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4E37456-4204-472A-9E76-DB4B54BEE1EB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Format des Titeltextes durch Klicken bearbeiten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Format des Gliederungstextes durch Klicken bearbeiten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Zweite Gliederungsebene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&lt;Datum/Uhrzeit&gt;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&lt;Fußzeile&gt;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3CFAD35-B5AC-486B-81A9-BE7A7509F947}" type="slidenum"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&lt;Foliennummer&gt;</a:t>
            </a:fld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Komplexe Leistung  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</a:t>
            </a: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Moritz Enge 11MA1 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Darstellung der Funktionsweise von Verschlüsselungsverfahren</a:t>
            </a: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Funktionsweise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Auswahl eines Schlüssels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Auswahl der Geheimbuchstaben durch Kreuzungspunkt des Schlüsselbuchstabens und des Klartextbuchstabens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Schlüssel wird solange wiederholt, bis der Klartext am Ende ist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628000" y="1980000"/>
            <a:ext cx="4822560" cy="503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3.2 RSA-Verfahren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Eines der sichersten Verschlüsselungsalgorithmen der Welt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Das erste veröffentlichte asymmetrische Verschlüsselungsverfahren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Erfunden von Ronald Rivest, Adi Shamir  und Max Adleman =&gt; RSA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Funktionsweise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Komplizierte Algorithmen zur Schlüsselgenerierung und zur Ver- bzw. Entschlüsselung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4. Präsentation der Eigenleistung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Entwicklung eines Programms in der Programmiersprache „Java“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Mit Hilfe des Programms kann man, drei Verfahren testen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 wurde das Framework „JavaFX“, die IDE „IntelliJ“ und das Programm „JavaFX Scene Builder 2.0“ verwendet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5. Fazit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Verschlüsselung ist aus dem Leben nicht mehr wegzudenken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Stetige Arbeit an sicheren 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6. Quellen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https://upload.wikimedia.org/wikipedia/commons/3/3d/Code-1076536.jpg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https://pixabay.com/p-1294045/?no_redirect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https://de.wikipedia.org/wiki/Hybride_Verschl%C3%Bcsselung#/media/File:Hybride_Verschl%C3%Bcsselung.png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Meine Komplexe Leistung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Gliederung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Einleitung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Arten der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Symmetrische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Asymmetrische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Hybride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Vorstellung zweier Verfahren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Vigenère - Chiffre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RSA -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Präsentation der Eigenleistung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Fazit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Quellen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1. Einleitung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Essentielle Errungenschaft der Neuzeit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Beginn war circa 1900 vor Christus in Ägypten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Einsatz der ENIGMA im zweiten Weltkrieg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Einteilung der Verschlüsselung in drei Teile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Schlüsselerzeugung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Entschlüsselung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2. Arten der Verschlüsselung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2.1. Symmetrische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Beide Teilnehmer haben meistens den selben Schlüssel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Einteilung in Block- und Stromchiffren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Nachteil ist der Transport des Schlüssels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=&gt; Lösung liegt in hybrider 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2. Arten der Verschlüsselung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2.2 Asymmetrische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Jeder Teilnehmer hat einen anderen Schlüssel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Öffentlicher Schlüssel : Klartext → Geheimtext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Privater Schlüssel : Geheimtext → Klartext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Mindestens drei Algorithmen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Schlüsselerzeugung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Verschlüsselung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Entschlüsselung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2. Arten der Verschlüsselung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2.3 Hybride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Kombination aus symmetrischer Verschlüsselung und asymmetrischer Verschlüsselung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Klartext wird symmetrisch verschlüsselt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Schlüssel wird asymmetrisch verschlüsselt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21920" y="1980000"/>
            <a:ext cx="7435080" cy="503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3. Vorstellung zweier Verfahren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3.1 Vigenère -Chiffre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Entstanden im 16. Jahrhundert und benannt nach dem Erfinder Blaise de Vigenère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Stromchiffre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Substituierte Geheimzeichen werden durch das Vigenère-Quadrat bestimmt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628000" y="1980000"/>
            <a:ext cx="4822560" cy="503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LibreOffice/5.2.5.1$Windows_x86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2017-12-05T18:34:15Z</dcterms:created>
  <dc:creator/>
  <dc:description/>
  <dc:language>de-DE</dc:language>
  <cp:lastModifiedBy/>
  <dcterms:modified xsi:type="dcterms:W3CDTF">2017-12-21T21:20:29Z</dcterms:modified>
  <cp:revision>6</cp:revision>
  <dc:subject/>
  <dc:title/>
</cp:coreProperties>
</file>