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5C2FA46-83C5-4938-BC59-37CC0734F225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Format des Titeltextes durch Klicken bearbeiten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Format des Gliederungstextes durch Klicken bearbeiten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Zweite Gliederungsebene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Dritte Gliederungsebene</a:t>
            </a:r>
            <a:endParaRPr b="0" lang="de-DE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Vierte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Fünfte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Sechste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Siebte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&lt;Datum/Uhrzeit&gt;</a:t>
            </a:r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&lt;Fußzeile&gt;</a:t>
            </a:r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EA3C30CF-B23A-468F-A4CD-3D1433579E7A}" type="slidenum"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&lt;Foliennummer&gt;</a:t>
            </a:fld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Komplexe Leistung  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</a:t>
            </a: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Moritz Enge 11MA1 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Darstellung der Funktionsweise von Verschlüsselungsverfahren</a:t>
            </a:r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3. Vorstellung zweier Verfahren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 u="sng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Funktionsweise</a:t>
            </a:r>
            <a:endParaRPr b="1" lang="de-DE" sz="3200" spc="-1" strike="noStrike" u="sng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Auswahl eines Schlüssels</a:t>
            </a:r>
            <a:endParaRPr b="1" lang="de-DE" sz="3200" spc="-1" strike="noStrike" u="sng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Auswahl der Geheimbuchstaben durch Krezungspunkt des Schlüsselbuchstabens und des Klartextbuchstabens</a:t>
            </a:r>
            <a:endParaRPr b="1" lang="de-DE" sz="3200" spc="-1" strike="noStrike" u="sng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Font typeface="Wingdings" charset="2"/>
              <a:buChar char="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Schlüssel wird solange wiederholt , bis der Klartext zu Ende ist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Font typeface="StarSymbol"/>
              <a:buAutoNum type="arabicPeriod"/>
            </a:pP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Font typeface="StarSymbol"/>
              <a:buAutoNum type="arabicPeriod"/>
            </a:pPr>
            <a:endParaRPr b="1" lang="de-DE" sz="3200" spc="-1" strike="noStrike" u="sng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628000" y="1980000"/>
            <a:ext cx="4824000" cy="50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3. Vorstellung zweier Verfahren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3.2. RSA-Verfahren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Eines der sichersten Verschlüsselungsalgorithmen der Welt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Das erste veröffentlichte a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sym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metrische Verschlüsselungsverfahren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Erfunden von Ronald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ivest, Adi Shamir und Max Adleman =&gt; RSA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3. Vorstellung zweier Verfahren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 u="sng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Funktionsweise</a:t>
            </a:r>
            <a:endParaRPr b="1" lang="de-DE" sz="3200" spc="-1" strike="noStrike" u="sng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Komplizierte Algorithmen zur Schlüsselgenerierung und zur Verschlüsselung</a:t>
            </a:r>
            <a:endParaRPr b="1" lang="de-DE" sz="3200" spc="-1" strike="noStrike" u="sng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4. Präsentation der Eigenleistung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Entwicklung eines Programms in der Programmiersprache „Java“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Mit Hilfe des Programms kann man, die drei in der Komplexen Leistung vorgestellten Verfahren testen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 wurde das Framework „JavaFX“,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die IDE „IntelliJ“ und das Programm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„JavaFX Scene Builder 2.0“  verwendet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5. Quellen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https://upload.wikimedia.org/wikipedia/commons/3/3d/Code-1076536.jpg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https://pixabay.com/p-1294045/?no_redirect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https://de.wikipedia.org/wiki/Hybride_Verschl%C3%BCsselung#/media/File:Hybride_Verschl%C3%BCsselung.png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Meine Komplexe Leistung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Gliederung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Einleitung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Arten der Verschlüsselung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Symmetrische 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Asymmetrische 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Hybride 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Vorstellung zweier Verfahren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Vigenère - Chiffre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RSA - 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Präsentation der Eigenleistung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Quellen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 . Einleitung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Essentielle Errungenschaft der Neuzeit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Beginn war circa 1900 vor Christus in Ägypten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Einsatz der ENIGMA im zweiten Weltkrieg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Einteilung der Verschlüsselung in drei Teile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Schlüsselerzeugung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Entschlüsselung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2. Arten der Verschlüsselung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2.1. Symmetrische Verschlüsselung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Beide Teilnehmer haben meistens den selben Schlüssel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Einteilung in Block- und Stromchiffren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Nachteil ist der Transport des Schlüssels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=&gt; Lösung liegt in hybrider 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2. Arten der Verschlüsselung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2.2 Asymmetrische Verschlüsselung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Jeder Teilnehmer hat einen anderen Schlüssel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Öffentlicher Schlüssel : Klartext → Geheimtext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Privater Schlüssel : Geheimtext → Klartext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Mindestens drei Algorithmen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Schlüsselerzeugung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Entschlüsselung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2. Arten der Verschlüsselung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2.3 Hybride Verschlüsselung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Kombination aus symmetrischer und asymmetrischer Verschlüsselung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Klartext wird symmetrisch verschlüsselt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Schlüssel wird asymmetrisch verschlüsselt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321560" y="1980000"/>
            <a:ext cx="7436520" cy="50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3. Vorstellung zweier Verfahren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3.1 Vigenère – Chiffre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Entstanden im 16.Jahrhundert und bennant nach dem Erfinder Blaise de Vigenère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Stromchiffre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Substituierte Geheimzeichen werden durch das Vigenère-Quadrat bestimmt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628000" y="1980000"/>
            <a:ext cx="4824000" cy="50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Application>LibreOffice/5.2.5.1$Windows_x86 LibreOffice_project/0312e1a284a7d50ca85a365c316c7abbf20a4d22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2017-12-05T18:34:15Z</dcterms:created>
  <dc:creator/>
  <dc:description/>
  <dc:language>de-DE</dc:language>
  <cp:lastModifiedBy/>
  <cp:lastPrinted>2017-12-17T10:10:23Z</cp:lastPrinted>
  <dcterms:modified xsi:type="dcterms:W3CDTF">2017-12-17T17:02:24Z</dcterms:modified>
  <cp:revision>10</cp:revision>
  <dc:subject/>
  <dc:title/>
</cp:coreProperties>
</file>