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0799763" cy="10799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966"/>
    <a:srgbClr val="CF3939"/>
    <a:srgbClr val="9E5640"/>
    <a:srgbClr val="D96565"/>
    <a:srgbClr val="A79269"/>
    <a:srgbClr val="CE9D68"/>
    <a:srgbClr val="6E4B24"/>
    <a:srgbClr val="FF4829"/>
    <a:srgbClr val="5B9BD5"/>
    <a:srgbClr val="31F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592" autoAdjust="0"/>
    <p:restoredTop sz="94660"/>
  </p:normalViewPr>
  <p:slideViewPr>
    <p:cSldViewPr snapToGrid="0">
      <p:cViewPr varScale="1">
        <p:scale>
          <a:sx n="48" d="100"/>
          <a:sy n="48" d="100"/>
        </p:scale>
        <p:origin x="167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9982" y="1767462"/>
            <a:ext cx="9179799" cy="3759917"/>
          </a:xfrm>
        </p:spPr>
        <p:txBody>
          <a:bodyPr anchor="b"/>
          <a:lstStyle>
            <a:lvl1pPr algn="ctr">
              <a:defRPr sz="7087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9971" y="5672376"/>
            <a:ext cx="8099822" cy="2607442"/>
          </a:xfrm>
        </p:spPr>
        <p:txBody>
          <a:bodyPr/>
          <a:lstStyle>
            <a:lvl1pPr marL="0" indent="0" algn="ctr">
              <a:buNone/>
              <a:defRPr sz="2835"/>
            </a:lvl1pPr>
            <a:lvl2pPr marL="539999" indent="0" algn="ctr">
              <a:buNone/>
              <a:defRPr sz="2362"/>
            </a:lvl2pPr>
            <a:lvl3pPr marL="1079998" indent="0" algn="ctr">
              <a:buNone/>
              <a:defRPr sz="2126"/>
            </a:lvl3pPr>
            <a:lvl4pPr marL="1619997" indent="0" algn="ctr">
              <a:buNone/>
              <a:defRPr sz="1890"/>
            </a:lvl4pPr>
            <a:lvl5pPr marL="2159996" indent="0" algn="ctr">
              <a:buNone/>
              <a:defRPr sz="1890"/>
            </a:lvl5pPr>
            <a:lvl6pPr marL="2699995" indent="0" algn="ctr">
              <a:buNone/>
              <a:defRPr sz="1890"/>
            </a:lvl6pPr>
            <a:lvl7pPr marL="3239994" indent="0" algn="ctr">
              <a:buNone/>
              <a:defRPr sz="1890"/>
            </a:lvl7pPr>
            <a:lvl8pPr marL="3779992" indent="0" algn="ctr">
              <a:buNone/>
              <a:defRPr sz="1890"/>
            </a:lvl8pPr>
            <a:lvl9pPr marL="4319991" indent="0" algn="ctr">
              <a:buNone/>
              <a:defRPr sz="189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DEC41-9EFB-498A-9265-AC405A2485BA}" type="datetimeFigureOut">
              <a:rPr kumimoji="1" lang="ja-JP" altLang="en-US" smtClean="0"/>
              <a:t>2023/6/25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83700-C04C-4160-B25B-2F68BD31BE3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2653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DEC41-9EFB-498A-9265-AC405A2485BA}" type="datetimeFigureOut">
              <a:rPr kumimoji="1" lang="ja-JP" altLang="en-US" smtClean="0"/>
              <a:t>2023/6/25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83700-C04C-4160-B25B-2F68BD31BE3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8124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28581" y="574987"/>
            <a:ext cx="2328699" cy="9152300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484" y="574987"/>
            <a:ext cx="6851100" cy="9152300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DEC41-9EFB-498A-9265-AC405A2485BA}" type="datetimeFigureOut">
              <a:rPr kumimoji="1" lang="ja-JP" altLang="en-US" smtClean="0"/>
              <a:t>2023/6/25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83700-C04C-4160-B25B-2F68BD31BE3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800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DEC41-9EFB-498A-9265-AC405A2485BA}" type="datetimeFigureOut">
              <a:rPr kumimoji="1" lang="ja-JP" altLang="en-US" smtClean="0"/>
              <a:t>2023/6/25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83700-C04C-4160-B25B-2F68BD31BE3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5128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859" y="2692444"/>
            <a:ext cx="9314796" cy="4492401"/>
          </a:xfrm>
        </p:spPr>
        <p:txBody>
          <a:bodyPr anchor="b"/>
          <a:lstStyle>
            <a:lvl1pPr>
              <a:defRPr sz="7087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859" y="7227345"/>
            <a:ext cx="9314796" cy="2362447"/>
          </a:xfrm>
        </p:spPr>
        <p:txBody>
          <a:bodyPr/>
          <a:lstStyle>
            <a:lvl1pPr marL="0" indent="0">
              <a:buNone/>
              <a:defRPr sz="2835">
                <a:solidFill>
                  <a:schemeClr val="tx1"/>
                </a:solidFill>
              </a:defRPr>
            </a:lvl1pPr>
            <a:lvl2pPr marL="539999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2pPr>
            <a:lvl3pPr marL="1079998" indent="0">
              <a:buNone/>
              <a:defRPr sz="2126">
                <a:solidFill>
                  <a:schemeClr val="tx1">
                    <a:tint val="75000"/>
                  </a:schemeClr>
                </a:solidFill>
              </a:defRPr>
            </a:lvl3pPr>
            <a:lvl4pPr marL="1619997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4pPr>
            <a:lvl5pPr marL="2159996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5pPr>
            <a:lvl6pPr marL="2699995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6pPr>
            <a:lvl7pPr marL="3239994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7pPr>
            <a:lvl8pPr marL="3779992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8pPr>
            <a:lvl9pPr marL="4319991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DEC41-9EFB-498A-9265-AC405A2485BA}" type="datetimeFigureOut">
              <a:rPr kumimoji="1" lang="ja-JP" altLang="en-US" smtClean="0"/>
              <a:t>2023/6/25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83700-C04C-4160-B25B-2F68BD31BE3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5770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2484" y="2874937"/>
            <a:ext cx="4589899" cy="685235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7380" y="2874937"/>
            <a:ext cx="4589899" cy="685235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DEC41-9EFB-498A-9265-AC405A2485BA}" type="datetimeFigureOut">
              <a:rPr kumimoji="1" lang="ja-JP" altLang="en-US" smtClean="0"/>
              <a:t>2023/6/25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83700-C04C-4160-B25B-2F68BD31BE3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3392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574990"/>
            <a:ext cx="9314796" cy="2087455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892" y="2647443"/>
            <a:ext cx="4568805" cy="1297471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999" indent="0">
              <a:buNone/>
              <a:defRPr sz="2362" b="1"/>
            </a:lvl2pPr>
            <a:lvl3pPr marL="1079998" indent="0">
              <a:buNone/>
              <a:defRPr sz="2126" b="1"/>
            </a:lvl3pPr>
            <a:lvl4pPr marL="1619997" indent="0">
              <a:buNone/>
              <a:defRPr sz="1890" b="1"/>
            </a:lvl4pPr>
            <a:lvl5pPr marL="2159996" indent="0">
              <a:buNone/>
              <a:defRPr sz="1890" b="1"/>
            </a:lvl5pPr>
            <a:lvl6pPr marL="2699995" indent="0">
              <a:buNone/>
              <a:defRPr sz="1890" b="1"/>
            </a:lvl6pPr>
            <a:lvl7pPr marL="3239994" indent="0">
              <a:buNone/>
              <a:defRPr sz="1890" b="1"/>
            </a:lvl7pPr>
            <a:lvl8pPr marL="3779992" indent="0">
              <a:buNone/>
              <a:defRPr sz="1890" b="1"/>
            </a:lvl8pPr>
            <a:lvl9pPr marL="4319991" indent="0">
              <a:buNone/>
              <a:defRPr sz="189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892" y="3944914"/>
            <a:ext cx="4568805" cy="580237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67381" y="2647443"/>
            <a:ext cx="4591306" cy="1297471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999" indent="0">
              <a:buNone/>
              <a:defRPr sz="2362" b="1"/>
            </a:lvl2pPr>
            <a:lvl3pPr marL="1079998" indent="0">
              <a:buNone/>
              <a:defRPr sz="2126" b="1"/>
            </a:lvl3pPr>
            <a:lvl4pPr marL="1619997" indent="0">
              <a:buNone/>
              <a:defRPr sz="1890" b="1"/>
            </a:lvl4pPr>
            <a:lvl5pPr marL="2159996" indent="0">
              <a:buNone/>
              <a:defRPr sz="1890" b="1"/>
            </a:lvl5pPr>
            <a:lvl6pPr marL="2699995" indent="0">
              <a:buNone/>
              <a:defRPr sz="1890" b="1"/>
            </a:lvl6pPr>
            <a:lvl7pPr marL="3239994" indent="0">
              <a:buNone/>
              <a:defRPr sz="1890" b="1"/>
            </a:lvl7pPr>
            <a:lvl8pPr marL="3779992" indent="0">
              <a:buNone/>
              <a:defRPr sz="1890" b="1"/>
            </a:lvl8pPr>
            <a:lvl9pPr marL="4319991" indent="0">
              <a:buNone/>
              <a:defRPr sz="189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67381" y="3944914"/>
            <a:ext cx="4591306" cy="580237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DEC41-9EFB-498A-9265-AC405A2485BA}" type="datetimeFigureOut">
              <a:rPr kumimoji="1" lang="ja-JP" altLang="en-US" smtClean="0"/>
              <a:t>2023/6/25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83700-C04C-4160-B25B-2F68BD31BE3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3845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DEC41-9EFB-498A-9265-AC405A2485BA}" type="datetimeFigureOut">
              <a:rPr kumimoji="1" lang="ja-JP" altLang="en-US" smtClean="0"/>
              <a:t>2023/6/25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83700-C04C-4160-B25B-2F68BD31BE3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9498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DEC41-9EFB-498A-9265-AC405A2485BA}" type="datetimeFigureOut">
              <a:rPr kumimoji="1" lang="ja-JP" altLang="en-US" smtClean="0"/>
              <a:t>2023/6/25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83700-C04C-4160-B25B-2F68BD31BE3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9326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719984"/>
            <a:ext cx="3483205" cy="2519945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1306" y="1554968"/>
            <a:ext cx="5467380" cy="7674832"/>
          </a:xfrm>
        </p:spPr>
        <p:txBody>
          <a:bodyPr/>
          <a:lstStyle>
            <a:lvl1pPr>
              <a:defRPr sz="3780"/>
            </a:lvl1pPr>
            <a:lvl2pPr>
              <a:defRPr sz="3307"/>
            </a:lvl2pPr>
            <a:lvl3pPr>
              <a:defRPr sz="2835"/>
            </a:lvl3pPr>
            <a:lvl4pPr>
              <a:defRPr sz="2362"/>
            </a:lvl4pPr>
            <a:lvl5pPr>
              <a:defRPr sz="2362"/>
            </a:lvl5pPr>
            <a:lvl6pPr>
              <a:defRPr sz="2362"/>
            </a:lvl6pPr>
            <a:lvl7pPr>
              <a:defRPr sz="2362"/>
            </a:lvl7pPr>
            <a:lvl8pPr>
              <a:defRPr sz="2362"/>
            </a:lvl8pPr>
            <a:lvl9pPr>
              <a:defRPr sz="2362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3239929"/>
            <a:ext cx="3483205" cy="6002369"/>
          </a:xfrm>
        </p:spPr>
        <p:txBody>
          <a:bodyPr/>
          <a:lstStyle>
            <a:lvl1pPr marL="0" indent="0">
              <a:buNone/>
              <a:defRPr sz="1890"/>
            </a:lvl1pPr>
            <a:lvl2pPr marL="539999" indent="0">
              <a:buNone/>
              <a:defRPr sz="1654"/>
            </a:lvl2pPr>
            <a:lvl3pPr marL="1079998" indent="0">
              <a:buNone/>
              <a:defRPr sz="1417"/>
            </a:lvl3pPr>
            <a:lvl4pPr marL="1619997" indent="0">
              <a:buNone/>
              <a:defRPr sz="1181"/>
            </a:lvl4pPr>
            <a:lvl5pPr marL="2159996" indent="0">
              <a:buNone/>
              <a:defRPr sz="1181"/>
            </a:lvl5pPr>
            <a:lvl6pPr marL="2699995" indent="0">
              <a:buNone/>
              <a:defRPr sz="1181"/>
            </a:lvl6pPr>
            <a:lvl7pPr marL="3239994" indent="0">
              <a:buNone/>
              <a:defRPr sz="1181"/>
            </a:lvl7pPr>
            <a:lvl8pPr marL="3779992" indent="0">
              <a:buNone/>
              <a:defRPr sz="1181"/>
            </a:lvl8pPr>
            <a:lvl9pPr marL="4319991" indent="0">
              <a:buNone/>
              <a:defRPr sz="118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DEC41-9EFB-498A-9265-AC405A2485BA}" type="datetimeFigureOut">
              <a:rPr kumimoji="1" lang="ja-JP" altLang="en-US" smtClean="0"/>
              <a:t>2023/6/25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83700-C04C-4160-B25B-2F68BD31BE3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9951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719984"/>
            <a:ext cx="3483205" cy="2519945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91306" y="1554968"/>
            <a:ext cx="5467380" cy="7674832"/>
          </a:xfrm>
        </p:spPr>
        <p:txBody>
          <a:bodyPr anchor="t"/>
          <a:lstStyle>
            <a:lvl1pPr marL="0" indent="0">
              <a:buNone/>
              <a:defRPr sz="3780"/>
            </a:lvl1pPr>
            <a:lvl2pPr marL="539999" indent="0">
              <a:buNone/>
              <a:defRPr sz="3307"/>
            </a:lvl2pPr>
            <a:lvl3pPr marL="1079998" indent="0">
              <a:buNone/>
              <a:defRPr sz="2835"/>
            </a:lvl3pPr>
            <a:lvl4pPr marL="1619997" indent="0">
              <a:buNone/>
              <a:defRPr sz="2362"/>
            </a:lvl4pPr>
            <a:lvl5pPr marL="2159996" indent="0">
              <a:buNone/>
              <a:defRPr sz="2362"/>
            </a:lvl5pPr>
            <a:lvl6pPr marL="2699995" indent="0">
              <a:buNone/>
              <a:defRPr sz="2362"/>
            </a:lvl6pPr>
            <a:lvl7pPr marL="3239994" indent="0">
              <a:buNone/>
              <a:defRPr sz="2362"/>
            </a:lvl7pPr>
            <a:lvl8pPr marL="3779992" indent="0">
              <a:buNone/>
              <a:defRPr sz="2362"/>
            </a:lvl8pPr>
            <a:lvl9pPr marL="4319991" indent="0">
              <a:buNone/>
              <a:defRPr sz="2362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3239929"/>
            <a:ext cx="3483205" cy="6002369"/>
          </a:xfrm>
        </p:spPr>
        <p:txBody>
          <a:bodyPr/>
          <a:lstStyle>
            <a:lvl1pPr marL="0" indent="0">
              <a:buNone/>
              <a:defRPr sz="1890"/>
            </a:lvl1pPr>
            <a:lvl2pPr marL="539999" indent="0">
              <a:buNone/>
              <a:defRPr sz="1654"/>
            </a:lvl2pPr>
            <a:lvl3pPr marL="1079998" indent="0">
              <a:buNone/>
              <a:defRPr sz="1417"/>
            </a:lvl3pPr>
            <a:lvl4pPr marL="1619997" indent="0">
              <a:buNone/>
              <a:defRPr sz="1181"/>
            </a:lvl4pPr>
            <a:lvl5pPr marL="2159996" indent="0">
              <a:buNone/>
              <a:defRPr sz="1181"/>
            </a:lvl5pPr>
            <a:lvl6pPr marL="2699995" indent="0">
              <a:buNone/>
              <a:defRPr sz="1181"/>
            </a:lvl6pPr>
            <a:lvl7pPr marL="3239994" indent="0">
              <a:buNone/>
              <a:defRPr sz="1181"/>
            </a:lvl7pPr>
            <a:lvl8pPr marL="3779992" indent="0">
              <a:buNone/>
              <a:defRPr sz="1181"/>
            </a:lvl8pPr>
            <a:lvl9pPr marL="4319991" indent="0">
              <a:buNone/>
              <a:defRPr sz="118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DEC41-9EFB-498A-9265-AC405A2485BA}" type="datetimeFigureOut">
              <a:rPr kumimoji="1" lang="ja-JP" altLang="en-US" smtClean="0"/>
              <a:t>2023/6/25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83700-C04C-4160-B25B-2F68BD31BE3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3225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2484" y="574990"/>
            <a:ext cx="9314796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2484" y="2874937"/>
            <a:ext cx="9314796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484" y="10009783"/>
            <a:ext cx="2429947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2DEC41-9EFB-498A-9265-AC405A2485BA}" type="datetimeFigureOut">
              <a:rPr kumimoji="1" lang="ja-JP" altLang="en-US" smtClean="0"/>
              <a:t>2023/6/25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77422" y="10009783"/>
            <a:ext cx="364492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7332" y="10009783"/>
            <a:ext cx="2429947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183700-C04C-4160-B25B-2F68BD31BE3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4241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079998" rtl="0" eaLnBrk="1" latinLnBrk="0" hangingPunct="1">
        <a:lnSpc>
          <a:spcPct val="90000"/>
        </a:lnSpc>
        <a:spcBef>
          <a:spcPct val="0"/>
        </a:spcBef>
        <a:buNone/>
        <a:defRPr kumimoji="1" sz="519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9999" indent="-269999" algn="l" defTabSz="1079998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kumimoji="1" sz="3307" kern="1200">
          <a:solidFill>
            <a:schemeClr val="tx1"/>
          </a:solidFill>
          <a:latin typeface="+mn-lt"/>
          <a:ea typeface="+mn-ea"/>
          <a:cs typeface="+mn-cs"/>
        </a:defRPr>
      </a:lvl1pPr>
      <a:lvl2pPr marL="809998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kumimoji="1"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349997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kumimoji="1" sz="2362" kern="1200">
          <a:solidFill>
            <a:schemeClr val="tx1"/>
          </a:solidFill>
          <a:latin typeface="+mn-lt"/>
          <a:ea typeface="+mn-ea"/>
          <a:cs typeface="+mn-cs"/>
        </a:defRPr>
      </a:lvl3pPr>
      <a:lvl4pPr marL="1889996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429995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969994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509993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4049992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589991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79998" rtl="0" eaLnBrk="1" latinLnBrk="0" hangingPunct="1"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1pPr>
      <a:lvl2pPr marL="539999" algn="l" defTabSz="1079998" rtl="0" eaLnBrk="1" latinLnBrk="0" hangingPunct="1"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2pPr>
      <a:lvl3pPr marL="1079998" algn="l" defTabSz="1079998" rtl="0" eaLnBrk="1" latinLnBrk="0" hangingPunct="1"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3pPr>
      <a:lvl4pPr marL="1619997" algn="l" defTabSz="1079998" rtl="0" eaLnBrk="1" latinLnBrk="0" hangingPunct="1"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159996" algn="l" defTabSz="1079998" rtl="0" eaLnBrk="1" latinLnBrk="0" hangingPunct="1"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699995" algn="l" defTabSz="1079998" rtl="0" eaLnBrk="1" latinLnBrk="0" hangingPunct="1"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239994" algn="l" defTabSz="1079998" rtl="0" eaLnBrk="1" latinLnBrk="0" hangingPunct="1"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3779992" algn="l" defTabSz="1079998" rtl="0" eaLnBrk="1" latinLnBrk="0" hangingPunct="1"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319991" algn="l" defTabSz="1079998" rtl="0" eaLnBrk="1" latinLnBrk="0" hangingPunct="1"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A267F59F-098D-E062-FEAD-5B706ADD5A0A}"/>
              </a:ext>
            </a:extLst>
          </p:cNvPr>
          <p:cNvSpPr/>
          <p:nvPr/>
        </p:nvSpPr>
        <p:spPr>
          <a:xfrm>
            <a:off x="-1" y="-6"/>
            <a:ext cx="10799763" cy="1079977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159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BA70F0C1-BEB6-928A-45C7-BBEB105A5E65}"/>
              </a:ext>
            </a:extLst>
          </p:cNvPr>
          <p:cNvSpPr/>
          <p:nvPr/>
        </p:nvSpPr>
        <p:spPr>
          <a:xfrm>
            <a:off x="-1" y="2755502"/>
            <a:ext cx="10799763" cy="297788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159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EE0810C6-1874-95C8-114C-D6F530A3D8EF}"/>
              </a:ext>
            </a:extLst>
          </p:cNvPr>
          <p:cNvSpPr/>
          <p:nvPr/>
        </p:nvSpPr>
        <p:spPr>
          <a:xfrm>
            <a:off x="-1" y="5733398"/>
            <a:ext cx="10799763" cy="313670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159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431045F0-834C-67E3-CD3B-1906C58A9758}"/>
              </a:ext>
            </a:extLst>
          </p:cNvPr>
          <p:cNvSpPr/>
          <p:nvPr/>
        </p:nvSpPr>
        <p:spPr>
          <a:xfrm>
            <a:off x="-1" y="8870107"/>
            <a:ext cx="10799763" cy="146908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159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B8504328-6EF1-D8C2-B631-A4AC34102435}"/>
              </a:ext>
            </a:extLst>
          </p:cNvPr>
          <p:cNvSpPr/>
          <p:nvPr/>
        </p:nvSpPr>
        <p:spPr>
          <a:xfrm>
            <a:off x="-1" y="10339194"/>
            <a:ext cx="10799763" cy="460573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159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87D85FAB-FBB0-0F89-F059-D4E3A2A2DAE0}"/>
              </a:ext>
            </a:extLst>
          </p:cNvPr>
          <p:cNvSpPr/>
          <p:nvPr/>
        </p:nvSpPr>
        <p:spPr>
          <a:xfrm>
            <a:off x="-1" y="1802635"/>
            <a:ext cx="10799763" cy="95286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159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0D53CA9C-77D9-8A85-F877-03077E6C73DB}"/>
              </a:ext>
            </a:extLst>
          </p:cNvPr>
          <p:cNvSpPr/>
          <p:nvPr/>
        </p:nvSpPr>
        <p:spPr>
          <a:xfrm>
            <a:off x="-1" y="1469078"/>
            <a:ext cx="10799763" cy="333557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159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638A741A-63AF-8717-B902-DFFE35DE235A}"/>
              </a:ext>
            </a:extLst>
          </p:cNvPr>
          <p:cNvSpPr/>
          <p:nvPr/>
        </p:nvSpPr>
        <p:spPr>
          <a:xfrm>
            <a:off x="1567566" y="738521"/>
            <a:ext cx="457392" cy="730552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159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DFFBEA1E-B7C3-E07D-910B-182C28370769}"/>
              </a:ext>
            </a:extLst>
          </p:cNvPr>
          <p:cNvSpPr/>
          <p:nvPr/>
        </p:nvSpPr>
        <p:spPr>
          <a:xfrm>
            <a:off x="905279" y="5"/>
            <a:ext cx="1762897" cy="73851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159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CDBF8C8F-FFBC-72DC-E0CE-72E910629DDE}"/>
              </a:ext>
            </a:extLst>
          </p:cNvPr>
          <p:cNvSpPr/>
          <p:nvPr/>
        </p:nvSpPr>
        <p:spPr>
          <a:xfrm>
            <a:off x="4227799" y="901312"/>
            <a:ext cx="457392" cy="56776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159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8CC628BE-9995-2FA6-14E3-0953896CB4F8}"/>
              </a:ext>
            </a:extLst>
          </p:cNvPr>
          <p:cNvSpPr/>
          <p:nvPr/>
        </p:nvSpPr>
        <p:spPr>
          <a:xfrm>
            <a:off x="3565512" y="-6"/>
            <a:ext cx="1762897" cy="90132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159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AD922A8B-4CA7-E30A-2EF8-27F29AAE1164}"/>
              </a:ext>
            </a:extLst>
          </p:cNvPr>
          <p:cNvSpPr/>
          <p:nvPr/>
        </p:nvSpPr>
        <p:spPr>
          <a:xfrm>
            <a:off x="8604085" y="-3979"/>
            <a:ext cx="1762897" cy="73851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159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04239B14-A3BE-9DD3-4AB0-E829029069ED}"/>
              </a:ext>
            </a:extLst>
          </p:cNvPr>
          <p:cNvSpPr/>
          <p:nvPr/>
        </p:nvSpPr>
        <p:spPr>
          <a:xfrm>
            <a:off x="9266372" y="734537"/>
            <a:ext cx="457392" cy="730552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159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41FB6AF8-042D-4DB7-D492-DD21AD87EDEB}"/>
              </a:ext>
            </a:extLst>
          </p:cNvPr>
          <p:cNvSpPr/>
          <p:nvPr/>
        </p:nvSpPr>
        <p:spPr>
          <a:xfrm>
            <a:off x="6622800" y="1"/>
            <a:ext cx="1762897" cy="38117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159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D542ABF3-C703-BF28-75A6-8107DA798937}"/>
              </a:ext>
            </a:extLst>
          </p:cNvPr>
          <p:cNvSpPr/>
          <p:nvPr/>
        </p:nvSpPr>
        <p:spPr>
          <a:xfrm>
            <a:off x="7285087" y="381168"/>
            <a:ext cx="457392" cy="108790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159"/>
          </a:p>
        </p:txBody>
      </p:sp>
    </p:spTree>
    <p:extLst>
      <p:ext uri="{BB962C8B-B14F-4D97-AF65-F5344CB8AC3E}">
        <p14:creationId xmlns:p14="http://schemas.microsoft.com/office/powerpoint/2010/main" val="1001502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D72413B-53DA-3F2C-6809-B2E32DFF46D7}"/>
              </a:ext>
            </a:extLst>
          </p:cNvPr>
          <p:cNvSpPr/>
          <p:nvPr/>
        </p:nvSpPr>
        <p:spPr>
          <a:xfrm>
            <a:off x="1" y="-62009"/>
            <a:ext cx="10855698" cy="108617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159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33A26EFE-E9FA-4FB1-1DBA-BEC5EC30FA18}"/>
              </a:ext>
            </a:extLst>
          </p:cNvPr>
          <p:cNvSpPr/>
          <p:nvPr/>
        </p:nvSpPr>
        <p:spPr>
          <a:xfrm>
            <a:off x="3645832" y="4989594"/>
            <a:ext cx="360000" cy="360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159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28C3C6DE-43FC-BC6F-23D8-7E04EDE86AF4}"/>
              </a:ext>
            </a:extLst>
          </p:cNvPr>
          <p:cNvSpPr/>
          <p:nvPr/>
        </p:nvSpPr>
        <p:spPr>
          <a:xfrm>
            <a:off x="4995329" y="6304650"/>
            <a:ext cx="360000" cy="360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159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66E83DBE-A854-81BE-423A-E97B30ECFE11}"/>
              </a:ext>
            </a:extLst>
          </p:cNvPr>
          <p:cNvSpPr/>
          <p:nvPr/>
        </p:nvSpPr>
        <p:spPr>
          <a:xfrm>
            <a:off x="4251015" y="8096528"/>
            <a:ext cx="360000" cy="360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159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EF465723-B3EB-3EC8-D87F-E6DFCB781EDB}"/>
              </a:ext>
            </a:extLst>
          </p:cNvPr>
          <p:cNvSpPr/>
          <p:nvPr/>
        </p:nvSpPr>
        <p:spPr>
          <a:xfrm>
            <a:off x="6793931" y="6773921"/>
            <a:ext cx="360000" cy="360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159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2820069E-B858-987D-0E70-AEDE8CD54044}"/>
              </a:ext>
            </a:extLst>
          </p:cNvPr>
          <p:cNvSpPr/>
          <p:nvPr/>
        </p:nvSpPr>
        <p:spPr>
          <a:xfrm>
            <a:off x="6463724" y="4171456"/>
            <a:ext cx="360000" cy="360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159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58C8D07E-53D5-3416-0038-C0D419766796}"/>
              </a:ext>
            </a:extLst>
          </p:cNvPr>
          <p:cNvSpPr/>
          <p:nvPr/>
        </p:nvSpPr>
        <p:spPr>
          <a:xfrm>
            <a:off x="6793931" y="9021261"/>
            <a:ext cx="360000" cy="360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159"/>
          </a:p>
        </p:txBody>
      </p:sp>
      <p:sp>
        <p:nvSpPr>
          <p:cNvPr id="11" name="吹き出し: 四角形 10">
            <a:extLst>
              <a:ext uri="{FF2B5EF4-FFF2-40B4-BE49-F238E27FC236}">
                <a16:creationId xmlns:a16="http://schemas.microsoft.com/office/drawing/2014/main" id="{E755FB6A-39C9-24CF-B957-107E0F377B27}"/>
              </a:ext>
            </a:extLst>
          </p:cNvPr>
          <p:cNvSpPr/>
          <p:nvPr/>
        </p:nvSpPr>
        <p:spPr>
          <a:xfrm>
            <a:off x="274074" y="1252330"/>
            <a:ext cx="2154026" cy="7096539"/>
          </a:xfrm>
          <a:prstGeom prst="wedgeRectCallout">
            <a:avLst>
              <a:gd name="adj1" fmla="val 57609"/>
              <a:gd name="adj2" fmla="val 6278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46B4FE25-777E-BC4A-93CB-B9090E283E63}"/>
              </a:ext>
            </a:extLst>
          </p:cNvPr>
          <p:cNvSpPr/>
          <p:nvPr/>
        </p:nvSpPr>
        <p:spPr>
          <a:xfrm>
            <a:off x="1214572" y="1848677"/>
            <a:ext cx="278931" cy="5542565"/>
          </a:xfrm>
          <a:prstGeom prst="roundRect">
            <a:avLst/>
          </a:prstGeom>
          <a:solidFill>
            <a:schemeClr val="bg1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3AB4BE24-0893-A09A-F0D6-02FA34A9C216}"/>
              </a:ext>
            </a:extLst>
          </p:cNvPr>
          <p:cNvSpPr/>
          <p:nvPr/>
        </p:nvSpPr>
        <p:spPr>
          <a:xfrm>
            <a:off x="933643" y="6953921"/>
            <a:ext cx="834887" cy="874643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吹き出し: 四角形 14">
            <a:extLst>
              <a:ext uri="{FF2B5EF4-FFF2-40B4-BE49-F238E27FC236}">
                <a16:creationId xmlns:a16="http://schemas.microsoft.com/office/drawing/2014/main" id="{751DFC3D-3337-9378-8421-B4E9B3253B0E}"/>
              </a:ext>
            </a:extLst>
          </p:cNvPr>
          <p:cNvSpPr/>
          <p:nvPr/>
        </p:nvSpPr>
        <p:spPr>
          <a:xfrm>
            <a:off x="8371663" y="1348251"/>
            <a:ext cx="2154026" cy="7096539"/>
          </a:xfrm>
          <a:prstGeom prst="wedgeRectCallout">
            <a:avLst>
              <a:gd name="adj1" fmla="val -52210"/>
              <a:gd name="adj2" fmla="val 60259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二等辺三角形 16">
            <a:extLst>
              <a:ext uri="{FF2B5EF4-FFF2-40B4-BE49-F238E27FC236}">
                <a16:creationId xmlns:a16="http://schemas.microsoft.com/office/drawing/2014/main" id="{F67BC0F3-0483-ADC2-0048-AF806790B425}"/>
              </a:ext>
            </a:extLst>
          </p:cNvPr>
          <p:cNvSpPr/>
          <p:nvPr/>
        </p:nvSpPr>
        <p:spPr>
          <a:xfrm flipV="1">
            <a:off x="8726557" y="3478696"/>
            <a:ext cx="1493784" cy="2306652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 w="127000">
            <a:solidFill>
              <a:schemeClr val="tx1">
                <a:alpha val="99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楕円 15">
            <a:extLst>
              <a:ext uri="{FF2B5EF4-FFF2-40B4-BE49-F238E27FC236}">
                <a16:creationId xmlns:a16="http://schemas.microsoft.com/office/drawing/2014/main" id="{369ABE35-6E8B-0961-629C-27F0D13C7A1C}"/>
              </a:ext>
            </a:extLst>
          </p:cNvPr>
          <p:cNvSpPr/>
          <p:nvPr/>
        </p:nvSpPr>
        <p:spPr>
          <a:xfrm>
            <a:off x="8562776" y="2637097"/>
            <a:ext cx="1800000" cy="1800000"/>
          </a:xfrm>
          <a:prstGeom prst="ellipse">
            <a:avLst/>
          </a:prstGeom>
          <a:solidFill>
            <a:schemeClr val="bg2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D90E06BB-3CBB-80B6-C910-9B12A56850B7}"/>
              </a:ext>
            </a:extLst>
          </p:cNvPr>
          <p:cNvCxnSpPr>
            <a:stCxn id="16" idx="0"/>
            <a:endCxn id="16" idx="4"/>
          </p:cNvCxnSpPr>
          <p:nvPr/>
        </p:nvCxnSpPr>
        <p:spPr>
          <a:xfrm>
            <a:off x="9462776" y="2637097"/>
            <a:ext cx="0" cy="1800000"/>
          </a:xfrm>
          <a:prstGeom prst="line">
            <a:avLst/>
          </a:prstGeom>
          <a:ln w="63500">
            <a:solidFill>
              <a:schemeClr val="bg2">
                <a:lumMod val="50000"/>
              </a:schemeClr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2423E3C0-6C92-0F50-D8BF-CFA515DDC2E8}"/>
              </a:ext>
            </a:extLst>
          </p:cNvPr>
          <p:cNvCxnSpPr>
            <a:cxnSpLocks/>
            <a:stCxn id="16" idx="6"/>
            <a:endCxn id="16" idx="2"/>
          </p:cNvCxnSpPr>
          <p:nvPr/>
        </p:nvCxnSpPr>
        <p:spPr>
          <a:xfrm flipH="1">
            <a:off x="8562776" y="3537097"/>
            <a:ext cx="1800000" cy="0"/>
          </a:xfrm>
          <a:prstGeom prst="line">
            <a:avLst/>
          </a:prstGeom>
          <a:ln w="63500">
            <a:solidFill>
              <a:schemeClr val="bg2">
                <a:lumMod val="50000"/>
              </a:schemeClr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97895075-B2C3-3D65-D636-DE6196BAA2F1}"/>
              </a:ext>
            </a:extLst>
          </p:cNvPr>
          <p:cNvCxnSpPr>
            <a:cxnSpLocks/>
            <a:stCxn id="16" idx="7"/>
            <a:endCxn id="16" idx="3"/>
          </p:cNvCxnSpPr>
          <p:nvPr/>
        </p:nvCxnSpPr>
        <p:spPr>
          <a:xfrm flipH="1">
            <a:off x="8826380" y="2900701"/>
            <a:ext cx="1272792" cy="1272792"/>
          </a:xfrm>
          <a:prstGeom prst="line">
            <a:avLst/>
          </a:prstGeom>
          <a:ln w="63500">
            <a:solidFill>
              <a:schemeClr val="bg2">
                <a:lumMod val="50000"/>
              </a:schemeClr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5CDA4718-F2ED-09B6-82D7-9494C3E66647}"/>
              </a:ext>
            </a:extLst>
          </p:cNvPr>
          <p:cNvCxnSpPr>
            <a:cxnSpLocks/>
            <a:stCxn id="16" idx="1"/>
            <a:endCxn id="16" idx="5"/>
          </p:cNvCxnSpPr>
          <p:nvPr/>
        </p:nvCxnSpPr>
        <p:spPr>
          <a:xfrm>
            <a:off x="8826380" y="2900701"/>
            <a:ext cx="1272792" cy="1272792"/>
          </a:xfrm>
          <a:prstGeom prst="line">
            <a:avLst/>
          </a:prstGeom>
          <a:ln w="63500">
            <a:solidFill>
              <a:schemeClr val="bg2">
                <a:lumMod val="50000"/>
              </a:schemeClr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吹き出し: 四角形 33">
            <a:extLst>
              <a:ext uri="{FF2B5EF4-FFF2-40B4-BE49-F238E27FC236}">
                <a16:creationId xmlns:a16="http://schemas.microsoft.com/office/drawing/2014/main" id="{11A78FCA-9767-4568-9593-48DA0F299B68}"/>
              </a:ext>
            </a:extLst>
          </p:cNvPr>
          <p:cNvSpPr/>
          <p:nvPr/>
        </p:nvSpPr>
        <p:spPr>
          <a:xfrm>
            <a:off x="3461010" y="300361"/>
            <a:ext cx="3989612" cy="3119370"/>
          </a:xfrm>
          <a:prstGeom prst="wedgeRectCallout">
            <a:avLst>
              <a:gd name="adj1" fmla="val -41698"/>
              <a:gd name="adj2" fmla="val 9881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4D6F5155-1F03-9FCB-4F53-1F44B7B78CE5}"/>
              </a:ext>
            </a:extLst>
          </p:cNvPr>
          <p:cNvSpPr/>
          <p:nvPr/>
        </p:nvSpPr>
        <p:spPr>
          <a:xfrm>
            <a:off x="4005832" y="795130"/>
            <a:ext cx="2817892" cy="21055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5684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A267F59F-098D-E062-FEAD-5B706ADD5A0A}"/>
              </a:ext>
            </a:extLst>
          </p:cNvPr>
          <p:cNvSpPr/>
          <p:nvPr/>
        </p:nvSpPr>
        <p:spPr>
          <a:xfrm>
            <a:off x="-1" y="-6"/>
            <a:ext cx="10799763" cy="1079977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159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BA70F0C1-BEB6-928A-45C7-BBEB105A5E65}"/>
              </a:ext>
            </a:extLst>
          </p:cNvPr>
          <p:cNvSpPr/>
          <p:nvPr/>
        </p:nvSpPr>
        <p:spPr>
          <a:xfrm>
            <a:off x="-1" y="2755510"/>
            <a:ext cx="10799763" cy="297788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159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EE0810C6-1874-95C8-114C-D6F530A3D8EF}"/>
              </a:ext>
            </a:extLst>
          </p:cNvPr>
          <p:cNvSpPr/>
          <p:nvPr/>
        </p:nvSpPr>
        <p:spPr>
          <a:xfrm>
            <a:off x="-1" y="5733391"/>
            <a:ext cx="10799763" cy="460580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159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B8504328-6EF1-D8C2-B631-A4AC34102435}"/>
              </a:ext>
            </a:extLst>
          </p:cNvPr>
          <p:cNvSpPr/>
          <p:nvPr/>
        </p:nvSpPr>
        <p:spPr>
          <a:xfrm>
            <a:off x="-1" y="10339194"/>
            <a:ext cx="10799763" cy="460573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159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87D85FAB-FBB0-0F89-F059-D4E3A2A2DAE0}"/>
              </a:ext>
            </a:extLst>
          </p:cNvPr>
          <p:cNvSpPr/>
          <p:nvPr/>
        </p:nvSpPr>
        <p:spPr>
          <a:xfrm>
            <a:off x="-1" y="1802635"/>
            <a:ext cx="10799763" cy="95286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159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0D53CA9C-77D9-8A85-F877-03077E6C73DB}"/>
              </a:ext>
            </a:extLst>
          </p:cNvPr>
          <p:cNvSpPr/>
          <p:nvPr/>
        </p:nvSpPr>
        <p:spPr>
          <a:xfrm>
            <a:off x="-1" y="1469078"/>
            <a:ext cx="10799763" cy="333557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159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638A741A-63AF-8717-B902-DFFE35DE235A}"/>
              </a:ext>
            </a:extLst>
          </p:cNvPr>
          <p:cNvSpPr/>
          <p:nvPr/>
        </p:nvSpPr>
        <p:spPr>
          <a:xfrm>
            <a:off x="1567566" y="738521"/>
            <a:ext cx="457392" cy="730552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159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DFFBEA1E-B7C3-E07D-910B-182C28370769}"/>
              </a:ext>
            </a:extLst>
          </p:cNvPr>
          <p:cNvSpPr/>
          <p:nvPr/>
        </p:nvSpPr>
        <p:spPr>
          <a:xfrm>
            <a:off x="905279" y="5"/>
            <a:ext cx="1762897" cy="73851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159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CDBF8C8F-FFBC-72DC-E0CE-72E910629DDE}"/>
              </a:ext>
            </a:extLst>
          </p:cNvPr>
          <p:cNvSpPr/>
          <p:nvPr/>
        </p:nvSpPr>
        <p:spPr>
          <a:xfrm>
            <a:off x="4227799" y="901312"/>
            <a:ext cx="457392" cy="56776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159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8CC628BE-9995-2FA6-14E3-0953896CB4F8}"/>
              </a:ext>
            </a:extLst>
          </p:cNvPr>
          <p:cNvSpPr/>
          <p:nvPr/>
        </p:nvSpPr>
        <p:spPr>
          <a:xfrm>
            <a:off x="3565512" y="-6"/>
            <a:ext cx="1762897" cy="90132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159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AD922A8B-4CA7-E30A-2EF8-27F29AAE1164}"/>
              </a:ext>
            </a:extLst>
          </p:cNvPr>
          <p:cNvSpPr/>
          <p:nvPr/>
        </p:nvSpPr>
        <p:spPr>
          <a:xfrm>
            <a:off x="8604085" y="-3979"/>
            <a:ext cx="1762897" cy="73851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159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04239B14-A3BE-9DD3-4AB0-E829029069ED}"/>
              </a:ext>
            </a:extLst>
          </p:cNvPr>
          <p:cNvSpPr/>
          <p:nvPr/>
        </p:nvSpPr>
        <p:spPr>
          <a:xfrm>
            <a:off x="9266372" y="734537"/>
            <a:ext cx="457392" cy="730552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159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41FB6AF8-042D-4DB7-D492-DD21AD87EDEB}"/>
              </a:ext>
            </a:extLst>
          </p:cNvPr>
          <p:cNvSpPr/>
          <p:nvPr/>
        </p:nvSpPr>
        <p:spPr>
          <a:xfrm>
            <a:off x="6622800" y="1"/>
            <a:ext cx="1762897" cy="38117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159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D542ABF3-C703-BF28-75A6-8107DA798937}"/>
              </a:ext>
            </a:extLst>
          </p:cNvPr>
          <p:cNvSpPr/>
          <p:nvPr/>
        </p:nvSpPr>
        <p:spPr>
          <a:xfrm>
            <a:off x="7285087" y="381168"/>
            <a:ext cx="457392" cy="108790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159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B2FD5FF8-AC75-B6BA-F233-B0A21047932F}"/>
              </a:ext>
            </a:extLst>
          </p:cNvPr>
          <p:cNvSpPr/>
          <p:nvPr/>
        </p:nvSpPr>
        <p:spPr>
          <a:xfrm>
            <a:off x="2852665" y="8964056"/>
            <a:ext cx="360000" cy="360000"/>
          </a:xfrm>
          <a:prstGeom prst="rect">
            <a:avLst/>
          </a:prstGeom>
          <a:solidFill>
            <a:srgbClr val="31F5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159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844BCD34-91D0-EBEB-F496-4188AB61EB9C}"/>
              </a:ext>
            </a:extLst>
          </p:cNvPr>
          <p:cNvSpPr/>
          <p:nvPr/>
        </p:nvSpPr>
        <p:spPr>
          <a:xfrm>
            <a:off x="5845373" y="9651625"/>
            <a:ext cx="360000" cy="360000"/>
          </a:xfrm>
          <a:prstGeom prst="rect">
            <a:avLst/>
          </a:prstGeom>
          <a:solidFill>
            <a:srgbClr val="31F5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159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483B0CBA-F428-85DC-071A-A1E3BFCF61BC}"/>
              </a:ext>
            </a:extLst>
          </p:cNvPr>
          <p:cNvSpPr/>
          <p:nvPr/>
        </p:nvSpPr>
        <p:spPr>
          <a:xfrm>
            <a:off x="9086372" y="9334209"/>
            <a:ext cx="360000" cy="360000"/>
          </a:xfrm>
          <a:prstGeom prst="rect">
            <a:avLst/>
          </a:prstGeom>
          <a:solidFill>
            <a:srgbClr val="31F5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159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E7B0A04F-30FF-2D95-5539-0E8673DF4B7F}"/>
              </a:ext>
            </a:extLst>
          </p:cNvPr>
          <p:cNvSpPr/>
          <p:nvPr/>
        </p:nvSpPr>
        <p:spPr>
          <a:xfrm>
            <a:off x="890985" y="9425820"/>
            <a:ext cx="360000" cy="360000"/>
          </a:xfrm>
          <a:prstGeom prst="rect">
            <a:avLst/>
          </a:prstGeom>
          <a:solidFill>
            <a:srgbClr val="31F5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159"/>
          </a:p>
        </p:txBody>
      </p:sp>
    </p:spTree>
    <p:extLst>
      <p:ext uri="{BB962C8B-B14F-4D97-AF65-F5344CB8AC3E}">
        <p14:creationId xmlns:p14="http://schemas.microsoft.com/office/powerpoint/2010/main" val="3132982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01423423-89F5-B4F4-30E9-5490C297658C}"/>
              </a:ext>
            </a:extLst>
          </p:cNvPr>
          <p:cNvSpPr/>
          <p:nvPr/>
        </p:nvSpPr>
        <p:spPr>
          <a:xfrm>
            <a:off x="-1" y="0"/>
            <a:ext cx="10799763" cy="1079976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159"/>
          </a:p>
        </p:txBody>
      </p:sp>
      <p:sp>
        <p:nvSpPr>
          <p:cNvPr id="212" name="正方形/長方形 211">
            <a:extLst>
              <a:ext uri="{FF2B5EF4-FFF2-40B4-BE49-F238E27FC236}">
                <a16:creationId xmlns:a16="http://schemas.microsoft.com/office/drawing/2014/main" id="{0909C530-52EB-7AE0-2493-542EA93DF5E0}"/>
              </a:ext>
            </a:extLst>
          </p:cNvPr>
          <p:cNvSpPr/>
          <p:nvPr/>
        </p:nvSpPr>
        <p:spPr>
          <a:xfrm>
            <a:off x="8020309" y="2434402"/>
            <a:ext cx="3036403" cy="747422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0">
            <a:solidFill>
              <a:srgbClr val="5B9BD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8" name="正方形/長方形 187">
            <a:extLst>
              <a:ext uri="{FF2B5EF4-FFF2-40B4-BE49-F238E27FC236}">
                <a16:creationId xmlns:a16="http://schemas.microsoft.com/office/drawing/2014/main" id="{A428A538-D03E-25DE-87C6-4AFA15853C40}"/>
              </a:ext>
            </a:extLst>
          </p:cNvPr>
          <p:cNvSpPr/>
          <p:nvPr/>
        </p:nvSpPr>
        <p:spPr>
          <a:xfrm>
            <a:off x="-18412" y="2365513"/>
            <a:ext cx="2205017" cy="746532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63500">
            <a:solidFill>
              <a:srgbClr val="5B9BD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9" name="正方形/長方形 188">
            <a:extLst>
              <a:ext uri="{FF2B5EF4-FFF2-40B4-BE49-F238E27FC236}">
                <a16:creationId xmlns:a16="http://schemas.microsoft.com/office/drawing/2014/main" id="{B3C1C883-1A77-6896-466A-133CA7040F1C}"/>
              </a:ext>
            </a:extLst>
          </p:cNvPr>
          <p:cNvSpPr/>
          <p:nvPr/>
        </p:nvSpPr>
        <p:spPr>
          <a:xfrm>
            <a:off x="1375998" y="6776843"/>
            <a:ext cx="477078" cy="43732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0" name="正方形/長方形 189">
            <a:extLst>
              <a:ext uri="{FF2B5EF4-FFF2-40B4-BE49-F238E27FC236}">
                <a16:creationId xmlns:a16="http://schemas.microsoft.com/office/drawing/2014/main" id="{89A81555-F28A-17A6-564B-31E8A5DA0A4B}"/>
              </a:ext>
            </a:extLst>
          </p:cNvPr>
          <p:cNvSpPr/>
          <p:nvPr/>
        </p:nvSpPr>
        <p:spPr>
          <a:xfrm>
            <a:off x="1375998" y="5849528"/>
            <a:ext cx="477078" cy="43732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1" name="正方形/長方形 190">
            <a:extLst>
              <a:ext uri="{FF2B5EF4-FFF2-40B4-BE49-F238E27FC236}">
                <a16:creationId xmlns:a16="http://schemas.microsoft.com/office/drawing/2014/main" id="{10FEF629-FA74-54FF-713E-06A7E6A5FEEA}"/>
              </a:ext>
            </a:extLst>
          </p:cNvPr>
          <p:cNvSpPr/>
          <p:nvPr/>
        </p:nvSpPr>
        <p:spPr>
          <a:xfrm>
            <a:off x="1375998" y="3955144"/>
            <a:ext cx="477078" cy="43732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3" name="正方形/長方形 192">
            <a:extLst>
              <a:ext uri="{FF2B5EF4-FFF2-40B4-BE49-F238E27FC236}">
                <a16:creationId xmlns:a16="http://schemas.microsoft.com/office/drawing/2014/main" id="{1FC35DDB-0FCB-DDF3-C338-087B369CB3D5}"/>
              </a:ext>
            </a:extLst>
          </p:cNvPr>
          <p:cNvSpPr/>
          <p:nvPr/>
        </p:nvSpPr>
        <p:spPr>
          <a:xfrm>
            <a:off x="1375998" y="4882458"/>
            <a:ext cx="477078" cy="43732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4" name="正方形/長方形 193">
            <a:extLst>
              <a:ext uri="{FF2B5EF4-FFF2-40B4-BE49-F238E27FC236}">
                <a16:creationId xmlns:a16="http://schemas.microsoft.com/office/drawing/2014/main" id="{9E37F771-D43B-E2DD-B048-DEB431A39E7C}"/>
              </a:ext>
            </a:extLst>
          </p:cNvPr>
          <p:cNvSpPr/>
          <p:nvPr/>
        </p:nvSpPr>
        <p:spPr>
          <a:xfrm>
            <a:off x="-18411" y="7467692"/>
            <a:ext cx="477078" cy="43732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5" name="正方形/長方形 194">
            <a:extLst>
              <a:ext uri="{FF2B5EF4-FFF2-40B4-BE49-F238E27FC236}">
                <a16:creationId xmlns:a16="http://schemas.microsoft.com/office/drawing/2014/main" id="{56A97F74-1D84-177E-059E-4A6E7B621735}"/>
              </a:ext>
            </a:extLst>
          </p:cNvPr>
          <p:cNvSpPr/>
          <p:nvPr/>
        </p:nvSpPr>
        <p:spPr>
          <a:xfrm>
            <a:off x="717085" y="7467691"/>
            <a:ext cx="477078" cy="43732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6" name="正方形/長方形 195">
            <a:extLst>
              <a:ext uri="{FF2B5EF4-FFF2-40B4-BE49-F238E27FC236}">
                <a16:creationId xmlns:a16="http://schemas.microsoft.com/office/drawing/2014/main" id="{10D5E39A-F99E-A8E2-A6D1-7BF5B4024A02}"/>
              </a:ext>
            </a:extLst>
          </p:cNvPr>
          <p:cNvSpPr/>
          <p:nvPr/>
        </p:nvSpPr>
        <p:spPr>
          <a:xfrm>
            <a:off x="1452581" y="7467691"/>
            <a:ext cx="477078" cy="43732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7" name="正方形/長方形 196">
            <a:extLst>
              <a:ext uri="{FF2B5EF4-FFF2-40B4-BE49-F238E27FC236}">
                <a16:creationId xmlns:a16="http://schemas.microsoft.com/office/drawing/2014/main" id="{AFD03EC7-BFF5-D007-1B25-F8EB18DF54C9}"/>
              </a:ext>
            </a:extLst>
          </p:cNvPr>
          <p:cNvSpPr/>
          <p:nvPr/>
        </p:nvSpPr>
        <p:spPr>
          <a:xfrm>
            <a:off x="-18411" y="6540377"/>
            <a:ext cx="477078" cy="43732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8" name="正方形/長方形 197">
            <a:extLst>
              <a:ext uri="{FF2B5EF4-FFF2-40B4-BE49-F238E27FC236}">
                <a16:creationId xmlns:a16="http://schemas.microsoft.com/office/drawing/2014/main" id="{DDAA304F-55E5-C6EF-0892-430E74A61EC3}"/>
              </a:ext>
            </a:extLst>
          </p:cNvPr>
          <p:cNvSpPr/>
          <p:nvPr/>
        </p:nvSpPr>
        <p:spPr>
          <a:xfrm>
            <a:off x="717085" y="6540376"/>
            <a:ext cx="477078" cy="43732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9" name="正方形/長方形 198">
            <a:extLst>
              <a:ext uri="{FF2B5EF4-FFF2-40B4-BE49-F238E27FC236}">
                <a16:creationId xmlns:a16="http://schemas.microsoft.com/office/drawing/2014/main" id="{24645A3E-2CB6-A51D-703E-4D0B6E34CA2F}"/>
              </a:ext>
            </a:extLst>
          </p:cNvPr>
          <p:cNvSpPr/>
          <p:nvPr/>
        </p:nvSpPr>
        <p:spPr>
          <a:xfrm>
            <a:off x="1452581" y="6540376"/>
            <a:ext cx="477078" cy="43732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0" name="正方形/長方形 199">
            <a:extLst>
              <a:ext uri="{FF2B5EF4-FFF2-40B4-BE49-F238E27FC236}">
                <a16:creationId xmlns:a16="http://schemas.microsoft.com/office/drawing/2014/main" id="{098CE235-7137-38B1-2A3C-458FA3BD2C75}"/>
              </a:ext>
            </a:extLst>
          </p:cNvPr>
          <p:cNvSpPr/>
          <p:nvPr/>
        </p:nvSpPr>
        <p:spPr>
          <a:xfrm>
            <a:off x="-18411" y="4645993"/>
            <a:ext cx="477078" cy="43732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1" name="正方形/長方形 200">
            <a:extLst>
              <a:ext uri="{FF2B5EF4-FFF2-40B4-BE49-F238E27FC236}">
                <a16:creationId xmlns:a16="http://schemas.microsoft.com/office/drawing/2014/main" id="{3EFB7410-2C0C-E394-A851-D6CE5CBE4DA7}"/>
              </a:ext>
            </a:extLst>
          </p:cNvPr>
          <p:cNvSpPr/>
          <p:nvPr/>
        </p:nvSpPr>
        <p:spPr>
          <a:xfrm>
            <a:off x="717085" y="4645992"/>
            <a:ext cx="477078" cy="43732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2" name="正方形/長方形 201">
            <a:extLst>
              <a:ext uri="{FF2B5EF4-FFF2-40B4-BE49-F238E27FC236}">
                <a16:creationId xmlns:a16="http://schemas.microsoft.com/office/drawing/2014/main" id="{FEFE17DC-D0B2-820F-A4F0-3403B6209927}"/>
              </a:ext>
            </a:extLst>
          </p:cNvPr>
          <p:cNvSpPr/>
          <p:nvPr/>
        </p:nvSpPr>
        <p:spPr>
          <a:xfrm>
            <a:off x="1452581" y="4645992"/>
            <a:ext cx="477078" cy="43732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3" name="正方形/長方形 202">
            <a:extLst>
              <a:ext uri="{FF2B5EF4-FFF2-40B4-BE49-F238E27FC236}">
                <a16:creationId xmlns:a16="http://schemas.microsoft.com/office/drawing/2014/main" id="{5579FC5E-C54C-6F6F-9222-18D24BCECA71}"/>
              </a:ext>
            </a:extLst>
          </p:cNvPr>
          <p:cNvSpPr/>
          <p:nvPr/>
        </p:nvSpPr>
        <p:spPr>
          <a:xfrm>
            <a:off x="-18411" y="3718679"/>
            <a:ext cx="477078" cy="43732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4" name="正方形/長方形 203">
            <a:extLst>
              <a:ext uri="{FF2B5EF4-FFF2-40B4-BE49-F238E27FC236}">
                <a16:creationId xmlns:a16="http://schemas.microsoft.com/office/drawing/2014/main" id="{41F03277-7698-550F-5C61-84D8B0FA8211}"/>
              </a:ext>
            </a:extLst>
          </p:cNvPr>
          <p:cNvSpPr/>
          <p:nvPr/>
        </p:nvSpPr>
        <p:spPr>
          <a:xfrm>
            <a:off x="717085" y="3718678"/>
            <a:ext cx="477078" cy="43732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5" name="正方形/長方形 204">
            <a:extLst>
              <a:ext uri="{FF2B5EF4-FFF2-40B4-BE49-F238E27FC236}">
                <a16:creationId xmlns:a16="http://schemas.microsoft.com/office/drawing/2014/main" id="{A0FC236E-3449-06C3-5D80-D39970CBB43E}"/>
              </a:ext>
            </a:extLst>
          </p:cNvPr>
          <p:cNvSpPr/>
          <p:nvPr/>
        </p:nvSpPr>
        <p:spPr>
          <a:xfrm>
            <a:off x="1452581" y="3718678"/>
            <a:ext cx="477078" cy="43732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6" name="正方形/長方形 205">
            <a:extLst>
              <a:ext uri="{FF2B5EF4-FFF2-40B4-BE49-F238E27FC236}">
                <a16:creationId xmlns:a16="http://schemas.microsoft.com/office/drawing/2014/main" id="{1A459CAA-E5AE-7756-240A-E10C0F3F394F}"/>
              </a:ext>
            </a:extLst>
          </p:cNvPr>
          <p:cNvSpPr/>
          <p:nvPr/>
        </p:nvSpPr>
        <p:spPr>
          <a:xfrm>
            <a:off x="-18411" y="2791365"/>
            <a:ext cx="477078" cy="43732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7" name="正方形/長方形 206">
            <a:extLst>
              <a:ext uri="{FF2B5EF4-FFF2-40B4-BE49-F238E27FC236}">
                <a16:creationId xmlns:a16="http://schemas.microsoft.com/office/drawing/2014/main" id="{FCF45D8F-E309-6841-B090-9DF252BFE52B}"/>
              </a:ext>
            </a:extLst>
          </p:cNvPr>
          <p:cNvSpPr/>
          <p:nvPr/>
        </p:nvSpPr>
        <p:spPr>
          <a:xfrm>
            <a:off x="717085" y="2791364"/>
            <a:ext cx="477078" cy="43732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8" name="正方形/長方形 207">
            <a:extLst>
              <a:ext uri="{FF2B5EF4-FFF2-40B4-BE49-F238E27FC236}">
                <a16:creationId xmlns:a16="http://schemas.microsoft.com/office/drawing/2014/main" id="{FB3A5E68-C179-22E9-1283-3E588836FC89}"/>
              </a:ext>
            </a:extLst>
          </p:cNvPr>
          <p:cNvSpPr/>
          <p:nvPr/>
        </p:nvSpPr>
        <p:spPr>
          <a:xfrm>
            <a:off x="1452581" y="2791364"/>
            <a:ext cx="477078" cy="43732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9" name="正方形/長方形 208">
            <a:extLst>
              <a:ext uri="{FF2B5EF4-FFF2-40B4-BE49-F238E27FC236}">
                <a16:creationId xmlns:a16="http://schemas.microsoft.com/office/drawing/2014/main" id="{CF91C700-D61C-112A-D7D7-422B69FB0F7C}"/>
              </a:ext>
            </a:extLst>
          </p:cNvPr>
          <p:cNvSpPr/>
          <p:nvPr/>
        </p:nvSpPr>
        <p:spPr>
          <a:xfrm>
            <a:off x="-18411" y="5573307"/>
            <a:ext cx="477078" cy="43732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0" name="正方形/長方形 209">
            <a:extLst>
              <a:ext uri="{FF2B5EF4-FFF2-40B4-BE49-F238E27FC236}">
                <a16:creationId xmlns:a16="http://schemas.microsoft.com/office/drawing/2014/main" id="{CD0E3890-95E0-277B-3384-3CD3AA468AA1}"/>
              </a:ext>
            </a:extLst>
          </p:cNvPr>
          <p:cNvSpPr/>
          <p:nvPr/>
        </p:nvSpPr>
        <p:spPr>
          <a:xfrm>
            <a:off x="717085" y="5573306"/>
            <a:ext cx="477078" cy="43732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1" name="正方形/長方形 210">
            <a:extLst>
              <a:ext uri="{FF2B5EF4-FFF2-40B4-BE49-F238E27FC236}">
                <a16:creationId xmlns:a16="http://schemas.microsoft.com/office/drawing/2014/main" id="{F6D52129-1E36-D8C1-C75A-C7F666405CFF}"/>
              </a:ext>
            </a:extLst>
          </p:cNvPr>
          <p:cNvSpPr/>
          <p:nvPr/>
        </p:nvSpPr>
        <p:spPr>
          <a:xfrm>
            <a:off x="1452581" y="5573306"/>
            <a:ext cx="477078" cy="43732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6" name="正方形/長方形 145">
            <a:extLst>
              <a:ext uri="{FF2B5EF4-FFF2-40B4-BE49-F238E27FC236}">
                <a16:creationId xmlns:a16="http://schemas.microsoft.com/office/drawing/2014/main" id="{D30913D3-67C0-5617-C664-36B332D95FF7}"/>
              </a:ext>
            </a:extLst>
          </p:cNvPr>
          <p:cNvSpPr/>
          <p:nvPr/>
        </p:nvSpPr>
        <p:spPr>
          <a:xfrm>
            <a:off x="2418141" y="1113183"/>
            <a:ext cx="2743200" cy="872655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63500">
            <a:solidFill>
              <a:srgbClr val="5B9BD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7" name="正方形/長方形 146">
            <a:extLst>
              <a:ext uri="{FF2B5EF4-FFF2-40B4-BE49-F238E27FC236}">
                <a16:creationId xmlns:a16="http://schemas.microsoft.com/office/drawing/2014/main" id="{FF5DE128-A2D1-6234-99E0-9B78ECEE6DC4}"/>
              </a:ext>
            </a:extLst>
          </p:cNvPr>
          <p:cNvSpPr/>
          <p:nvPr/>
        </p:nvSpPr>
        <p:spPr>
          <a:xfrm>
            <a:off x="2815706" y="8150381"/>
            <a:ext cx="477078" cy="43732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8" name="正方形/長方形 147">
            <a:extLst>
              <a:ext uri="{FF2B5EF4-FFF2-40B4-BE49-F238E27FC236}">
                <a16:creationId xmlns:a16="http://schemas.microsoft.com/office/drawing/2014/main" id="{BA3C601F-9FDA-F59B-4B67-B0E6698A41CB}"/>
              </a:ext>
            </a:extLst>
          </p:cNvPr>
          <p:cNvSpPr/>
          <p:nvPr/>
        </p:nvSpPr>
        <p:spPr>
          <a:xfrm>
            <a:off x="3551202" y="8150380"/>
            <a:ext cx="477078" cy="43732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9" name="正方形/長方形 148">
            <a:extLst>
              <a:ext uri="{FF2B5EF4-FFF2-40B4-BE49-F238E27FC236}">
                <a16:creationId xmlns:a16="http://schemas.microsoft.com/office/drawing/2014/main" id="{FBEC737C-05F2-9760-00D1-3888869A05E1}"/>
              </a:ext>
            </a:extLst>
          </p:cNvPr>
          <p:cNvSpPr/>
          <p:nvPr/>
        </p:nvSpPr>
        <p:spPr>
          <a:xfrm>
            <a:off x="4286698" y="8150380"/>
            <a:ext cx="477078" cy="43732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0" name="正方形/長方形 149">
            <a:extLst>
              <a:ext uri="{FF2B5EF4-FFF2-40B4-BE49-F238E27FC236}">
                <a16:creationId xmlns:a16="http://schemas.microsoft.com/office/drawing/2014/main" id="{FAA9771F-7EA5-6676-8366-906DB6EDDD89}"/>
              </a:ext>
            </a:extLst>
          </p:cNvPr>
          <p:cNvSpPr/>
          <p:nvPr/>
        </p:nvSpPr>
        <p:spPr>
          <a:xfrm>
            <a:off x="2815706" y="7223066"/>
            <a:ext cx="477078" cy="43732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正方形/長方形 150">
            <a:extLst>
              <a:ext uri="{FF2B5EF4-FFF2-40B4-BE49-F238E27FC236}">
                <a16:creationId xmlns:a16="http://schemas.microsoft.com/office/drawing/2014/main" id="{2018BA24-21DB-E3E1-BEE0-F7E53DCD2EBC}"/>
              </a:ext>
            </a:extLst>
          </p:cNvPr>
          <p:cNvSpPr/>
          <p:nvPr/>
        </p:nvSpPr>
        <p:spPr>
          <a:xfrm>
            <a:off x="3551202" y="7223065"/>
            <a:ext cx="477078" cy="43732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2" name="正方形/長方形 151">
            <a:extLst>
              <a:ext uri="{FF2B5EF4-FFF2-40B4-BE49-F238E27FC236}">
                <a16:creationId xmlns:a16="http://schemas.microsoft.com/office/drawing/2014/main" id="{17754DA8-66D7-289A-E549-14850438D727}"/>
              </a:ext>
            </a:extLst>
          </p:cNvPr>
          <p:cNvSpPr/>
          <p:nvPr/>
        </p:nvSpPr>
        <p:spPr>
          <a:xfrm>
            <a:off x="4286698" y="7223065"/>
            <a:ext cx="477078" cy="43732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3" name="正方形/長方形 152">
            <a:extLst>
              <a:ext uri="{FF2B5EF4-FFF2-40B4-BE49-F238E27FC236}">
                <a16:creationId xmlns:a16="http://schemas.microsoft.com/office/drawing/2014/main" id="{5D2DDB9F-5269-F2A5-7A3E-0F5C0475E8EB}"/>
              </a:ext>
            </a:extLst>
          </p:cNvPr>
          <p:cNvSpPr/>
          <p:nvPr/>
        </p:nvSpPr>
        <p:spPr>
          <a:xfrm>
            <a:off x="2815706" y="5328682"/>
            <a:ext cx="477078" cy="43732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4" name="正方形/長方形 153">
            <a:extLst>
              <a:ext uri="{FF2B5EF4-FFF2-40B4-BE49-F238E27FC236}">
                <a16:creationId xmlns:a16="http://schemas.microsoft.com/office/drawing/2014/main" id="{46AEACA1-597B-ECED-69DE-5979A54B0945}"/>
              </a:ext>
            </a:extLst>
          </p:cNvPr>
          <p:cNvSpPr/>
          <p:nvPr/>
        </p:nvSpPr>
        <p:spPr>
          <a:xfrm>
            <a:off x="3551202" y="5328681"/>
            <a:ext cx="477078" cy="43732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5" name="正方形/長方形 154">
            <a:extLst>
              <a:ext uri="{FF2B5EF4-FFF2-40B4-BE49-F238E27FC236}">
                <a16:creationId xmlns:a16="http://schemas.microsoft.com/office/drawing/2014/main" id="{5BC6A9B0-1A97-9B8F-E3CC-EFF5BA2FCC67}"/>
              </a:ext>
            </a:extLst>
          </p:cNvPr>
          <p:cNvSpPr/>
          <p:nvPr/>
        </p:nvSpPr>
        <p:spPr>
          <a:xfrm>
            <a:off x="4286698" y="5328681"/>
            <a:ext cx="477078" cy="43732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6" name="正方形/長方形 155">
            <a:extLst>
              <a:ext uri="{FF2B5EF4-FFF2-40B4-BE49-F238E27FC236}">
                <a16:creationId xmlns:a16="http://schemas.microsoft.com/office/drawing/2014/main" id="{2A13C9E3-BBDD-ED53-FEB6-324F453C8F20}"/>
              </a:ext>
            </a:extLst>
          </p:cNvPr>
          <p:cNvSpPr/>
          <p:nvPr/>
        </p:nvSpPr>
        <p:spPr>
          <a:xfrm>
            <a:off x="2815706" y="4401368"/>
            <a:ext cx="477078" cy="43732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7" name="正方形/長方形 156">
            <a:extLst>
              <a:ext uri="{FF2B5EF4-FFF2-40B4-BE49-F238E27FC236}">
                <a16:creationId xmlns:a16="http://schemas.microsoft.com/office/drawing/2014/main" id="{C50BACC7-F818-92A4-5568-60EDA12EB1DF}"/>
              </a:ext>
            </a:extLst>
          </p:cNvPr>
          <p:cNvSpPr/>
          <p:nvPr/>
        </p:nvSpPr>
        <p:spPr>
          <a:xfrm>
            <a:off x="3551202" y="4401367"/>
            <a:ext cx="477078" cy="43732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8" name="正方形/長方形 157">
            <a:extLst>
              <a:ext uri="{FF2B5EF4-FFF2-40B4-BE49-F238E27FC236}">
                <a16:creationId xmlns:a16="http://schemas.microsoft.com/office/drawing/2014/main" id="{AFC0560B-DAB1-1CF0-B14D-7038A3C4CB69}"/>
              </a:ext>
            </a:extLst>
          </p:cNvPr>
          <p:cNvSpPr/>
          <p:nvPr/>
        </p:nvSpPr>
        <p:spPr>
          <a:xfrm>
            <a:off x="4286698" y="4401367"/>
            <a:ext cx="477078" cy="43732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9" name="正方形/長方形 158">
            <a:extLst>
              <a:ext uri="{FF2B5EF4-FFF2-40B4-BE49-F238E27FC236}">
                <a16:creationId xmlns:a16="http://schemas.microsoft.com/office/drawing/2014/main" id="{A648407D-3AD0-C016-BBC9-5675560B2246}"/>
              </a:ext>
            </a:extLst>
          </p:cNvPr>
          <p:cNvSpPr/>
          <p:nvPr/>
        </p:nvSpPr>
        <p:spPr>
          <a:xfrm>
            <a:off x="2815706" y="3474054"/>
            <a:ext cx="477078" cy="43732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0" name="正方形/長方形 159">
            <a:extLst>
              <a:ext uri="{FF2B5EF4-FFF2-40B4-BE49-F238E27FC236}">
                <a16:creationId xmlns:a16="http://schemas.microsoft.com/office/drawing/2014/main" id="{689D2DAA-B2CA-9990-8EF1-B78475A9E8F7}"/>
              </a:ext>
            </a:extLst>
          </p:cNvPr>
          <p:cNvSpPr/>
          <p:nvPr/>
        </p:nvSpPr>
        <p:spPr>
          <a:xfrm>
            <a:off x="3551202" y="3474053"/>
            <a:ext cx="477078" cy="43732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1" name="正方形/長方形 160">
            <a:extLst>
              <a:ext uri="{FF2B5EF4-FFF2-40B4-BE49-F238E27FC236}">
                <a16:creationId xmlns:a16="http://schemas.microsoft.com/office/drawing/2014/main" id="{A9364067-7B1C-53FC-A563-D45F91344050}"/>
              </a:ext>
            </a:extLst>
          </p:cNvPr>
          <p:cNvSpPr/>
          <p:nvPr/>
        </p:nvSpPr>
        <p:spPr>
          <a:xfrm>
            <a:off x="4286698" y="3474053"/>
            <a:ext cx="477078" cy="43732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2" name="正方形/長方形 161">
            <a:extLst>
              <a:ext uri="{FF2B5EF4-FFF2-40B4-BE49-F238E27FC236}">
                <a16:creationId xmlns:a16="http://schemas.microsoft.com/office/drawing/2014/main" id="{B7FEF08B-5C02-81BF-CC0A-DA23F35562E8}"/>
              </a:ext>
            </a:extLst>
          </p:cNvPr>
          <p:cNvSpPr/>
          <p:nvPr/>
        </p:nvSpPr>
        <p:spPr>
          <a:xfrm>
            <a:off x="2815706" y="2545642"/>
            <a:ext cx="477078" cy="43732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3" name="正方形/長方形 162">
            <a:extLst>
              <a:ext uri="{FF2B5EF4-FFF2-40B4-BE49-F238E27FC236}">
                <a16:creationId xmlns:a16="http://schemas.microsoft.com/office/drawing/2014/main" id="{53E16418-F813-AEB1-86A6-F17E49CA8E3B}"/>
              </a:ext>
            </a:extLst>
          </p:cNvPr>
          <p:cNvSpPr/>
          <p:nvPr/>
        </p:nvSpPr>
        <p:spPr>
          <a:xfrm>
            <a:off x="3551202" y="2545641"/>
            <a:ext cx="477078" cy="43732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4" name="正方形/長方形 163">
            <a:extLst>
              <a:ext uri="{FF2B5EF4-FFF2-40B4-BE49-F238E27FC236}">
                <a16:creationId xmlns:a16="http://schemas.microsoft.com/office/drawing/2014/main" id="{25E020CB-8036-B60E-380E-5CF57A7D78B8}"/>
              </a:ext>
            </a:extLst>
          </p:cNvPr>
          <p:cNvSpPr/>
          <p:nvPr/>
        </p:nvSpPr>
        <p:spPr>
          <a:xfrm>
            <a:off x="4286698" y="2545641"/>
            <a:ext cx="477078" cy="43732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5" name="正方形/長方形 164">
            <a:extLst>
              <a:ext uri="{FF2B5EF4-FFF2-40B4-BE49-F238E27FC236}">
                <a16:creationId xmlns:a16="http://schemas.microsoft.com/office/drawing/2014/main" id="{A501504D-40BD-9DC5-778A-EAF64281166B}"/>
              </a:ext>
            </a:extLst>
          </p:cNvPr>
          <p:cNvSpPr/>
          <p:nvPr/>
        </p:nvSpPr>
        <p:spPr>
          <a:xfrm>
            <a:off x="2815706" y="6255996"/>
            <a:ext cx="477078" cy="43732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6" name="正方形/長方形 165">
            <a:extLst>
              <a:ext uri="{FF2B5EF4-FFF2-40B4-BE49-F238E27FC236}">
                <a16:creationId xmlns:a16="http://schemas.microsoft.com/office/drawing/2014/main" id="{27ABA375-9C7F-A661-5247-F4763E4D94B7}"/>
              </a:ext>
            </a:extLst>
          </p:cNvPr>
          <p:cNvSpPr/>
          <p:nvPr/>
        </p:nvSpPr>
        <p:spPr>
          <a:xfrm>
            <a:off x="3551202" y="6255995"/>
            <a:ext cx="477078" cy="43732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7" name="正方形/長方形 166">
            <a:extLst>
              <a:ext uri="{FF2B5EF4-FFF2-40B4-BE49-F238E27FC236}">
                <a16:creationId xmlns:a16="http://schemas.microsoft.com/office/drawing/2014/main" id="{FDE01136-310D-67EF-5D56-7907B012F7D7}"/>
              </a:ext>
            </a:extLst>
          </p:cNvPr>
          <p:cNvSpPr/>
          <p:nvPr/>
        </p:nvSpPr>
        <p:spPr>
          <a:xfrm>
            <a:off x="4286698" y="6255995"/>
            <a:ext cx="477078" cy="43732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2" name="正方形/長方形 181">
            <a:extLst>
              <a:ext uri="{FF2B5EF4-FFF2-40B4-BE49-F238E27FC236}">
                <a16:creationId xmlns:a16="http://schemas.microsoft.com/office/drawing/2014/main" id="{7BAC9EEE-3AA2-9D7A-078C-D56629F4E22E}"/>
              </a:ext>
            </a:extLst>
          </p:cNvPr>
          <p:cNvSpPr/>
          <p:nvPr/>
        </p:nvSpPr>
        <p:spPr>
          <a:xfrm>
            <a:off x="2785889" y="1707226"/>
            <a:ext cx="477078" cy="43732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3" name="正方形/長方形 182">
            <a:extLst>
              <a:ext uri="{FF2B5EF4-FFF2-40B4-BE49-F238E27FC236}">
                <a16:creationId xmlns:a16="http://schemas.microsoft.com/office/drawing/2014/main" id="{1C3D7704-7B92-15E6-F94D-981FBC87064A}"/>
              </a:ext>
            </a:extLst>
          </p:cNvPr>
          <p:cNvSpPr/>
          <p:nvPr/>
        </p:nvSpPr>
        <p:spPr>
          <a:xfrm>
            <a:off x="3521385" y="1707225"/>
            <a:ext cx="477078" cy="43732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4" name="正方形/長方形 183">
            <a:extLst>
              <a:ext uri="{FF2B5EF4-FFF2-40B4-BE49-F238E27FC236}">
                <a16:creationId xmlns:a16="http://schemas.microsoft.com/office/drawing/2014/main" id="{6A037C4A-6B2B-4978-47A9-F5014B3B3BFC}"/>
              </a:ext>
            </a:extLst>
          </p:cNvPr>
          <p:cNvSpPr/>
          <p:nvPr/>
        </p:nvSpPr>
        <p:spPr>
          <a:xfrm>
            <a:off x="4256881" y="1707225"/>
            <a:ext cx="477078" cy="43732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8" name="正方形/長方形 117">
            <a:extLst>
              <a:ext uri="{FF2B5EF4-FFF2-40B4-BE49-F238E27FC236}">
                <a16:creationId xmlns:a16="http://schemas.microsoft.com/office/drawing/2014/main" id="{798AA6CD-6F21-B5B2-A2DF-BFDE5FAF09A6}"/>
              </a:ext>
            </a:extLst>
          </p:cNvPr>
          <p:cNvSpPr/>
          <p:nvPr/>
        </p:nvSpPr>
        <p:spPr>
          <a:xfrm>
            <a:off x="7536796" y="437322"/>
            <a:ext cx="2743200" cy="938461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63500">
            <a:solidFill>
              <a:srgbClr val="5B9BD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9" name="正方形/長方形 118">
            <a:extLst>
              <a:ext uri="{FF2B5EF4-FFF2-40B4-BE49-F238E27FC236}">
                <a16:creationId xmlns:a16="http://schemas.microsoft.com/office/drawing/2014/main" id="{42EE0A1D-6D5F-5B60-FDA6-FB1055BAF889}"/>
              </a:ext>
            </a:extLst>
          </p:cNvPr>
          <p:cNvSpPr/>
          <p:nvPr/>
        </p:nvSpPr>
        <p:spPr>
          <a:xfrm>
            <a:off x="7934361" y="8132575"/>
            <a:ext cx="477078" cy="43732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0" name="正方形/長方形 119">
            <a:extLst>
              <a:ext uri="{FF2B5EF4-FFF2-40B4-BE49-F238E27FC236}">
                <a16:creationId xmlns:a16="http://schemas.microsoft.com/office/drawing/2014/main" id="{71378AC5-CD08-86BF-2100-8CB271EBADED}"/>
              </a:ext>
            </a:extLst>
          </p:cNvPr>
          <p:cNvSpPr/>
          <p:nvPr/>
        </p:nvSpPr>
        <p:spPr>
          <a:xfrm>
            <a:off x="8669857" y="8132574"/>
            <a:ext cx="477078" cy="43732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1" name="正方形/長方形 120">
            <a:extLst>
              <a:ext uri="{FF2B5EF4-FFF2-40B4-BE49-F238E27FC236}">
                <a16:creationId xmlns:a16="http://schemas.microsoft.com/office/drawing/2014/main" id="{07EDC624-8DA1-F3C2-7093-451EED2471F0}"/>
              </a:ext>
            </a:extLst>
          </p:cNvPr>
          <p:cNvSpPr/>
          <p:nvPr/>
        </p:nvSpPr>
        <p:spPr>
          <a:xfrm>
            <a:off x="9405353" y="8132574"/>
            <a:ext cx="477078" cy="43732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2" name="正方形/長方形 121">
            <a:extLst>
              <a:ext uri="{FF2B5EF4-FFF2-40B4-BE49-F238E27FC236}">
                <a16:creationId xmlns:a16="http://schemas.microsoft.com/office/drawing/2014/main" id="{E8757AA9-23B0-FF6F-54AC-B6499EBABAFB}"/>
              </a:ext>
            </a:extLst>
          </p:cNvPr>
          <p:cNvSpPr/>
          <p:nvPr/>
        </p:nvSpPr>
        <p:spPr>
          <a:xfrm>
            <a:off x="7934361" y="7205260"/>
            <a:ext cx="477078" cy="43732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3" name="正方形/長方形 122">
            <a:extLst>
              <a:ext uri="{FF2B5EF4-FFF2-40B4-BE49-F238E27FC236}">
                <a16:creationId xmlns:a16="http://schemas.microsoft.com/office/drawing/2014/main" id="{0A05C2F3-81C4-1AE4-F214-2B8FEED0A817}"/>
              </a:ext>
            </a:extLst>
          </p:cNvPr>
          <p:cNvSpPr/>
          <p:nvPr/>
        </p:nvSpPr>
        <p:spPr>
          <a:xfrm>
            <a:off x="8669857" y="7205259"/>
            <a:ext cx="477078" cy="43732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4" name="正方形/長方形 123">
            <a:extLst>
              <a:ext uri="{FF2B5EF4-FFF2-40B4-BE49-F238E27FC236}">
                <a16:creationId xmlns:a16="http://schemas.microsoft.com/office/drawing/2014/main" id="{2E83FC52-FC0B-8DD3-7731-C796F1E8AC56}"/>
              </a:ext>
            </a:extLst>
          </p:cNvPr>
          <p:cNvSpPr/>
          <p:nvPr/>
        </p:nvSpPr>
        <p:spPr>
          <a:xfrm>
            <a:off x="9405353" y="7205259"/>
            <a:ext cx="477078" cy="43732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5" name="正方形/長方形 124">
            <a:extLst>
              <a:ext uri="{FF2B5EF4-FFF2-40B4-BE49-F238E27FC236}">
                <a16:creationId xmlns:a16="http://schemas.microsoft.com/office/drawing/2014/main" id="{026E5C26-88A9-3CBA-327C-8D2C9DB65CEB}"/>
              </a:ext>
            </a:extLst>
          </p:cNvPr>
          <p:cNvSpPr/>
          <p:nvPr/>
        </p:nvSpPr>
        <p:spPr>
          <a:xfrm>
            <a:off x="7934361" y="5310876"/>
            <a:ext cx="477078" cy="43732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6" name="正方形/長方形 125">
            <a:extLst>
              <a:ext uri="{FF2B5EF4-FFF2-40B4-BE49-F238E27FC236}">
                <a16:creationId xmlns:a16="http://schemas.microsoft.com/office/drawing/2014/main" id="{D5842FFE-8649-4AF5-AD3E-B4B19B5A1F65}"/>
              </a:ext>
            </a:extLst>
          </p:cNvPr>
          <p:cNvSpPr/>
          <p:nvPr/>
        </p:nvSpPr>
        <p:spPr>
          <a:xfrm>
            <a:off x="8669857" y="5310875"/>
            <a:ext cx="477078" cy="43732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7" name="正方形/長方形 126">
            <a:extLst>
              <a:ext uri="{FF2B5EF4-FFF2-40B4-BE49-F238E27FC236}">
                <a16:creationId xmlns:a16="http://schemas.microsoft.com/office/drawing/2014/main" id="{037855D9-AF34-2607-92ED-FC0D1256C80C}"/>
              </a:ext>
            </a:extLst>
          </p:cNvPr>
          <p:cNvSpPr/>
          <p:nvPr/>
        </p:nvSpPr>
        <p:spPr>
          <a:xfrm>
            <a:off x="9405353" y="5310875"/>
            <a:ext cx="477078" cy="43732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8" name="正方形/長方形 127">
            <a:extLst>
              <a:ext uri="{FF2B5EF4-FFF2-40B4-BE49-F238E27FC236}">
                <a16:creationId xmlns:a16="http://schemas.microsoft.com/office/drawing/2014/main" id="{DF354C7A-2C72-86B5-7EEB-E4904C06DAA8}"/>
              </a:ext>
            </a:extLst>
          </p:cNvPr>
          <p:cNvSpPr/>
          <p:nvPr/>
        </p:nvSpPr>
        <p:spPr>
          <a:xfrm>
            <a:off x="7934361" y="4383562"/>
            <a:ext cx="477078" cy="43732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9" name="正方形/長方形 128">
            <a:extLst>
              <a:ext uri="{FF2B5EF4-FFF2-40B4-BE49-F238E27FC236}">
                <a16:creationId xmlns:a16="http://schemas.microsoft.com/office/drawing/2014/main" id="{461392E9-29E8-3B90-2E8D-F4393D599463}"/>
              </a:ext>
            </a:extLst>
          </p:cNvPr>
          <p:cNvSpPr/>
          <p:nvPr/>
        </p:nvSpPr>
        <p:spPr>
          <a:xfrm>
            <a:off x="8669857" y="4383561"/>
            <a:ext cx="477078" cy="43732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0" name="正方形/長方形 129">
            <a:extLst>
              <a:ext uri="{FF2B5EF4-FFF2-40B4-BE49-F238E27FC236}">
                <a16:creationId xmlns:a16="http://schemas.microsoft.com/office/drawing/2014/main" id="{A77F85F2-18A0-BBC4-53C0-24572CF8AC30}"/>
              </a:ext>
            </a:extLst>
          </p:cNvPr>
          <p:cNvSpPr/>
          <p:nvPr/>
        </p:nvSpPr>
        <p:spPr>
          <a:xfrm>
            <a:off x="9405353" y="4383561"/>
            <a:ext cx="477078" cy="43732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1" name="正方形/長方形 130">
            <a:extLst>
              <a:ext uri="{FF2B5EF4-FFF2-40B4-BE49-F238E27FC236}">
                <a16:creationId xmlns:a16="http://schemas.microsoft.com/office/drawing/2014/main" id="{CF74EE7B-9F42-8CD8-D6FC-807FA36BBF77}"/>
              </a:ext>
            </a:extLst>
          </p:cNvPr>
          <p:cNvSpPr/>
          <p:nvPr/>
        </p:nvSpPr>
        <p:spPr>
          <a:xfrm>
            <a:off x="7934361" y="3456248"/>
            <a:ext cx="477078" cy="43732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2" name="正方形/長方形 131">
            <a:extLst>
              <a:ext uri="{FF2B5EF4-FFF2-40B4-BE49-F238E27FC236}">
                <a16:creationId xmlns:a16="http://schemas.microsoft.com/office/drawing/2014/main" id="{EF4F1092-4C64-2162-2538-2B433B0595B0}"/>
              </a:ext>
            </a:extLst>
          </p:cNvPr>
          <p:cNvSpPr/>
          <p:nvPr/>
        </p:nvSpPr>
        <p:spPr>
          <a:xfrm>
            <a:off x="8669857" y="3456247"/>
            <a:ext cx="477078" cy="43732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3" name="正方形/長方形 132">
            <a:extLst>
              <a:ext uri="{FF2B5EF4-FFF2-40B4-BE49-F238E27FC236}">
                <a16:creationId xmlns:a16="http://schemas.microsoft.com/office/drawing/2014/main" id="{71F1823B-CED2-FC02-CA9A-6AEC4E8DF0CD}"/>
              </a:ext>
            </a:extLst>
          </p:cNvPr>
          <p:cNvSpPr/>
          <p:nvPr/>
        </p:nvSpPr>
        <p:spPr>
          <a:xfrm>
            <a:off x="9405353" y="3456247"/>
            <a:ext cx="477078" cy="43732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4" name="正方形/長方形 133">
            <a:extLst>
              <a:ext uri="{FF2B5EF4-FFF2-40B4-BE49-F238E27FC236}">
                <a16:creationId xmlns:a16="http://schemas.microsoft.com/office/drawing/2014/main" id="{16789D53-FE07-2AEB-F5C2-15E4F4AB8F8E}"/>
              </a:ext>
            </a:extLst>
          </p:cNvPr>
          <p:cNvSpPr/>
          <p:nvPr/>
        </p:nvSpPr>
        <p:spPr>
          <a:xfrm>
            <a:off x="7934361" y="2527836"/>
            <a:ext cx="477078" cy="43732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5" name="正方形/長方形 134">
            <a:extLst>
              <a:ext uri="{FF2B5EF4-FFF2-40B4-BE49-F238E27FC236}">
                <a16:creationId xmlns:a16="http://schemas.microsoft.com/office/drawing/2014/main" id="{044EB194-D533-E085-B8FF-DD7F2E95749D}"/>
              </a:ext>
            </a:extLst>
          </p:cNvPr>
          <p:cNvSpPr/>
          <p:nvPr/>
        </p:nvSpPr>
        <p:spPr>
          <a:xfrm>
            <a:off x="8669857" y="2527835"/>
            <a:ext cx="477078" cy="43732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6" name="正方形/長方形 135">
            <a:extLst>
              <a:ext uri="{FF2B5EF4-FFF2-40B4-BE49-F238E27FC236}">
                <a16:creationId xmlns:a16="http://schemas.microsoft.com/office/drawing/2014/main" id="{9A21570D-9E89-BCAB-6FA1-E8CD18676752}"/>
              </a:ext>
            </a:extLst>
          </p:cNvPr>
          <p:cNvSpPr/>
          <p:nvPr/>
        </p:nvSpPr>
        <p:spPr>
          <a:xfrm>
            <a:off x="9405353" y="2527835"/>
            <a:ext cx="477078" cy="43732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7" name="正方形/長方形 136">
            <a:extLst>
              <a:ext uri="{FF2B5EF4-FFF2-40B4-BE49-F238E27FC236}">
                <a16:creationId xmlns:a16="http://schemas.microsoft.com/office/drawing/2014/main" id="{70BB370C-4B25-E392-0C25-78038F0895E4}"/>
              </a:ext>
            </a:extLst>
          </p:cNvPr>
          <p:cNvSpPr/>
          <p:nvPr/>
        </p:nvSpPr>
        <p:spPr>
          <a:xfrm>
            <a:off x="7934361" y="6238190"/>
            <a:ext cx="477078" cy="43732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8" name="正方形/長方形 137">
            <a:extLst>
              <a:ext uri="{FF2B5EF4-FFF2-40B4-BE49-F238E27FC236}">
                <a16:creationId xmlns:a16="http://schemas.microsoft.com/office/drawing/2014/main" id="{DACA5A45-1D8A-2185-9188-03C39CB55166}"/>
              </a:ext>
            </a:extLst>
          </p:cNvPr>
          <p:cNvSpPr/>
          <p:nvPr/>
        </p:nvSpPr>
        <p:spPr>
          <a:xfrm>
            <a:off x="8669857" y="6238189"/>
            <a:ext cx="477078" cy="43732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9" name="正方形/長方形 138">
            <a:extLst>
              <a:ext uri="{FF2B5EF4-FFF2-40B4-BE49-F238E27FC236}">
                <a16:creationId xmlns:a16="http://schemas.microsoft.com/office/drawing/2014/main" id="{2C7010B7-32B9-7509-C3F5-6A6D3571EC1A}"/>
              </a:ext>
            </a:extLst>
          </p:cNvPr>
          <p:cNvSpPr/>
          <p:nvPr/>
        </p:nvSpPr>
        <p:spPr>
          <a:xfrm>
            <a:off x="9405353" y="6238189"/>
            <a:ext cx="477078" cy="43732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6DB8B878-72E1-D93F-5B7B-0579485568C5}"/>
              </a:ext>
            </a:extLst>
          </p:cNvPr>
          <p:cNvSpPr/>
          <p:nvPr/>
        </p:nvSpPr>
        <p:spPr>
          <a:xfrm>
            <a:off x="3717235" y="1888435"/>
            <a:ext cx="2743200" cy="7951304"/>
          </a:xfrm>
          <a:prstGeom prst="rect">
            <a:avLst/>
          </a:prstGeom>
          <a:solidFill>
            <a:srgbClr val="FFC000"/>
          </a:solidFill>
          <a:ln w="63500">
            <a:solidFill>
              <a:srgbClr val="5B9BD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8166BA47-3C19-D995-48B1-F5F6B0238ED7}"/>
              </a:ext>
            </a:extLst>
          </p:cNvPr>
          <p:cNvSpPr/>
          <p:nvPr/>
        </p:nvSpPr>
        <p:spPr>
          <a:xfrm>
            <a:off x="4114800" y="8150381"/>
            <a:ext cx="477078" cy="43732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33B8A3AA-C0B5-C102-C0AF-72C5296D7581}"/>
              </a:ext>
            </a:extLst>
          </p:cNvPr>
          <p:cNvSpPr/>
          <p:nvPr/>
        </p:nvSpPr>
        <p:spPr>
          <a:xfrm>
            <a:off x="4850296" y="8150380"/>
            <a:ext cx="477078" cy="43732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B3D770DD-7783-6BB8-CBE9-D303AB096DEE}"/>
              </a:ext>
            </a:extLst>
          </p:cNvPr>
          <p:cNvSpPr/>
          <p:nvPr/>
        </p:nvSpPr>
        <p:spPr>
          <a:xfrm>
            <a:off x="5585792" y="8150380"/>
            <a:ext cx="477078" cy="43732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F6B2135A-82BB-DB3E-A224-960FF4F0211E}"/>
              </a:ext>
            </a:extLst>
          </p:cNvPr>
          <p:cNvSpPr/>
          <p:nvPr/>
        </p:nvSpPr>
        <p:spPr>
          <a:xfrm>
            <a:off x="4114800" y="7223066"/>
            <a:ext cx="477078" cy="43732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7515FA19-3FAB-6B88-C33A-E576E9B74669}"/>
              </a:ext>
            </a:extLst>
          </p:cNvPr>
          <p:cNvSpPr/>
          <p:nvPr/>
        </p:nvSpPr>
        <p:spPr>
          <a:xfrm>
            <a:off x="4850296" y="7223065"/>
            <a:ext cx="477078" cy="43732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C03C1883-1D2A-1B8C-AE7B-4FEE514B5730}"/>
              </a:ext>
            </a:extLst>
          </p:cNvPr>
          <p:cNvSpPr/>
          <p:nvPr/>
        </p:nvSpPr>
        <p:spPr>
          <a:xfrm>
            <a:off x="5585792" y="7223065"/>
            <a:ext cx="477078" cy="43732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9112C135-CBFF-7C1A-BAB6-B8F544E6A358}"/>
              </a:ext>
            </a:extLst>
          </p:cNvPr>
          <p:cNvSpPr/>
          <p:nvPr/>
        </p:nvSpPr>
        <p:spPr>
          <a:xfrm>
            <a:off x="4114800" y="5328682"/>
            <a:ext cx="477078" cy="43732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E5FD243B-F821-3ECA-12FA-5B2B731E6E5F}"/>
              </a:ext>
            </a:extLst>
          </p:cNvPr>
          <p:cNvSpPr/>
          <p:nvPr/>
        </p:nvSpPr>
        <p:spPr>
          <a:xfrm>
            <a:off x="4850296" y="5328681"/>
            <a:ext cx="477078" cy="43732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5B9EA0F8-D085-5571-CB7E-45D1232C0253}"/>
              </a:ext>
            </a:extLst>
          </p:cNvPr>
          <p:cNvSpPr/>
          <p:nvPr/>
        </p:nvSpPr>
        <p:spPr>
          <a:xfrm>
            <a:off x="5585792" y="5328681"/>
            <a:ext cx="477078" cy="43732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CE9AA751-74FC-C992-2C4D-5679CC852CEC}"/>
              </a:ext>
            </a:extLst>
          </p:cNvPr>
          <p:cNvSpPr/>
          <p:nvPr/>
        </p:nvSpPr>
        <p:spPr>
          <a:xfrm>
            <a:off x="4114800" y="4401368"/>
            <a:ext cx="477078" cy="43732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BE3EEBD0-C259-3C7E-7F32-FDF3315C5042}"/>
              </a:ext>
            </a:extLst>
          </p:cNvPr>
          <p:cNvSpPr/>
          <p:nvPr/>
        </p:nvSpPr>
        <p:spPr>
          <a:xfrm>
            <a:off x="4850296" y="4401367"/>
            <a:ext cx="477078" cy="43732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BECDCE7C-648C-9870-5A08-0C39049BDA18}"/>
              </a:ext>
            </a:extLst>
          </p:cNvPr>
          <p:cNvSpPr/>
          <p:nvPr/>
        </p:nvSpPr>
        <p:spPr>
          <a:xfrm>
            <a:off x="5585792" y="4401367"/>
            <a:ext cx="477078" cy="43732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055D722D-17B7-85A2-1508-D741468AD3E7}"/>
              </a:ext>
            </a:extLst>
          </p:cNvPr>
          <p:cNvSpPr/>
          <p:nvPr/>
        </p:nvSpPr>
        <p:spPr>
          <a:xfrm>
            <a:off x="4114800" y="3474054"/>
            <a:ext cx="477078" cy="43732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67319710-D0F6-D33E-A67F-103CB82935C6}"/>
              </a:ext>
            </a:extLst>
          </p:cNvPr>
          <p:cNvSpPr/>
          <p:nvPr/>
        </p:nvSpPr>
        <p:spPr>
          <a:xfrm>
            <a:off x="4850296" y="3474053"/>
            <a:ext cx="477078" cy="43732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8ACCC748-0537-E888-9AA0-11A6FD979FF4}"/>
              </a:ext>
            </a:extLst>
          </p:cNvPr>
          <p:cNvSpPr/>
          <p:nvPr/>
        </p:nvSpPr>
        <p:spPr>
          <a:xfrm>
            <a:off x="5585792" y="3474053"/>
            <a:ext cx="477078" cy="43732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8EA41672-A049-452F-E713-4634AEFD16A1}"/>
              </a:ext>
            </a:extLst>
          </p:cNvPr>
          <p:cNvSpPr/>
          <p:nvPr/>
        </p:nvSpPr>
        <p:spPr>
          <a:xfrm>
            <a:off x="4114800" y="2545642"/>
            <a:ext cx="477078" cy="43732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A4AE8162-2D48-F50E-855D-2801AD15CF56}"/>
              </a:ext>
            </a:extLst>
          </p:cNvPr>
          <p:cNvSpPr/>
          <p:nvPr/>
        </p:nvSpPr>
        <p:spPr>
          <a:xfrm>
            <a:off x="4850296" y="2545641"/>
            <a:ext cx="477078" cy="43732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F72BFD36-1151-E852-6874-22A49967AF98}"/>
              </a:ext>
            </a:extLst>
          </p:cNvPr>
          <p:cNvSpPr/>
          <p:nvPr/>
        </p:nvSpPr>
        <p:spPr>
          <a:xfrm>
            <a:off x="5585792" y="2545641"/>
            <a:ext cx="477078" cy="43732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7F47AFA8-83B9-0796-632C-BAFC9FD27143}"/>
              </a:ext>
            </a:extLst>
          </p:cNvPr>
          <p:cNvSpPr/>
          <p:nvPr/>
        </p:nvSpPr>
        <p:spPr>
          <a:xfrm>
            <a:off x="4114800" y="6255996"/>
            <a:ext cx="477078" cy="43732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DE8FEC10-A157-D285-3636-0AF39183DC4A}"/>
              </a:ext>
            </a:extLst>
          </p:cNvPr>
          <p:cNvSpPr/>
          <p:nvPr/>
        </p:nvSpPr>
        <p:spPr>
          <a:xfrm>
            <a:off x="4850296" y="6255995"/>
            <a:ext cx="477078" cy="43732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BFBBC225-6117-4199-6E3D-8CFB35DE2BD4}"/>
              </a:ext>
            </a:extLst>
          </p:cNvPr>
          <p:cNvSpPr/>
          <p:nvPr/>
        </p:nvSpPr>
        <p:spPr>
          <a:xfrm>
            <a:off x="5585792" y="6255995"/>
            <a:ext cx="477078" cy="43732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DF2D7E5D-04EE-A949-CE01-1BFFA8EDB940}"/>
              </a:ext>
            </a:extLst>
          </p:cNvPr>
          <p:cNvSpPr/>
          <p:nvPr/>
        </p:nvSpPr>
        <p:spPr>
          <a:xfrm>
            <a:off x="6294405" y="2365513"/>
            <a:ext cx="2743200" cy="7474226"/>
          </a:xfrm>
          <a:prstGeom prst="rect">
            <a:avLst/>
          </a:prstGeom>
          <a:solidFill>
            <a:schemeClr val="accent2"/>
          </a:solidFill>
          <a:ln w="63500">
            <a:solidFill>
              <a:srgbClr val="5B9BD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D34D97F3-32D2-BE34-7CC8-4A0DEA61301F}"/>
              </a:ext>
            </a:extLst>
          </p:cNvPr>
          <p:cNvSpPr/>
          <p:nvPr/>
        </p:nvSpPr>
        <p:spPr>
          <a:xfrm>
            <a:off x="6691970" y="8447797"/>
            <a:ext cx="477078" cy="43732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500425C1-708A-B0B7-09A3-BF029AE5E2B7}"/>
              </a:ext>
            </a:extLst>
          </p:cNvPr>
          <p:cNvSpPr/>
          <p:nvPr/>
        </p:nvSpPr>
        <p:spPr>
          <a:xfrm>
            <a:off x="7427466" y="8447796"/>
            <a:ext cx="477078" cy="43732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04F6C537-0434-0112-7F89-DD585C5BD2F2}"/>
              </a:ext>
            </a:extLst>
          </p:cNvPr>
          <p:cNvSpPr/>
          <p:nvPr/>
        </p:nvSpPr>
        <p:spPr>
          <a:xfrm>
            <a:off x="8162962" y="8447796"/>
            <a:ext cx="477078" cy="43732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D99FD31F-7AC0-5E4F-AA4C-C2FBF08DA76B}"/>
              </a:ext>
            </a:extLst>
          </p:cNvPr>
          <p:cNvSpPr/>
          <p:nvPr/>
        </p:nvSpPr>
        <p:spPr>
          <a:xfrm>
            <a:off x="6691970" y="7520482"/>
            <a:ext cx="477078" cy="43732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D03C2DE1-9DCA-37C3-F17B-DD396F0C1002}"/>
              </a:ext>
            </a:extLst>
          </p:cNvPr>
          <p:cNvSpPr/>
          <p:nvPr/>
        </p:nvSpPr>
        <p:spPr>
          <a:xfrm>
            <a:off x="7427466" y="7520481"/>
            <a:ext cx="477078" cy="43732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0" name="正方形/長方形 79">
            <a:extLst>
              <a:ext uri="{FF2B5EF4-FFF2-40B4-BE49-F238E27FC236}">
                <a16:creationId xmlns:a16="http://schemas.microsoft.com/office/drawing/2014/main" id="{72183DAD-F2DB-D97B-2E67-1BD94F063F20}"/>
              </a:ext>
            </a:extLst>
          </p:cNvPr>
          <p:cNvSpPr/>
          <p:nvPr/>
        </p:nvSpPr>
        <p:spPr>
          <a:xfrm>
            <a:off x="8162962" y="7520481"/>
            <a:ext cx="477078" cy="43732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1" name="正方形/長方形 80">
            <a:extLst>
              <a:ext uri="{FF2B5EF4-FFF2-40B4-BE49-F238E27FC236}">
                <a16:creationId xmlns:a16="http://schemas.microsoft.com/office/drawing/2014/main" id="{A5738C3D-F0AD-9572-ED63-09C52B6120A0}"/>
              </a:ext>
            </a:extLst>
          </p:cNvPr>
          <p:cNvSpPr/>
          <p:nvPr/>
        </p:nvSpPr>
        <p:spPr>
          <a:xfrm>
            <a:off x="6691970" y="5626098"/>
            <a:ext cx="477078" cy="43732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2" name="正方形/長方形 81">
            <a:extLst>
              <a:ext uri="{FF2B5EF4-FFF2-40B4-BE49-F238E27FC236}">
                <a16:creationId xmlns:a16="http://schemas.microsoft.com/office/drawing/2014/main" id="{AE68416E-9E66-2CF8-F9C8-99C10D4AB26D}"/>
              </a:ext>
            </a:extLst>
          </p:cNvPr>
          <p:cNvSpPr/>
          <p:nvPr/>
        </p:nvSpPr>
        <p:spPr>
          <a:xfrm>
            <a:off x="7427466" y="5626097"/>
            <a:ext cx="477078" cy="43732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id="{09BEAA94-7E18-4EC8-8D69-384680F69F5E}"/>
              </a:ext>
            </a:extLst>
          </p:cNvPr>
          <p:cNvSpPr/>
          <p:nvPr/>
        </p:nvSpPr>
        <p:spPr>
          <a:xfrm>
            <a:off x="8162962" y="5626097"/>
            <a:ext cx="477078" cy="43732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" name="正方形/長方形 83">
            <a:extLst>
              <a:ext uri="{FF2B5EF4-FFF2-40B4-BE49-F238E27FC236}">
                <a16:creationId xmlns:a16="http://schemas.microsoft.com/office/drawing/2014/main" id="{31CE8DCA-DAB0-2CD9-39CD-ADB1F228EEE6}"/>
              </a:ext>
            </a:extLst>
          </p:cNvPr>
          <p:cNvSpPr/>
          <p:nvPr/>
        </p:nvSpPr>
        <p:spPr>
          <a:xfrm>
            <a:off x="6691970" y="4698784"/>
            <a:ext cx="477078" cy="43732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5" name="正方形/長方形 84">
            <a:extLst>
              <a:ext uri="{FF2B5EF4-FFF2-40B4-BE49-F238E27FC236}">
                <a16:creationId xmlns:a16="http://schemas.microsoft.com/office/drawing/2014/main" id="{D3902CBC-880D-4FD0-3E5A-58134BF2CB5C}"/>
              </a:ext>
            </a:extLst>
          </p:cNvPr>
          <p:cNvSpPr/>
          <p:nvPr/>
        </p:nvSpPr>
        <p:spPr>
          <a:xfrm>
            <a:off x="7427466" y="4698783"/>
            <a:ext cx="477078" cy="43732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6" name="正方形/長方形 85">
            <a:extLst>
              <a:ext uri="{FF2B5EF4-FFF2-40B4-BE49-F238E27FC236}">
                <a16:creationId xmlns:a16="http://schemas.microsoft.com/office/drawing/2014/main" id="{2B055988-93B3-26B6-7A37-65EC5E8C1202}"/>
              </a:ext>
            </a:extLst>
          </p:cNvPr>
          <p:cNvSpPr/>
          <p:nvPr/>
        </p:nvSpPr>
        <p:spPr>
          <a:xfrm>
            <a:off x="8162962" y="4698783"/>
            <a:ext cx="477078" cy="43732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7" name="正方形/長方形 86">
            <a:extLst>
              <a:ext uri="{FF2B5EF4-FFF2-40B4-BE49-F238E27FC236}">
                <a16:creationId xmlns:a16="http://schemas.microsoft.com/office/drawing/2014/main" id="{CF09765A-7675-7FDE-A88E-EB8E4E9E9519}"/>
              </a:ext>
            </a:extLst>
          </p:cNvPr>
          <p:cNvSpPr/>
          <p:nvPr/>
        </p:nvSpPr>
        <p:spPr>
          <a:xfrm>
            <a:off x="6691970" y="3771470"/>
            <a:ext cx="477078" cy="43732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8" name="正方形/長方形 87">
            <a:extLst>
              <a:ext uri="{FF2B5EF4-FFF2-40B4-BE49-F238E27FC236}">
                <a16:creationId xmlns:a16="http://schemas.microsoft.com/office/drawing/2014/main" id="{84708695-30DB-3E7E-BE97-F34EFD3A293E}"/>
              </a:ext>
            </a:extLst>
          </p:cNvPr>
          <p:cNvSpPr/>
          <p:nvPr/>
        </p:nvSpPr>
        <p:spPr>
          <a:xfrm>
            <a:off x="7427466" y="3771469"/>
            <a:ext cx="477078" cy="43732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9" name="正方形/長方形 88">
            <a:extLst>
              <a:ext uri="{FF2B5EF4-FFF2-40B4-BE49-F238E27FC236}">
                <a16:creationId xmlns:a16="http://schemas.microsoft.com/office/drawing/2014/main" id="{58CFB04E-15A7-5AE6-3B31-A3875127DED6}"/>
              </a:ext>
            </a:extLst>
          </p:cNvPr>
          <p:cNvSpPr/>
          <p:nvPr/>
        </p:nvSpPr>
        <p:spPr>
          <a:xfrm>
            <a:off x="8162962" y="3771469"/>
            <a:ext cx="477078" cy="43732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0" name="正方形/長方形 89">
            <a:extLst>
              <a:ext uri="{FF2B5EF4-FFF2-40B4-BE49-F238E27FC236}">
                <a16:creationId xmlns:a16="http://schemas.microsoft.com/office/drawing/2014/main" id="{B920A6A7-3667-7FD1-EA7B-1487947169BE}"/>
              </a:ext>
            </a:extLst>
          </p:cNvPr>
          <p:cNvSpPr/>
          <p:nvPr/>
        </p:nvSpPr>
        <p:spPr>
          <a:xfrm>
            <a:off x="6691970" y="2843058"/>
            <a:ext cx="477078" cy="43732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1" name="正方形/長方形 90">
            <a:extLst>
              <a:ext uri="{FF2B5EF4-FFF2-40B4-BE49-F238E27FC236}">
                <a16:creationId xmlns:a16="http://schemas.microsoft.com/office/drawing/2014/main" id="{49E250F0-AC58-BC91-8889-FC0697A25049}"/>
              </a:ext>
            </a:extLst>
          </p:cNvPr>
          <p:cNvSpPr/>
          <p:nvPr/>
        </p:nvSpPr>
        <p:spPr>
          <a:xfrm>
            <a:off x="7427466" y="2843057"/>
            <a:ext cx="477078" cy="43732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2" name="正方形/長方形 91">
            <a:extLst>
              <a:ext uri="{FF2B5EF4-FFF2-40B4-BE49-F238E27FC236}">
                <a16:creationId xmlns:a16="http://schemas.microsoft.com/office/drawing/2014/main" id="{69BA877E-CB14-B9F7-E0D2-48E70FDC1110}"/>
              </a:ext>
            </a:extLst>
          </p:cNvPr>
          <p:cNvSpPr/>
          <p:nvPr/>
        </p:nvSpPr>
        <p:spPr>
          <a:xfrm>
            <a:off x="8162962" y="2843057"/>
            <a:ext cx="477078" cy="43732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3" name="正方形/長方形 92">
            <a:extLst>
              <a:ext uri="{FF2B5EF4-FFF2-40B4-BE49-F238E27FC236}">
                <a16:creationId xmlns:a16="http://schemas.microsoft.com/office/drawing/2014/main" id="{E9F7B80D-D37E-6D21-F1C6-C0867A1CA70F}"/>
              </a:ext>
            </a:extLst>
          </p:cNvPr>
          <p:cNvSpPr/>
          <p:nvPr/>
        </p:nvSpPr>
        <p:spPr>
          <a:xfrm>
            <a:off x="6691970" y="6553412"/>
            <a:ext cx="477078" cy="43732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4" name="正方形/長方形 93">
            <a:extLst>
              <a:ext uri="{FF2B5EF4-FFF2-40B4-BE49-F238E27FC236}">
                <a16:creationId xmlns:a16="http://schemas.microsoft.com/office/drawing/2014/main" id="{1653AD42-2101-722C-ACF1-197A06F987CF}"/>
              </a:ext>
            </a:extLst>
          </p:cNvPr>
          <p:cNvSpPr/>
          <p:nvPr/>
        </p:nvSpPr>
        <p:spPr>
          <a:xfrm>
            <a:off x="7427466" y="6553411"/>
            <a:ext cx="477078" cy="43732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5" name="正方形/長方形 94">
            <a:extLst>
              <a:ext uri="{FF2B5EF4-FFF2-40B4-BE49-F238E27FC236}">
                <a16:creationId xmlns:a16="http://schemas.microsoft.com/office/drawing/2014/main" id="{DFBE62DB-E819-937C-4124-7FF95E431DC3}"/>
              </a:ext>
            </a:extLst>
          </p:cNvPr>
          <p:cNvSpPr/>
          <p:nvPr/>
        </p:nvSpPr>
        <p:spPr>
          <a:xfrm>
            <a:off x="8162962" y="6553411"/>
            <a:ext cx="477078" cy="43732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6" name="正方形/長方形 95">
            <a:extLst>
              <a:ext uri="{FF2B5EF4-FFF2-40B4-BE49-F238E27FC236}">
                <a16:creationId xmlns:a16="http://schemas.microsoft.com/office/drawing/2014/main" id="{0F4B81CD-5B1C-C199-434C-937820374C8F}"/>
              </a:ext>
            </a:extLst>
          </p:cNvPr>
          <p:cNvSpPr/>
          <p:nvPr/>
        </p:nvSpPr>
        <p:spPr>
          <a:xfrm>
            <a:off x="974036" y="3474053"/>
            <a:ext cx="2941982" cy="6365686"/>
          </a:xfrm>
          <a:prstGeom prst="rect">
            <a:avLst/>
          </a:prstGeom>
          <a:solidFill>
            <a:srgbClr val="FF4829"/>
          </a:solidFill>
          <a:ln w="63500">
            <a:solidFill>
              <a:srgbClr val="5B9BD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7" name="正方形/長方形 96">
            <a:extLst>
              <a:ext uri="{FF2B5EF4-FFF2-40B4-BE49-F238E27FC236}">
                <a16:creationId xmlns:a16="http://schemas.microsoft.com/office/drawing/2014/main" id="{C07F6DD7-F715-F059-2F02-15FFFE170718}"/>
              </a:ext>
            </a:extLst>
          </p:cNvPr>
          <p:cNvSpPr/>
          <p:nvPr/>
        </p:nvSpPr>
        <p:spPr>
          <a:xfrm>
            <a:off x="1421297" y="8841230"/>
            <a:ext cx="477078" cy="43732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8" name="正方形/長方形 97">
            <a:extLst>
              <a:ext uri="{FF2B5EF4-FFF2-40B4-BE49-F238E27FC236}">
                <a16:creationId xmlns:a16="http://schemas.microsoft.com/office/drawing/2014/main" id="{ABF76A1F-57EF-2F50-9E8E-870E178DAD15}"/>
              </a:ext>
            </a:extLst>
          </p:cNvPr>
          <p:cNvSpPr/>
          <p:nvPr/>
        </p:nvSpPr>
        <p:spPr>
          <a:xfrm>
            <a:off x="2156793" y="8841229"/>
            <a:ext cx="477078" cy="43732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9" name="正方形/長方形 98">
            <a:extLst>
              <a:ext uri="{FF2B5EF4-FFF2-40B4-BE49-F238E27FC236}">
                <a16:creationId xmlns:a16="http://schemas.microsoft.com/office/drawing/2014/main" id="{BEF7A541-FA5A-9968-4622-646F14AE8695}"/>
              </a:ext>
            </a:extLst>
          </p:cNvPr>
          <p:cNvSpPr/>
          <p:nvPr/>
        </p:nvSpPr>
        <p:spPr>
          <a:xfrm>
            <a:off x="2892289" y="8841229"/>
            <a:ext cx="477078" cy="43732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0" name="正方形/長方形 99">
            <a:extLst>
              <a:ext uri="{FF2B5EF4-FFF2-40B4-BE49-F238E27FC236}">
                <a16:creationId xmlns:a16="http://schemas.microsoft.com/office/drawing/2014/main" id="{DF9B527F-1DD3-AA35-2416-31B301DE6904}"/>
              </a:ext>
            </a:extLst>
          </p:cNvPr>
          <p:cNvSpPr/>
          <p:nvPr/>
        </p:nvSpPr>
        <p:spPr>
          <a:xfrm>
            <a:off x="1421297" y="7913915"/>
            <a:ext cx="477078" cy="43732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1" name="正方形/長方形 100">
            <a:extLst>
              <a:ext uri="{FF2B5EF4-FFF2-40B4-BE49-F238E27FC236}">
                <a16:creationId xmlns:a16="http://schemas.microsoft.com/office/drawing/2014/main" id="{F9016818-3C60-97CD-5C86-11943B4C10CB}"/>
              </a:ext>
            </a:extLst>
          </p:cNvPr>
          <p:cNvSpPr/>
          <p:nvPr/>
        </p:nvSpPr>
        <p:spPr>
          <a:xfrm>
            <a:off x="2156793" y="7913914"/>
            <a:ext cx="477078" cy="43732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2" name="正方形/長方形 101">
            <a:extLst>
              <a:ext uri="{FF2B5EF4-FFF2-40B4-BE49-F238E27FC236}">
                <a16:creationId xmlns:a16="http://schemas.microsoft.com/office/drawing/2014/main" id="{FDC1A5CD-5549-7EE2-0A41-7B3ACA480425}"/>
              </a:ext>
            </a:extLst>
          </p:cNvPr>
          <p:cNvSpPr/>
          <p:nvPr/>
        </p:nvSpPr>
        <p:spPr>
          <a:xfrm>
            <a:off x="2892289" y="7913914"/>
            <a:ext cx="477078" cy="43732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3" name="正方形/長方形 102">
            <a:extLst>
              <a:ext uri="{FF2B5EF4-FFF2-40B4-BE49-F238E27FC236}">
                <a16:creationId xmlns:a16="http://schemas.microsoft.com/office/drawing/2014/main" id="{3A8E79EF-3B1D-B432-3B07-8D50D135ED74}"/>
              </a:ext>
            </a:extLst>
          </p:cNvPr>
          <p:cNvSpPr/>
          <p:nvPr/>
        </p:nvSpPr>
        <p:spPr>
          <a:xfrm>
            <a:off x="1421297" y="6019531"/>
            <a:ext cx="477078" cy="43732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4" name="正方形/長方形 103">
            <a:extLst>
              <a:ext uri="{FF2B5EF4-FFF2-40B4-BE49-F238E27FC236}">
                <a16:creationId xmlns:a16="http://schemas.microsoft.com/office/drawing/2014/main" id="{D0ABB730-4FE8-711C-462B-234EF7DCA3AA}"/>
              </a:ext>
            </a:extLst>
          </p:cNvPr>
          <p:cNvSpPr/>
          <p:nvPr/>
        </p:nvSpPr>
        <p:spPr>
          <a:xfrm>
            <a:off x="2156793" y="6019530"/>
            <a:ext cx="477078" cy="43732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5" name="正方形/長方形 104">
            <a:extLst>
              <a:ext uri="{FF2B5EF4-FFF2-40B4-BE49-F238E27FC236}">
                <a16:creationId xmlns:a16="http://schemas.microsoft.com/office/drawing/2014/main" id="{B1F82693-67DE-5B6E-D935-FB6C5ED82598}"/>
              </a:ext>
            </a:extLst>
          </p:cNvPr>
          <p:cNvSpPr/>
          <p:nvPr/>
        </p:nvSpPr>
        <p:spPr>
          <a:xfrm>
            <a:off x="2892289" y="6019530"/>
            <a:ext cx="477078" cy="43732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6" name="正方形/長方形 105">
            <a:extLst>
              <a:ext uri="{FF2B5EF4-FFF2-40B4-BE49-F238E27FC236}">
                <a16:creationId xmlns:a16="http://schemas.microsoft.com/office/drawing/2014/main" id="{990AD450-D09E-524D-0AB9-324BF7742E6B}"/>
              </a:ext>
            </a:extLst>
          </p:cNvPr>
          <p:cNvSpPr/>
          <p:nvPr/>
        </p:nvSpPr>
        <p:spPr>
          <a:xfrm>
            <a:off x="1421297" y="5092217"/>
            <a:ext cx="477078" cy="43732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7" name="正方形/長方形 106">
            <a:extLst>
              <a:ext uri="{FF2B5EF4-FFF2-40B4-BE49-F238E27FC236}">
                <a16:creationId xmlns:a16="http://schemas.microsoft.com/office/drawing/2014/main" id="{A6796E07-231E-44F8-E3E4-05ACA09A1CA8}"/>
              </a:ext>
            </a:extLst>
          </p:cNvPr>
          <p:cNvSpPr/>
          <p:nvPr/>
        </p:nvSpPr>
        <p:spPr>
          <a:xfrm>
            <a:off x="2156793" y="5092216"/>
            <a:ext cx="477078" cy="43732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8" name="正方形/長方形 107">
            <a:extLst>
              <a:ext uri="{FF2B5EF4-FFF2-40B4-BE49-F238E27FC236}">
                <a16:creationId xmlns:a16="http://schemas.microsoft.com/office/drawing/2014/main" id="{BEFC3171-1321-6C24-F256-29440975CD75}"/>
              </a:ext>
            </a:extLst>
          </p:cNvPr>
          <p:cNvSpPr/>
          <p:nvPr/>
        </p:nvSpPr>
        <p:spPr>
          <a:xfrm>
            <a:off x="2892289" y="5092216"/>
            <a:ext cx="477078" cy="43732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9" name="正方形/長方形 108">
            <a:extLst>
              <a:ext uri="{FF2B5EF4-FFF2-40B4-BE49-F238E27FC236}">
                <a16:creationId xmlns:a16="http://schemas.microsoft.com/office/drawing/2014/main" id="{E2E82C69-00A1-0AE6-16B1-E16DF1A7685F}"/>
              </a:ext>
            </a:extLst>
          </p:cNvPr>
          <p:cNvSpPr/>
          <p:nvPr/>
        </p:nvSpPr>
        <p:spPr>
          <a:xfrm>
            <a:off x="1421297" y="4164903"/>
            <a:ext cx="477078" cy="43732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0" name="正方形/長方形 109">
            <a:extLst>
              <a:ext uri="{FF2B5EF4-FFF2-40B4-BE49-F238E27FC236}">
                <a16:creationId xmlns:a16="http://schemas.microsoft.com/office/drawing/2014/main" id="{1417AF34-FD62-D39D-EBE1-861460745915}"/>
              </a:ext>
            </a:extLst>
          </p:cNvPr>
          <p:cNvSpPr/>
          <p:nvPr/>
        </p:nvSpPr>
        <p:spPr>
          <a:xfrm>
            <a:off x="2156793" y="4164902"/>
            <a:ext cx="477078" cy="43732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1" name="正方形/長方形 110">
            <a:extLst>
              <a:ext uri="{FF2B5EF4-FFF2-40B4-BE49-F238E27FC236}">
                <a16:creationId xmlns:a16="http://schemas.microsoft.com/office/drawing/2014/main" id="{61CE3530-18D7-AFC6-5048-B835526BA933}"/>
              </a:ext>
            </a:extLst>
          </p:cNvPr>
          <p:cNvSpPr/>
          <p:nvPr/>
        </p:nvSpPr>
        <p:spPr>
          <a:xfrm>
            <a:off x="2892289" y="4164902"/>
            <a:ext cx="477078" cy="43732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5" name="正方形/長方形 114">
            <a:extLst>
              <a:ext uri="{FF2B5EF4-FFF2-40B4-BE49-F238E27FC236}">
                <a16:creationId xmlns:a16="http://schemas.microsoft.com/office/drawing/2014/main" id="{FC5258CC-148B-882B-A9A4-A582A7C4DE61}"/>
              </a:ext>
            </a:extLst>
          </p:cNvPr>
          <p:cNvSpPr/>
          <p:nvPr/>
        </p:nvSpPr>
        <p:spPr>
          <a:xfrm>
            <a:off x="1421297" y="6946845"/>
            <a:ext cx="477078" cy="43732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6" name="正方形/長方形 115">
            <a:extLst>
              <a:ext uri="{FF2B5EF4-FFF2-40B4-BE49-F238E27FC236}">
                <a16:creationId xmlns:a16="http://schemas.microsoft.com/office/drawing/2014/main" id="{D3CBB4C7-FEA1-849A-D54B-3450D93B81C6}"/>
              </a:ext>
            </a:extLst>
          </p:cNvPr>
          <p:cNvSpPr/>
          <p:nvPr/>
        </p:nvSpPr>
        <p:spPr>
          <a:xfrm>
            <a:off x="2156793" y="6946844"/>
            <a:ext cx="477078" cy="43732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7" name="正方形/長方形 116">
            <a:extLst>
              <a:ext uri="{FF2B5EF4-FFF2-40B4-BE49-F238E27FC236}">
                <a16:creationId xmlns:a16="http://schemas.microsoft.com/office/drawing/2014/main" id="{B7F5584A-B943-8E8A-F792-B1A5DC031578}"/>
              </a:ext>
            </a:extLst>
          </p:cNvPr>
          <p:cNvSpPr/>
          <p:nvPr/>
        </p:nvSpPr>
        <p:spPr>
          <a:xfrm>
            <a:off x="2892289" y="6946844"/>
            <a:ext cx="477078" cy="43732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7E2B574D-E1FE-A874-5930-B17B80667E47}"/>
              </a:ext>
            </a:extLst>
          </p:cNvPr>
          <p:cNvSpPr/>
          <p:nvPr/>
        </p:nvSpPr>
        <p:spPr>
          <a:xfrm>
            <a:off x="0" y="9839739"/>
            <a:ext cx="10799763" cy="9600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159"/>
          </a:p>
        </p:txBody>
      </p:sp>
      <p:sp>
        <p:nvSpPr>
          <p:cNvPr id="140" name="正方形/長方形 139">
            <a:extLst>
              <a:ext uri="{FF2B5EF4-FFF2-40B4-BE49-F238E27FC236}">
                <a16:creationId xmlns:a16="http://schemas.microsoft.com/office/drawing/2014/main" id="{77326487-BA47-EF0C-EB3A-67F1893DDBFE}"/>
              </a:ext>
            </a:extLst>
          </p:cNvPr>
          <p:cNvSpPr/>
          <p:nvPr/>
        </p:nvSpPr>
        <p:spPr>
          <a:xfrm>
            <a:off x="7904544" y="1689420"/>
            <a:ext cx="477078" cy="43732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1" name="正方形/長方形 140">
            <a:extLst>
              <a:ext uri="{FF2B5EF4-FFF2-40B4-BE49-F238E27FC236}">
                <a16:creationId xmlns:a16="http://schemas.microsoft.com/office/drawing/2014/main" id="{8B8557C8-05CB-42D9-ECDF-00E5816FAACA}"/>
              </a:ext>
            </a:extLst>
          </p:cNvPr>
          <p:cNvSpPr/>
          <p:nvPr/>
        </p:nvSpPr>
        <p:spPr>
          <a:xfrm>
            <a:off x="8640040" y="1689419"/>
            <a:ext cx="477078" cy="43732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2" name="正方形/長方形 141">
            <a:extLst>
              <a:ext uri="{FF2B5EF4-FFF2-40B4-BE49-F238E27FC236}">
                <a16:creationId xmlns:a16="http://schemas.microsoft.com/office/drawing/2014/main" id="{8B18A1EF-F738-B4EF-1C25-F3C570213476}"/>
              </a:ext>
            </a:extLst>
          </p:cNvPr>
          <p:cNvSpPr/>
          <p:nvPr/>
        </p:nvSpPr>
        <p:spPr>
          <a:xfrm>
            <a:off x="9375536" y="1689419"/>
            <a:ext cx="477078" cy="43732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3" name="正方形/長方形 142">
            <a:extLst>
              <a:ext uri="{FF2B5EF4-FFF2-40B4-BE49-F238E27FC236}">
                <a16:creationId xmlns:a16="http://schemas.microsoft.com/office/drawing/2014/main" id="{D7B7DD0A-60A7-C683-A085-41D3D82414E8}"/>
              </a:ext>
            </a:extLst>
          </p:cNvPr>
          <p:cNvSpPr/>
          <p:nvPr/>
        </p:nvSpPr>
        <p:spPr>
          <a:xfrm>
            <a:off x="7934361" y="875828"/>
            <a:ext cx="477078" cy="43732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4" name="正方形/長方形 143">
            <a:extLst>
              <a:ext uri="{FF2B5EF4-FFF2-40B4-BE49-F238E27FC236}">
                <a16:creationId xmlns:a16="http://schemas.microsoft.com/office/drawing/2014/main" id="{E2061A72-A36E-3C11-9455-7FF4690739A5}"/>
              </a:ext>
            </a:extLst>
          </p:cNvPr>
          <p:cNvSpPr/>
          <p:nvPr/>
        </p:nvSpPr>
        <p:spPr>
          <a:xfrm>
            <a:off x="8669857" y="875827"/>
            <a:ext cx="477078" cy="43732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5" name="正方形/長方形 144">
            <a:extLst>
              <a:ext uri="{FF2B5EF4-FFF2-40B4-BE49-F238E27FC236}">
                <a16:creationId xmlns:a16="http://schemas.microsoft.com/office/drawing/2014/main" id="{0DBEDFB8-0568-4CC2-A59D-078CA0FDD780}"/>
              </a:ext>
            </a:extLst>
          </p:cNvPr>
          <p:cNvSpPr/>
          <p:nvPr/>
        </p:nvSpPr>
        <p:spPr>
          <a:xfrm>
            <a:off x="9405353" y="875827"/>
            <a:ext cx="477078" cy="43732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46189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01423423-89F5-B4F4-30E9-5490C297658C}"/>
              </a:ext>
            </a:extLst>
          </p:cNvPr>
          <p:cNvSpPr/>
          <p:nvPr/>
        </p:nvSpPr>
        <p:spPr>
          <a:xfrm>
            <a:off x="-1" y="-71204"/>
            <a:ext cx="10799763" cy="1079976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159"/>
          </a:p>
        </p:txBody>
      </p:sp>
      <p:sp>
        <p:nvSpPr>
          <p:cNvPr id="212" name="正方形/長方形 211">
            <a:extLst>
              <a:ext uri="{FF2B5EF4-FFF2-40B4-BE49-F238E27FC236}">
                <a16:creationId xmlns:a16="http://schemas.microsoft.com/office/drawing/2014/main" id="{0909C530-52EB-7AE0-2493-542EA93DF5E0}"/>
              </a:ext>
            </a:extLst>
          </p:cNvPr>
          <p:cNvSpPr/>
          <p:nvPr/>
        </p:nvSpPr>
        <p:spPr>
          <a:xfrm>
            <a:off x="8020309" y="2434402"/>
            <a:ext cx="3036403" cy="7474226"/>
          </a:xfrm>
          <a:prstGeom prst="rect">
            <a:avLst/>
          </a:prstGeom>
          <a:solidFill>
            <a:srgbClr val="A79269"/>
          </a:solidFill>
          <a:ln w="635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8" name="正方形/長方形 187">
            <a:extLst>
              <a:ext uri="{FF2B5EF4-FFF2-40B4-BE49-F238E27FC236}">
                <a16:creationId xmlns:a16="http://schemas.microsoft.com/office/drawing/2014/main" id="{A428A538-D03E-25DE-87C6-4AFA15853C40}"/>
              </a:ext>
            </a:extLst>
          </p:cNvPr>
          <p:cNvSpPr/>
          <p:nvPr/>
        </p:nvSpPr>
        <p:spPr>
          <a:xfrm>
            <a:off x="-18412" y="2365513"/>
            <a:ext cx="2205017" cy="7465323"/>
          </a:xfrm>
          <a:prstGeom prst="rect">
            <a:avLst/>
          </a:prstGeom>
          <a:solidFill>
            <a:srgbClr val="A79269"/>
          </a:solidFill>
          <a:ln w="635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9" name="正方形/長方形 188">
            <a:extLst>
              <a:ext uri="{FF2B5EF4-FFF2-40B4-BE49-F238E27FC236}">
                <a16:creationId xmlns:a16="http://schemas.microsoft.com/office/drawing/2014/main" id="{B3C1C883-1A77-6896-466A-133CA7040F1C}"/>
              </a:ext>
            </a:extLst>
          </p:cNvPr>
          <p:cNvSpPr/>
          <p:nvPr/>
        </p:nvSpPr>
        <p:spPr>
          <a:xfrm>
            <a:off x="1375998" y="6776843"/>
            <a:ext cx="477078" cy="43732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0" name="正方形/長方形 189">
            <a:extLst>
              <a:ext uri="{FF2B5EF4-FFF2-40B4-BE49-F238E27FC236}">
                <a16:creationId xmlns:a16="http://schemas.microsoft.com/office/drawing/2014/main" id="{89A81555-F28A-17A6-564B-31E8A5DA0A4B}"/>
              </a:ext>
            </a:extLst>
          </p:cNvPr>
          <p:cNvSpPr/>
          <p:nvPr/>
        </p:nvSpPr>
        <p:spPr>
          <a:xfrm>
            <a:off x="1375998" y="5849528"/>
            <a:ext cx="477078" cy="43732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1" name="正方形/長方形 190">
            <a:extLst>
              <a:ext uri="{FF2B5EF4-FFF2-40B4-BE49-F238E27FC236}">
                <a16:creationId xmlns:a16="http://schemas.microsoft.com/office/drawing/2014/main" id="{10FEF629-FA74-54FF-713E-06A7E6A5FEEA}"/>
              </a:ext>
            </a:extLst>
          </p:cNvPr>
          <p:cNvSpPr/>
          <p:nvPr/>
        </p:nvSpPr>
        <p:spPr>
          <a:xfrm>
            <a:off x="1375998" y="3955144"/>
            <a:ext cx="477078" cy="43732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3" name="正方形/長方形 192">
            <a:extLst>
              <a:ext uri="{FF2B5EF4-FFF2-40B4-BE49-F238E27FC236}">
                <a16:creationId xmlns:a16="http://schemas.microsoft.com/office/drawing/2014/main" id="{1FC35DDB-0FCB-DDF3-C338-087B369CB3D5}"/>
              </a:ext>
            </a:extLst>
          </p:cNvPr>
          <p:cNvSpPr/>
          <p:nvPr/>
        </p:nvSpPr>
        <p:spPr>
          <a:xfrm>
            <a:off x="1375998" y="4882458"/>
            <a:ext cx="477078" cy="43732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4" name="正方形/長方形 193">
            <a:extLst>
              <a:ext uri="{FF2B5EF4-FFF2-40B4-BE49-F238E27FC236}">
                <a16:creationId xmlns:a16="http://schemas.microsoft.com/office/drawing/2014/main" id="{9E37F771-D43B-E2DD-B048-DEB431A39E7C}"/>
              </a:ext>
            </a:extLst>
          </p:cNvPr>
          <p:cNvSpPr/>
          <p:nvPr/>
        </p:nvSpPr>
        <p:spPr>
          <a:xfrm>
            <a:off x="-18411" y="7467692"/>
            <a:ext cx="477078" cy="43732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5" name="正方形/長方形 194">
            <a:extLst>
              <a:ext uri="{FF2B5EF4-FFF2-40B4-BE49-F238E27FC236}">
                <a16:creationId xmlns:a16="http://schemas.microsoft.com/office/drawing/2014/main" id="{56A97F74-1D84-177E-059E-4A6E7B621735}"/>
              </a:ext>
            </a:extLst>
          </p:cNvPr>
          <p:cNvSpPr/>
          <p:nvPr/>
        </p:nvSpPr>
        <p:spPr>
          <a:xfrm>
            <a:off x="717085" y="7467691"/>
            <a:ext cx="477078" cy="43732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6" name="正方形/長方形 195">
            <a:extLst>
              <a:ext uri="{FF2B5EF4-FFF2-40B4-BE49-F238E27FC236}">
                <a16:creationId xmlns:a16="http://schemas.microsoft.com/office/drawing/2014/main" id="{10D5E39A-F99E-A8E2-A6D1-7BF5B4024A02}"/>
              </a:ext>
            </a:extLst>
          </p:cNvPr>
          <p:cNvSpPr/>
          <p:nvPr/>
        </p:nvSpPr>
        <p:spPr>
          <a:xfrm>
            <a:off x="1452581" y="7467691"/>
            <a:ext cx="477078" cy="43732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7" name="正方形/長方形 196">
            <a:extLst>
              <a:ext uri="{FF2B5EF4-FFF2-40B4-BE49-F238E27FC236}">
                <a16:creationId xmlns:a16="http://schemas.microsoft.com/office/drawing/2014/main" id="{AFD03EC7-BFF5-D007-1B25-F8EB18DF54C9}"/>
              </a:ext>
            </a:extLst>
          </p:cNvPr>
          <p:cNvSpPr/>
          <p:nvPr/>
        </p:nvSpPr>
        <p:spPr>
          <a:xfrm>
            <a:off x="-18411" y="6540377"/>
            <a:ext cx="477078" cy="43732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8" name="正方形/長方形 197">
            <a:extLst>
              <a:ext uri="{FF2B5EF4-FFF2-40B4-BE49-F238E27FC236}">
                <a16:creationId xmlns:a16="http://schemas.microsoft.com/office/drawing/2014/main" id="{DDAA304F-55E5-C6EF-0892-430E74A61EC3}"/>
              </a:ext>
            </a:extLst>
          </p:cNvPr>
          <p:cNvSpPr/>
          <p:nvPr/>
        </p:nvSpPr>
        <p:spPr>
          <a:xfrm>
            <a:off x="717085" y="6540376"/>
            <a:ext cx="477078" cy="43732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9" name="正方形/長方形 198">
            <a:extLst>
              <a:ext uri="{FF2B5EF4-FFF2-40B4-BE49-F238E27FC236}">
                <a16:creationId xmlns:a16="http://schemas.microsoft.com/office/drawing/2014/main" id="{24645A3E-2CB6-A51D-703E-4D0B6E34CA2F}"/>
              </a:ext>
            </a:extLst>
          </p:cNvPr>
          <p:cNvSpPr/>
          <p:nvPr/>
        </p:nvSpPr>
        <p:spPr>
          <a:xfrm>
            <a:off x="1452581" y="6540376"/>
            <a:ext cx="477078" cy="43732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0" name="正方形/長方形 199">
            <a:extLst>
              <a:ext uri="{FF2B5EF4-FFF2-40B4-BE49-F238E27FC236}">
                <a16:creationId xmlns:a16="http://schemas.microsoft.com/office/drawing/2014/main" id="{098CE235-7137-38B1-2A3C-458FA3BD2C75}"/>
              </a:ext>
            </a:extLst>
          </p:cNvPr>
          <p:cNvSpPr/>
          <p:nvPr/>
        </p:nvSpPr>
        <p:spPr>
          <a:xfrm>
            <a:off x="-18411" y="4645993"/>
            <a:ext cx="477078" cy="43732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1" name="正方形/長方形 200">
            <a:extLst>
              <a:ext uri="{FF2B5EF4-FFF2-40B4-BE49-F238E27FC236}">
                <a16:creationId xmlns:a16="http://schemas.microsoft.com/office/drawing/2014/main" id="{3EFB7410-2C0C-E394-A851-D6CE5CBE4DA7}"/>
              </a:ext>
            </a:extLst>
          </p:cNvPr>
          <p:cNvSpPr/>
          <p:nvPr/>
        </p:nvSpPr>
        <p:spPr>
          <a:xfrm>
            <a:off x="717085" y="4645992"/>
            <a:ext cx="477078" cy="43732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2" name="正方形/長方形 201">
            <a:extLst>
              <a:ext uri="{FF2B5EF4-FFF2-40B4-BE49-F238E27FC236}">
                <a16:creationId xmlns:a16="http://schemas.microsoft.com/office/drawing/2014/main" id="{FEFE17DC-D0B2-820F-A4F0-3403B6209927}"/>
              </a:ext>
            </a:extLst>
          </p:cNvPr>
          <p:cNvSpPr/>
          <p:nvPr/>
        </p:nvSpPr>
        <p:spPr>
          <a:xfrm>
            <a:off x="1452581" y="4645992"/>
            <a:ext cx="477078" cy="43732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3" name="正方形/長方形 202">
            <a:extLst>
              <a:ext uri="{FF2B5EF4-FFF2-40B4-BE49-F238E27FC236}">
                <a16:creationId xmlns:a16="http://schemas.microsoft.com/office/drawing/2014/main" id="{5579FC5E-C54C-6F6F-9222-18D24BCECA71}"/>
              </a:ext>
            </a:extLst>
          </p:cNvPr>
          <p:cNvSpPr/>
          <p:nvPr/>
        </p:nvSpPr>
        <p:spPr>
          <a:xfrm>
            <a:off x="-18411" y="3718679"/>
            <a:ext cx="477078" cy="43732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4" name="正方形/長方形 203">
            <a:extLst>
              <a:ext uri="{FF2B5EF4-FFF2-40B4-BE49-F238E27FC236}">
                <a16:creationId xmlns:a16="http://schemas.microsoft.com/office/drawing/2014/main" id="{41F03277-7698-550F-5C61-84D8B0FA8211}"/>
              </a:ext>
            </a:extLst>
          </p:cNvPr>
          <p:cNvSpPr/>
          <p:nvPr/>
        </p:nvSpPr>
        <p:spPr>
          <a:xfrm>
            <a:off x="717085" y="3718678"/>
            <a:ext cx="477078" cy="43732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5" name="正方形/長方形 204">
            <a:extLst>
              <a:ext uri="{FF2B5EF4-FFF2-40B4-BE49-F238E27FC236}">
                <a16:creationId xmlns:a16="http://schemas.microsoft.com/office/drawing/2014/main" id="{A0FC236E-3449-06C3-5D80-D39970CBB43E}"/>
              </a:ext>
            </a:extLst>
          </p:cNvPr>
          <p:cNvSpPr/>
          <p:nvPr/>
        </p:nvSpPr>
        <p:spPr>
          <a:xfrm>
            <a:off x="1452581" y="3718678"/>
            <a:ext cx="477078" cy="43732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6" name="正方形/長方形 205">
            <a:extLst>
              <a:ext uri="{FF2B5EF4-FFF2-40B4-BE49-F238E27FC236}">
                <a16:creationId xmlns:a16="http://schemas.microsoft.com/office/drawing/2014/main" id="{1A459CAA-E5AE-7756-240A-E10C0F3F394F}"/>
              </a:ext>
            </a:extLst>
          </p:cNvPr>
          <p:cNvSpPr/>
          <p:nvPr/>
        </p:nvSpPr>
        <p:spPr>
          <a:xfrm>
            <a:off x="-18411" y="2791365"/>
            <a:ext cx="477078" cy="43732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7" name="正方形/長方形 206">
            <a:extLst>
              <a:ext uri="{FF2B5EF4-FFF2-40B4-BE49-F238E27FC236}">
                <a16:creationId xmlns:a16="http://schemas.microsoft.com/office/drawing/2014/main" id="{FCF45D8F-E309-6841-B090-9DF252BFE52B}"/>
              </a:ext>
            </a:extLst>
          </p:cNvPr>
          <p:cNvSpPr/>
          <p:nvPr/>
        </p:nvSpPr>
        <p:spPr>
          <a:xfrm>
            <a:off x="717085" y="2791364"/>
            <a:ext cx="477078" cy="43732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8" name="正方形/長方形 207">
            <a:extLst>
              <a:ext uri="{FF2B5EF4-FFF2-40B4-BE49-F238E27FC236}">
                <a16:creationId xmlns:a16="http://schemas.microsoft.com/office/drawing/2014/main" id="{FB3A5E68-C179-22E9-1283-3E588836FC89}"/>
              </a:ext>
            </a:extLst>
          </p:cNvPr>
          <p:cNvSpPr/>
          <p:nvPr/>
        </p:nvSpPr>
        <p:spPr>
          <a:xfrm>
            <a:off x="1452581" y="2791364"/>
            <a:ext cx="477078" cy="43732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9" name="正方形/長方形 208">
            <a:extLst>
              <a:ext uri="{FF2B5EF4-FFF2-40B4-BE49-F238E27FC236}">
                <a16:creationId xmlns:a16="http://schemas.microsoft.com/office/drawing/2014/main" id="{CF91C700-D61C-112A-D7D7-422B69FB0F7C}"/>
              </a:ext>
            </a:extLst>
          </p:cNvPr>
          <p:cNvSpPr/>
          <p:nvPr/>
        </p:nvSpPr>
        <p:spPr>
          <a:xfrm>
            <a:off x="-18411" y="5573307"/>
            <a:ext cx="477078" cy="43732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0" name="正方形/長方形 209">
            <a:extLst>
              <a:ext uri="{FF2B5EF4-FFF2-40B4-BE49-F238E27FC236}">
                <a16:creationId xmlns:a16="http://schemas.microsoft.com/office/drawing/2014/main" id="{CD0E3890-95E0-277B-3384-3CD3AA468AA1}"/>
              </a:ext>
            </a:extLst>
          </p:cNvPr>
          <p:cNvSpPr/>
          <p:nvPr/>
        </p:nvSpPr>
        <p:spPr>
          <a:xfrm>
            <a:off x="717085" y="5573306"/>
            <a:ext cx="477078" cy="43732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1" name="正方形/長方形 210">
            <a:extLst>
              <a:ext uri="{FF2B5EF4-FFF2-40B4-BE49-F238E27FC236}">
                <a16:creationId xmlns:a16="http://schemas.microsoft.com/office/drawing/2014/main" id="{F6D52129-1E36-D8C1-C75A-C7F666405CFF}"/>
              </a:ext>
            </a:extLst>
          </p:cNvPr>
          <p:cNvSpPr/>
          <p:nvPr/>
        </p:nvSpPr>
        <p:spPr>
          <a:xfrm>
            <a:off x="1452581" y="5573306"/>
            <a:ext cx="477078" cy="43732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6" name="正方形/長方形 145">
            <a:extLst>
              <a:ext uri="{FF2B5EF4-FFF2-40B4-BE49-F238E27FC236}">
                <a16:creationId xmlns:a16="http://schemas.microsoft.com/office/drawing/2014/main" id="{D30913D3-67C0-5617-C664-36B332D95FF7}"/>
              </a:ext>
            </a:extLst>
          </p:cNvPr>
          <p:cNvSpPr/>
          <p:nvPr/>
        </p:nvSpPr>
        <p:spPr>
          <a:xfrm>
            <a:off x="2418141" y="1113183"/>
            <a:ext cx="2743200" cy="8726556"/>
          </a:xfrm>
          <a:prstGeom prst="rect">
            <a:avLst/>
          </a:prstGeom>
          <a:solidFill>
            <a:srgbClr val="A79269"/>
          </a:solidFill>
          <a:ln w="635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7" name="正方形/長方形 146">
            <a:extLst>
              <a:ext uri="{FF2B5EF4-FFF2-40B4-BE49-F238E27FC236}">
                <a16:creationId xmlns:a16="http://schemas.microsoft.com/office/drawing/2014/main" id="{FF5DE128-A2D1-6234-99E0-9B78ECEE6DC4}"/>
              </a:ext>
            </a:extLst>
          </p:cNvPr>
          <p:cNvSpPr/>
          <p:nvPr/>
        </p:nvSpPr>
        <p:spPr>
          <a:xfrm>
            <a:off x="2815706" y="8150381"/>
            <a:ext cx="477078" cy="43732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8" name="正方形/長方形 147">
            <a:extLst>
              <a:ext uri="{FF2B5EF4-FFF2-40B4-BE49-F238E27FC236}">
                <a16:creationId xmlns:a16="http://schemas.microsoft.com/office/drawing/2014/main" id="{BA3C601F-9FDA-F59B-4B67-B0E6698A41CB}"/>
              </a:ext>
            </a:extLst>
          </p:cNvPr>
          <p:cNvSpPr/>
          <p:nvPr/>
        </p:nvSpPr>
        <p:spPr>
          <a:xfrm>
            <a:off x="3551202" y="8150380"/>
            <a:ext cx="477078" cy="43732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9" name="正方形/長方形 148">
            <a:extLst>
              <a:ext uri="{FF2B5EF4-FFF2-40B4-BE49-F238E27FC236}">
                <a16:creationId xmlns:a16="http://schemas.microsoft.com/office/drawing/2014/main" id="{FBEC737C-05F2-9760-00D1-3888869A05E1}"/>
              </a:ext>
            </a:extLst>
          </p:cNvPr>
          <p:cNvSpPr/>
          <p:nvPr/>
        </p:nvSpPr>
        <p:spPr>
          <a:xfrm>
            <a:off x="4286698" y="8150380"/>
            <a:ext cx="477078" cy="43732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0" name="正方形/長方形 149">
            <a:extLst>
              <a:ext uri="{FF2B5EF4-FFF2-40B4-BE49-F238E27FC236}">
                <a16:creationId xmlns:a16="http://schemas.microsoft.com/office/drawing/2014/main" id="{FAA9771F-7EA5-6676-8366-906DB6EDDD89}"/>
              </a:ext>
            </a:extLst>
          </p:cNvPr>
          <p:cNvSpPr/>
          <p:nvPr/>
        </p:nvSpPr>
        <p:spPr>
          <a:xfrm>
            <a:off x="2815706" y="7223066"/>
            <a:ext cx="477078" cy="43732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正方形/長方形 150">
            <a:extLst>
              <a:ext uri="{FF2B5EF4-FFF2-40B4-BE49-F238E27FC236}">
                <a16:creationId xmlns:a16="http://schemas.microsoft.com/office/drawing/2014/main" id="{2018BA24-21DB-E3E1-BEE0-F7E53DCD2EBC}"/>
              </a:ext>
            </a:extLst>
          </p:cNvPr>
          <p:cNvSpPr/>
          <p:nvPr/>
        </p:nvSpPr>
        <p:spPr>
          <a:xfrm>
            <a:off x="3551202" y="7223065"/>
            <a:ext cx="477078" cy="43732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2" name="正方形/長方形 151">
            <a:extLst>
              <a:ext uri="{FF2B5EF4-FFF2-40B4-BE49-F238E27FC236}">
                <a16:creationId xmlns:a16="http://schemas.microsoft.com/office/drawing/2014/main" id="{17754DA8-66D7-289A-E549-14850438D727}"/>
              </a:ext>
            </a:extLst>
          </p:cNvPr>
          <p:cNvSpPr/>
          <p:nvPr/>
        </p:nvSpPr>
        <p:spPr>
          <a:xfrm>
            <a:off x="4286698" y="7223065"/>
            <a:ext cx="477078" cy="43732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3" name="正方形/長方形 152">
            <a:extLst>
              <a:ext uri="{FF2B5EF4-FFF2-40B4-BE49-F238E27FC236}">
                <a16:creationId xmlns:a16="http://schemas.microsoft.com/office/drawing/2014/main" id="{5D2DDB9F-5269-F2A5-7A3E-0F5C0475E8EB}"/>
              </a:ext>
            </a:extLst>
          </p:cNvPr>
          <p:cNvSpPr/>
          <p:nvPr/>
        </p:nvSpPr>
        <p:spPr>
          <a:xfrm>
            <a:off x="2815706" y="5328682"/>
            <a:ext cx="477078" cy="43732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4" name="正方形/長方形 153">
            <a:extLst>
              <a:ext uri="{FF2B5EF4-FFF2-40B4-BE49-F238E27FC236}">
                <a16:creationId xmlns:a16="http://schemas.microsoft.com/office/drawing/2014/main" id="{46AEACA1-597B-ECED-69DE-5979A54B0945}"/>
              </a:ext>
            </a:extLst>
          </p:cNvPr>
          <p:cNvSpPr/>
          <p:nvPr/>
        </p:nvSpPr>
        <p:spPr>
          <a:xfrm>
            <a:off x="3551202" y="5328681"/>
            <a:ext cx="477078" cy="43732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5" name="正方形/長方形 154">
            <a:extLst>
              <a:ext uri="{FF2B5EF4-FFF2-40B4-BE49-F238E27FC236}">
                <a16:creationId xmlns:a16="http://schemas.microsoft.com/office/drawing/2014/main" id="{5BC6A9B0-1A97-9B8F-E3CC-EFF5BA2FCC67}"/>
              </a:ext>
            </a:extLst>
          </p:cNvPr>
          <p:cNvSpPr/>
          <p:nvPr/>
        </p:nvSpPr>
        <p:spPr>
          <a:xfrm>
            <a:off x="4286698" y="5328681"/>
            <a:ext cx="477078" cy="43732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6" name="正方形/長方形 155">
            <a:extLst>
              <a:ext uri="{FF2B5EF4-FFF2-40B4-BE49-F238E27FC236}">
                <a16:creationId xmlns:a16="http://schemas.microsoft.com/office/drawing/2014/main" id="{2A13C9E3-BBDD-ED53-FEB6-324F453C8F20}"/>
              </a:ext>
            </a:extLst>
          </p:cNvPr>
          <p:cNvSpPr/>
          <p:nvPr/>
        </p:nvSpPr>
        <p:spPr>
          <a:xfrm>
            <a:off x="2815706" y="4401368"/>
            <a:ext cx="477078" cy="43732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7" name="正方形/長方形 156">
            <a:extLst>
              <a:ext uri="{FF2B5EF4-FFF2-40B4-BE49-F238E27FC236}">
                <a16:creationId xmlns:a16="http://schemas.microsoft.com/office/drawing/2014/main" id="{C50BACC7-F818-92A4-5568-60EDA12EB1DF}"/>
              </a:ext>
            </a:extLst>
          </p:cNvPr>
          <p:cNvSpPr/>
          <p:nvPr/>
        </p:nvSpPr>
        <p:spPr>
          <a:xfrm>
            <a:off x="3551202" y="4401367"/>
            <a:ext cx="477078" cy="43732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8" name="正方形/長方形 157">
            <a:extLst>
              <a:ext uri="{FF2B5EF4-FFF2-40B4-BE49-F238E27FC236}">
                <a16:creationId xmlns:a16="http://schemas.microsoft.com/office/drawing/2014/main" id="{AFC0560B-DAB1-1CF0-B14D-7038A3C4CB69}"/>
              </a:ext>
            </a:extLst>
          </p:cNvPr>
          <p:cNvSpPr/>
          <p:nvPr/>
        </p:nvSpPr>
        <p:spPr>
          <a:xfrm>
            <a:off x="4286698" y="4401367"/>
            <a:ext cx="477078" cy="43732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9" name="正方形/長方形 158">
            <a:extLst>
              <a:ext uri="{FF2B5EF4-FFF2-40B4-BE49-F238E27FC236}">
                <a16:creationId xmlns:a16="http://schemas.microsoft.com/office/drawing/2014/main" id="{A648407D-3AD0-C016-BBC9-5675560B2246}"/>
              </a:ext>
            </a:extLst>
          </p:cNvPr>
          <p:cNvSpPr/>
          <p:nvPr/>
        </p:nvSpPr>
        <p:spPr>
          <a:xfrm>
            <a:off x="2815706" y="3474054"/>
            <a:ext cx="477078" cy="43732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0" name="正方形/長方形 159">
            <a:extLst>
              <a:ext uri="{FF2B5EF4-FFF2-40B4-BE49-F238E27FC236}">
                <a16:creationId xmlns:a16="http://schemas.microsoft.com/office/drawing/2014/main" id="{689D2DAA-B2CA-9990-8EF1-B78475A9E8F7}"/>
              </a:ext>
            </a:extLst>
          </p:cNvPr>
          <p:cNvSpPr/>
          <p:nvPr/>
        </p:nvSpPr>
        <p:spPr>
          <a:xfrm>
            <a:off x="3551202" y="3474053"/>
            <a:ext cx="477078" cy="43732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1" name="正方形/長方形 160">
            <a:extLst>
              <a:ext uri="{FF2B5EF4-FFF2-40B4-BE49-F238E27FC236}">
                <a16:creationId xmlns:a16="http://schemas.microsoft.com/office/drawing/2014/main" id="{A9364067-7B1C-53FC-A563-D45F91344050}"/>
              </a:ext>
            </a:extLst>
          </p:cNvPr>
          <p:cNvSpPr/>
          <p:nvPr/>
        </p:nvSpPr>
        <p:spPr>
          <a:xfrm>
            <a:off x="4286698" y="3474053"/>
            <a:ext cx="477078" cy="43732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2" name="正方形/長方形 161">
            <a:extLst>
              <a:ext uri="{FF2B5EF4-FFF2-40B4-BE49-F238E27FC236}">
                <a16:creationId xmlns:a16="http://schemas.microsoft.com/office/drawing/2014/main" id="{B7FEF08B-5C02-81BF-CC0A-DA23F35562E8}"/>
              </a:ext>
            </a:extLst>
          </p:cNvPr>
          <p:cNvSpPr/>
          <p:nvPr/>
        </p:nvSpPr>
        <p:spPr>
          <a:xfrm>
            <a:off x="2815706" y="2545642"/>
            <a:ext cx="477078" cy="43732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3" name="正方形/長方形 162">
            <a:extLst>
              <a:ext uri="{FF2B5EF4-FFF2-40B4-BE49-F238E27FC236}">
                <a16:creationId xmlns:a16="http://schemas.microsoft.com/office/drawing/2014/main" id="{53E16418-F813-AEB1-86A6-F17E49CA8E3B}"/>
              </a:ext>
            </a:extLst>
          </p:cNvPr>
          <p:cNvSpPr/>
          <p:nvPr/>
        </p:nvSpPr>
        <p:spPr>
          <a:xfrm>
            <a:off x="3551202" y="2545641"/>
            <a:ext cx="477078" cy="43732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4" name="正方形/長方形 163">
            <a:extLst>
              <a:ext uri="{FF2B5EF4-FFF2-40B4-BE49-F238E27FC236}">
                <a16:creationId xmlns:a16="http://schemas.microsoft.com/office/drawing/2014/main" id="{25E020CB-8036-B60E-380E-5CF57A7D78B8}"/>
              </a:ext>
            </a:extLst>
          </p:cNvPr>
          <p:cNvSpPr/>
          <p:nvPr/>
        </p:nvSpPr>
        <p:spPr>
          <a:xfrm>
            <a:off x="4286698" y="2545641"/>
            <a:ext cx="477078" cy="43732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5" name="正方形/長方形 164">
            <a:extLst>
              <a:ext uri="{FF2B5EF4-FFF2-40B4-BE49-F238E27FC236}">
                <a16:creationId xmlns:a16="http://schemas.microsoft.com/office/drawing/2014/main" id="{A501504D-40BD-9DC5-778A-EAF64281166B}"/>
              </a:ext>
            </a:extLst>
          </p:cNvPr>
          <p:cNvSpPr/>
          <p:nvPr/>
        </p:nvSpPr>
        <p:spPr>
          <a:xfrm>
            <a:off x="2815706" y="6255996"/>
            <a:ext cx="477078" cy="43732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6" name="正方形/長方形 165">
            <a:extLst>
              <a:ext uri="{FF2B5EF4-FFF2-40B4-BE49-F238E27FC236}">
                <a16:creationId xmlns:a16="http://schemas.microsoft.com/office/drawing/2014/main" id="{27ABA375-9C7F-A661-5247-F4763E4D94B7}"/>
              </a:ext>
            </a:extLst>
          </p:cNvPr>
          <p:cNvSpPr/>
          <p:nvPr/>
        </p:nvSpPr>
        <p:spPr>
          <a:xfrm>
            <a:off x="3551202" y="6255995"/>
            <a:ext cx="477078" cy="43732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7" name="正方形/長方形 166">
            <a:extLst>
              <a:ext uri="{FF2B5EF4-FFF2-40B4-BE49-F238E27FC236}">
                <a16:creationId xmlns:a16="http://schemas.microsoft.com/office/drawing/2014/main" id="{FDE01136-310D-67EF-5D56-7907B012F7D7}"/>
              </a:ext>
            </a:extLst>
          </p:cNvPr>
          <p:cNvSpPr/>
          <p:nvPr/>
        </p:nvSpPr>
        <p:spPr>
          <a:xfrm>
            <a:off x="4286698" y="6255995"/>
            <a:ext cx="477078" cy="43732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2" name="正方形/長方形 181">
            <a:extLst>
              <a:ext uri="{FF2B5EF4-FFF2-40B4-BE49-F238E27FC236}">
                <a16:creationId xmlns:a16="http://schemas.microsoft.com/office/drawing/2014/main" id="{7BAC9EEE-3AA2-9D7A-078C-D56629F4E22E}"/>
              </a:ext>
            </a:extLst>
          </p:cNvPr>
          <p:cNvSpPr/>
          <p:nvPr/>
        </p:nvSpPr>
        <p:spPr>
          <a:xfrm>
            <a:off x="2785889" y="1707226"/>
            <a:ext cx="477078" cy="43732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3" name="正方形/長方形 182">
            <a:extLst>
              <a:ext uri="{FF2B5EF4-FFF2-40B4-BE49-F238E27FC236}">
                <a16:creationId xmlns:a16="http://schemas.microsoft.com/office/drawing/2014/main" id="{1C3D7704-7B92-15E6-F94D-981FBC87064A}"/>
              </a:ext>
            </a:extLst>
          </p:cNvPr>
          <p:cNvSpPr/>
          <p:nvPr/>
        </p:nvSpPr>
        <p:spPr>
          <a:xfrm>
            <a:off x="3521385" y="1707225"/>
            <a:ext cx="477078" cy="43732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4" name="正方形/長方形 183">
            <a:extLst>
              <a:ext uri="{FF2B5EF4-FFF2-40B4-BE49-F238E27FC236}">
                <a16:creationId xmlns:a16="http://schemas.microsoft.com/office/drawing/2014/main" id="{6A037C4A-6B2B-4978-47A9-F5014B3B3BFC}"/>
              </a:ext>
            </a:extLst>
          </p:cNvPr>
          <p:cNvSpPr/>
          <p:nvPr/>
        </p:nvSpPr>
        <p:spPr>
          <a:xfrm>
            <a:off x="4256881" y="1707225"/>
            <a:ext cx="477078" cy="43732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8" name="正方形/長方形 117">
            <a:extLst>
              <a:ext uri="{FF2B5EF4-FFF2-40B4-BE49-F238E27FC236}">
                <a16:creationId xmlns:a16="http://schemas.microsoft.com/office/drawing/2014/main" id="{798AA6CD-6F21-B5B2-A2DF-BFDE5FAF09A6}"/>
              </a:ext>
            </a:extLst>
          </p:cNvPr>
          <p:cNvSpPr/>
          <p:nvPr/>
        </p:nvSpPr>
        <p:spPr>
          <a:xfrm>
            <a:off x="7536796" y="437322"/>
            <a:ext cx="2743200" cy="9384611"/>
          </a:xfrm>
          <a:prstGeom prst="rect">
            <a:avLst/>
          </a:prstGeom>
          <a:solidFill>
            <a:srgbClr val="A79269"/>
          </a:solidFill>
          <a:ln w="635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9" name="正方形/長方形 118">
            <a:extLst>
              <a:ext uri="{FF2B5EF4-FFF2-40B4-BE49-F238E27FC236}">
                <a16:creationId xmlns:a16="http://schemas.microsoft.com/office/drawing/2014/main" id="{42EE0A1D-6D5F-5B60-FDA6-FB1055BAF889}"/>
              </a:ext>
            </a:extLst>
          </p:cNvPr>
          <p:cNvSpPr/>
          <p:nvPr/>
        </p:nvSpPr>
        <p:spPr>
          <a:xfrm>
            <a:off x="7934361" y="8132575"/>
            <a:ext cx="477078" cy="43732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0" name="正方形/長方形 119">
            <a:extLst>
              <a:ext uri="{FF2B5EF4-FFF2-40B4-BE49-F238E27FC236}">
                <a16:creationId xmlns:a16="http://schemas.microsoft.com/office/drawing/2014/main" id="{71378AC5-CD08-86BF-2100-8CB271EBADED}"/>
              </a:ext>
            </a:extLst>
          </p:cNvPr>
          <p:cNvSpPr/>
          <p:nvPr/>
        </p:nvSpPr>
        <p:spPr>
          <a:xfrm>
            <a:off x="8669857" y="8132574"/>
            <a:ext cx="477078" cy="43732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1" name="正方形/長方形 120">
            <a:extLst>
              <a:ext uri="{FF2B5EF4-FFF2-40B4-BE49-F238E27FC236}">
                <a16:creationId xmlns:a16="http://schemas.microsoft.com/office/drawing/2014/main" id="{07EDC624-8DA1-F3C2-7093-451EED2471F0}"/>
              </a:ext>
            </a:extLst>
          </p:cNvPr>
          <p:cNvSpPr/>
          <p:nvPr/>
        </p:nvSpPr>
        <p:spPr>
          <a:xfrm>
            <a:off x="9405353" y="8132574"/>
            <a:ext cx="477078" cy="43732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2" name="正方形/長方形 121">
            <a:extLst>
              <a:ext uri="{FF2B5EF4-FFF2-40B4-BE49-F238E27FC236}">
                <a16:creationId xmlns:a16="http://schemas.microsoft.com/office/drawing/2014/main" id="{E8757AA9-23B0-FF6F-54AC-B6499EBABAFB}"/>
              </a:ext>
            </a:extLst>
          </p:cNvPr>
          <p:cNvSpPr/>
          <p:nvPr/>
        </p:nvSpPr>
        <p:spPr>
          <a:xfrm>
            <a:off x="7934361" y="7205260"/>
            <a:ext cx="477078" cy="43732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3" name="正方形/長方形 122">
            <a:extLst>
              <a:ext uri="{FF2B5EF4-FFF2-40B4-BE49-F238E27FC236}">
                <a16:creationId xmlns:a16="http://schemas.microsoft.com/office/drawing/2014/main" id="{0A05C2F3-81C4-1AE4-F214-2B8FEED0A817}"/>
              </a:ext>
            </a:extLst>
          </p:cNvPr>
          <p:cNvSpPr/>
          <p:nvPr/>
        </p:nvSpPr>
        <p:spPr>
          <a:xfrm>
            <a:off x="8669857" y="7205259"/>
            <a:ext cx="477078" cy="43732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4" name="正方形/長方形 123">
            <a:extLst>
              <a:ext uri="{FF2B5EF4-FFF2-40B4-BE49-F238E27FC236}">
                <a16:creationId xmlns:a16="http://schemas.microsoft.com/office/drawing/2014/main" id="{2E83FC52-FC0B-8DD3-7731-C796F1E8AC56}"/>
              </a:ext>
            </a:extLst>
          </p:cNvPr>
          <p:cNvSpPr/>
          <p:nvPr/>
        </p:nvSpPr>
        <p:spPr>
          <a:xfrm>
            <a:off x="9405353" y="7205259"/>
            <a:ext cx="477078" cy="43732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5" name="正方形/長方形 124">
            <a:extLst>
              <a:ext uri="{FF2B5EF4-FFF2-40B4-BE49-F238E27FC236}">
                <a16:creationId xmlns:a16="http://schemas.microsoft.com/office/drawing/2014/main" id="{026E5C26-88A9-3CBA-327C-8D2C9DB65CEB}"/>
              </a:ext>
            </a:extLst>
          </p:cNvPr>
          <p:cNvSpPr/>
          <p:nvPr/>
        </p:nvSpPr>
        <p:spPr>
          <a:xfrm>
            <a:off x="7934361" y="5310876"/>
            <a:ext cx="477078" cy="43732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6" name="正方形/長方形 125">
            <a:extLst>
              <a:ext uri="{FF2B5EF4-FFF2-40B4-BE49-F238E27FC236}">
                <a16:creationId xmlns:a16="http://schemas.microsoft.com/office/drawing/2014/main" id="{D5842FFE-8649-4AF5-AD3E-B4B19B5A1F65}"/>
              </a:ext>
            </a:extLst>
          </p:cNvPr>
          <p:cNvSpPr/>
          <p:nvPr/>
        </p:nvSpPr>
        <p:spPr>
          <a:xfrm>
            <a:off x="8669857" y="5310875"/>
            <a:ext cx="477078" cy="43732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7" name="正方形/長方形 126">
            <a:extLst>
              <a:ext uri="{FF2B5EF4-FFF2-40B4-BE49-F238E27FC236}">
                <a16:creationId xmlns:a16="http://schemas.microsoft.com/office/drawing/2014/main" id="{037855D9-AF34-2607-92ED-FC0D1256C80C}"/>
              </a:ext>
            </a:extLst>
          </p:cNvPr>
          <p:cNvSpPr/>
          <p:nvPr/>
        </p:nvSpPr>
        <p:spPr>
          <a:xfrm>
            <a:off x="9405353" y="5310875"/>
            <a:ext cx="477078" cy="43732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8" name="正方形/長方形 127">
            <a:extLst>
              <a:ext uri="{FF2B5EF4-FFF2-40B4-BE49-F238E27FC236}">
                <a16:creationId xmlns:a16="http://schemas.microsoft.com/office/drawing/2014/main" id="{DF354C7A-2C72-86B5-7EEB-E4904C06DAA8}"/>
              </a:ext>
            </a:extLst>
          </p:cNvPr>
          <p:cNvSpPr/>
          <p:nvPr/>
        </p:nvSpPr>
        <p:spPr>
          <a:xfrm>
            <a:off x="7934361" y="4383562"/>
            <a:ext cx="477078" cy="43732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9" name="正方形/長方形 128">
            <a:extLst>
              <a:ext uri="{FF2B5EF4-FFF2-40B4-BE49-F238E27FC236}">
                <a16:creationId xmlns:a16="http://schemas.microsoft.com/office/drawing/2014/main" id="{461392E9-29E8-3B90-2E8D-F4393D599463}"/>
              </a:ext>
            </a:extLst>
          </p:cNvPr>
          <p:cNvSpPr/>
          <p:nvPr/>
        </p:nvSpPr>
        <p:spPr>
          <a:xfrm>
            <a:off x="8669857" y="4383561"/>
            <a:ext cx="477078" cy="43732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0" name="正方形/長方形 129">
            <a:extLst>
              <a:ext uri="{FF2B5EF4-FFF2-40B4-BE49-F238E27FC236}">
                <a16:creationId xmlns:a16="http://schemas.microsoft.com/office/drawing/2014/main" id="{A77F85F2-18A0-BBC4-53C0-24572CF8AC30}"/>
              </a:ext>
            </a:extLst>
          </p:cNvPr>
          <p:cNvSpPr/>
          <p:nvPr/>
        </p:nvSpPr>
        <p:spPr>
          <a:xfrm>
            <a:off x="9405353" y="4383561"/>
            <a:ext cx="477078" cy="43732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1" name="正方形/長方形 130">
            <a:extLst>
              <a:ext uri="{FF2B5EF4-FFF2-40B4-BE49-F238E27FC236}">
                <a16:creationId xmlns:a16="http://schemas.microsoft.com/office/drawing/2014/main" id="{CF74EE7B-9F42-8CD8-D6FC-807FA36BBF77}"/>
              </a:ext>
            </a:extLst>
          </p:cNvPr>
          <p:cNvSpPr/>
          <p:nvPr/>
        </p:nvSpPr>
        <p:spPr>
          <a:xfrm>
            <a:off x="7934361" y="3456248"/>
            <a:ext cx="477078" cy="43732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2" name="正方形/長方形 131">
            <a:extLst>
              <a:ext uri="{FF2B5EF4-FFF2-40B4-BE49-F238E27FC236}">
                <a16:creationId xmlns:a16="http://schemas.microsoft.com/office/drawing/2014/main" id="{EF4F1092-4C64-2162-2538-2B433B0595B0}"/>
              </a:ext>
            </a:extLst>
          </p:cNvPr>
          <p:cNvSpPr/>
          <p:nvPr/>
        </p:nvSpPr>
        <p:spPr>
          <a:xfrm>
            <a:off x="8669857" y="3456247"/>
            <a:ext cx="477078" cy="43732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3" name="正方形/長方形 132">
            <a:extLst>
              <a:ext uri="{FF2B5EF4-FFF2-40B4-BE49-F238E27FC236}">
                <a16:creationId xmlns:a16="http://schemas.microsoft.com/office/drawing/2014/main" id="{71F1823B-CED2-FC02-CA9A-6AEC4E8DF0CD}"/>
              </a:ext>
            </a:extLst>
          </p:cNvPr>
          <p:cNvSpPr/>
          <p:nvPr/>
        </p:nvSpPr>
        <p:spPr>
          <a:xfrm>
            <a:off x="9405353" y="3456247"/>
            <a:ext cx="477078" cy="43732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4" name="正方形/長方形 133">
            <a:extLst>
              <a:ext uri="{FF2B5EF4-FFF2-40B4-BE49-F238E27FC236}">
                <a16:creationId xmlns:a16="http://schemas.microsoft.com/office/drawing/2014/main" id="{16789D53-FE07-2AEB-F5C2-15E4F4AB8F8E}"/>
              </a:ext>
            </a:extLst>
          </p:cNvPr>
          <p:cNvSpPr/>
          <p:nvPr/>
        </p:nvSpPr>
        <p:spPr>
          <a:xfrm>
            <a:off x="7934361" y="2527836"/>
            <a:ext cx="477078" cy="43732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5" name="正方形/長方形 134">
            <a:extLst>
              <a:ext uri="{FF2B5EF4-FFF2-40B4-BE49-F238E27FC236}">
                <a16:creationId xmlns:a16="http://schemas.microsoft.com/office/drawing/2014/main" id="{044EB194-D533-E085-B8FF-DD7F2E95749D}"/>
              </a:ext>
            </a:extLst>
          </p:cNvPr>
          <p:cNvSpPr/>
          <p:nvPr/>
        </p:nvSpPr>
        <p:spPr>
          <a:xfrm>
            <a:off x="8669857" y="2527835"/>
            <a:ext cx="477078" cy="43732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6" name="正方形/長方形 135">
            <a:extLst>
              <a:ext uri="{FF2B5EF4-FFF2-40B4-BE49-F238E27FC236}">
                <a16:creationId xmlns:a16="http://schemas.microsoft.com/office/drawing/2014/main" id="{9A21570D-9E89-BCAB-6FA1-E8CD18676752}"/>
              </a:ext>
            </a:extLst>
          </p:cNvPr>
          <p:cNvSpPr/>
          <p:nvPr/>
        </p:nvSpPr>
        <p:spPr>
          <a:xfrm>
            <a:off x="9405353" y="2527835"/>
            <a:ext cx="477078" cy="43732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7" name="正方形/長方形 136">
            <a:extLst>
              <a:ext uri="{FF2B5EF4-FFF2-40B4-BE49-F238E27FC236}">
                <a16:creationId xmlns:a16="http://schemas.microsoft.com/office/drawing/2014/main" id="{70BB370C-4B25-E392-0C25-78038F0895E4}"/>
              </a:ext>
            </a:extLst>
          </p:cNvPr>
          <p:cNvSpPr/>
          <p:nvPr/>
        </p:nvSpPr>
        <p:spPr>
          <a:xfrm>
            <a:off x="7934361" y="6238190"/>
            <a:ext cx="477078" cy="43732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8" name="正方形/長方形 137">
            <a:extLst>
              <a:ext uri="{FF2B5EF4-FFF2-40B4-BE49-F238E27FC236}">
                <a16:creationId xmlns:a16="http://schemas.microsoft.com/office/drawing/2014/main" id="{DACA5A45-1D8A-2185-9188-03C39CB55166}"/>
              </a:ext>
            </a:extLst>
          </p:cNvPr>
          <p:cNvSpPr/>
          <p:nvPr/>
        </p:nvSpPr>
        <p:spPr>
          <a:xfrm>
            <a:off x="8669857" y="6238189"/>
            <a:ext cx="477078" cy="43732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9" name="正方形/長方形 138">
            <a:extLst>
              <a:ext uri="{FF2B5EF4-FFF2-40B4-BE49-F238E27FC236}">
                <a16:creationId xmlns:a16="http://schemas.microsoft.com/office/drawing/2014/main" id="{2C7010B7-32B9-7509-C3F5-6A6D3571EC1A}"/>
              </a:ext>
            </a:extLst>
          </p:cNvPr>
          <p:cNvSpPr/>
          <p:nvPr/>
        </p:nvSpPr>
        <p:spPr>
          <a:xfrm>
            <a:off x="9405353" y="6238189"/>
            <a:ext cx="477078" cy="43732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6DB8B878-72E1-D93F-5B7B-0579485568C5}"/>
              </a:ext>
            </a:extLst>
          </p:cNvPr>
          <p:cNvSpPr/>
          <p:nvPr/>
        </p:nvSpPr>
        <p:spPr>
          <a:xfrm>
            <a:off x="3717235" y="1888435"/>
            <a:ext cx="2743200" cy="7951304"/>
          </a:xfrm>
          <a:prstGeom prst="rect">
            <a:avLst/>
          </a:prstGeom>
          <a:solidFill>
            <a:srgbClr val="A79269"/>
          </a:solidFill>
          <a:ln w="635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8166BA47-3C19-D995-48B1-F5F6B0238ED7}"/>
              </a:ext>
            </a:extLst>
          </p:cNvPr>
          <p:cNvSpPr/>
          <p:nvPr/>
        </p:nvSpPr>
        <p:spPr>
          <a:xfrm>
            <a:off x="4114800" y="8150381"/>
            <a:ext cx="477078" cy="43732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33B8A3AA-C0B5-C102-C0AF-72C5296D7581}"/>
              </a:ext>
            </a:extLst>
          </p:cNvPr>
          <p:cNvSpPr/>
          <p:nvPr/>
        </p:nvSpPr>
        <p:spPr>
          <a:xfrm>
            <a:off x="4850296" y="8150380"/>
            <a:ext cx="477078" cy="43732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B3D770DD-7783-6BB8-CBE9-D303AB096DEE}"/>
              </a:ext>
            </a:extLst>
          </p:cNvPr>
          <p:cNvSpPr/>
          <p:nvPr/>
        </p:nvSpPr>
        <p:spPr>
          <a:xfrm>
            <a:off x="5585792" y="8150380"/>
            <a:ext cx="477078" cy="43732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F6B2135A-82BB-DB3E-A224-960FF4F0211E}"/>
              </a:ext>
            </a:extLst>
          </p:cNvPr>
          <p:cNvSpPr/>
          <p:nvPr/>
        </p:nvSpPr>
        <p:spPr>
          <a:xfrm>
            <a:off x="4114800" y="7223066"/>
            <a:ext cx="477078" cy="43732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7515FA19-3FAB-6B88-C33A-E576E9B74669}"/>
              </a:ext>
            </a:extLst>
          </p:cNvPr>
          <p:cNvSpPr/>
          <p:nvPr/>
        </p:nvSpPr>
        <p:spPr>
          <a:xfrm>
            <a:off x="4850296" y="7223065"/>
            <a:ext cx="477078" cy="43732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C03C1883-1D2A-1B8C-AE7B-4FEE514B5730}"/>
              </a:ext>
            </a:extLst>
          </p:cNvPr>
          <p:cNvSpPr/>
          <p:nvPr/>
        </p:nvSpPr>
        <p:spPr>
          <a:xfrm>
            <a:off x="5585792" y="7223065"/>
            <a:ext cx="477078" cy="43732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9112C135-CBFF-7C1A-BAB6-B8F544E6A358}"/>
              </a:ext>
            </a:extLst>
          </p:cNvPr>
          <p:cNvSpPr/>
          <p:nvPr/>
        </p:nvSpPr>
        <p:spPr>
          <a:xfrm>
            <a:off x="4114800" y="5328682"/>
            <a:ext cx="477078" cy="43732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E5FD243B-F821-3ECA-12FA-5B2B731E6E5F}"/>
              </a:ext>
            </a:extLst>
          </p:cNvPr>
          <p:cNvSpPr/>
          <p:nvPr/>
        </p:nvSpPr>
        <p:spPr>
          <a:xfrm>
            <a:off x="4850296" y="5328681"/>
            <a:ext cx="477078" cy="43732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5B9EA0F8-D085-5571-CB7E-45D1232C0253}"/>
              </a:ext>
            </a:extLst>
          </p:cNvPr>
          <p:cNvSpPr/>
          <p:nvPr/>
        </p:nvSpPr>
        <p:spPr>
          <a:xfrm>
            <a:off x="5585792" y="5328681"/>
            <a:ext cx="477078" cy="43732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CE9AA751-74FC-C992-2C4D-5679CC852CEC}"/>
              </a:ext>
            </a:extLst>
          </p:cNvPr>
          <p:cNvSpPr/>
          <p:nvPr/>
        </p:nvSpPr>
        <p:spPr>
          <a:xfrm>
            <a:off x="4114800" y="4401368"/>
            <a:ext cx="477078" cy="43732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BE3EEBD0-C259-3C7E-7F32-FDF3315C5042}"/>
              </a:ext>
            </a:extLst>
          </p:cNvPr>
          <p:cNvSpPr/>
          <p:nvPr/>
        </p:nvSpPr>
        <p:spPr>
          <a:xfrm>
            <a:off x="4850296" y="4401367"/>
            <a:ext cx="477078" cy="43732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BECDCE7C-648C-9870-5A08-0C39049BDA18}"/>
              </a:ext>
            </a:extLst>
          </p:cNvPr>
          <p:cNvSpPr/>
          <p:nvPr/>
        </p:nvSpPr>
        <p:spPr>
          <a:xfrm>
            <a:off x="5585792" y="4401367"/>
            <a:ext cx="477078" cy="43732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055D722D-17B7-85A2-1508-D741468AD3E7}"/>
              </a:ext>
            </a:extLst>
          </p:cNvPr>
          <p:cNvSpPr/>
          <p:nvPr/>
        </p:nvSpPr>
        <p:spPr>
          <a:xfrm>
            <a:off x="4114800" y="3474054"/>
            <a:ext cx="477078" cy="43732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67319710-D0F6-D33E-A67F-103CB82935C6}"/>
              </a:ext>
            </a:extLst>
          </p:cNvPr>
          <p:cNvSpPr/>
          <p:nvPr/>
        </p:nvSpPr>
        <p:spPr>
          <a:xfrm>
            <a:off x="4850296" y="3474053"/>
            <a:ext cx="477078" cy="43732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8ACCC748-0537-E888-9AA0-11A6FD979FF4}"/>
              </a:ext>
            </a:extLst>
          </p:cNvPr>
          <p:cNvSpPr/>
          <p:nvPr/>
        </p:nvSpPr>
        <p:spPr>
          <a:xfrm>
            <a:off x="5585792" y="3474053"/>
            <a:ext cx="477078" cy="43732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8EA41672-A049-452F-E713-4634AEFD16A1}"/>
              </a:ext>
            </a:extLst>
          </p:cNvPr>
          <p:cNvSpPr/>
          <p:nvPr/>
        </p:nvSpPr>
        <p:spPr>
          <a:xfrm>
            <a:off x="4114800" y="2545642"/>
            <a:ext cx="477078" cy="43732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A4AE8162-2D48-F50E-855D-2801AD15CF56}"/>
              </a:ext>
            </a:extLst>
          </p:cNvPr>
          <p:cNvSpPr/>
          <p:nvPr/>
        </p:nvSpPr>
        <p:spPr>
          <a:xfrm>
            <a:off x="4850296" y="2545641"/>
            <a:ext cx="477078" cy="43732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F72BFD36-1151-E852-6874-22A49967AF98}"/>
              </a:ext>
            </a:extLst>
          </p:cNvPr>
          <p:cNvSpPr/>
          <p:nvPr/>
        </p:nvSpPr>
        <p:spPr>
          <a:xfrm>
            <a:off x="5585792" y="2545641"/>
            <a:ext cx="477078" cy="43732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7F47AFA8-83B9-0796-632C-BAFC9FD27143}"/>
              </a:ext>
            </a:extLst>
          </p:cNvPr>
          <p:cNvSpPr/>
          <p:nvPr/>
        </p:nvSpPr>
        <p:spPr>
          <a:xfrm>
            <a:off x="4114800" y="6255996"/>
            <a:ext cx="477078" cy="43732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DE8FEC10-A157-D285-3636-0AF39183DC4A}"/>
              </a:ext>
            </a:extLst>
          </p:cNvPr>
          <p:cNvSpPr/>
          <p:nvPr/>
        </p:nvSpPr>
        <p:spPr>
          <a:xfrm>
            <a:off x="4850296" y="6255995"/>
            <a:ext cx="477078" cy="43732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BFBBC225-6117-4199-6E3D-8CFB35DE2BD4}"/>
              </a:ext>
            </a:extLst>
          </p:cNvPr>
          <p:cNvSpPr/>
          <p:nvPr/>
        </p:nvSpPr>
        <p:spPr>
          <a:xfrm>
            <a:off x="5585792" y="6255995"/>
            <a:ext cx="477078" cy="43732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DF2D7E5D-04EE-A949-CE01-1BFFA8EDB940}"/>
              </a:ext>
            </a:extLst>
          </p:cNvPr>
          <p:cNvSpPr/>
          <p:nvPr/>
        </p:nvSpPr>
        <p:spPr>
          <a:xfrm>
            <a:off x="6294405" y="2365513"/>
            <a:ext cx="2743200" cy="7474226"/>
          </a:xfrm>
          <a:prstGeom prst="rect">
            <a:avLst/>
          </a:prstGeom>
          <a:solidFill>
            <a:srgbClr val="A79269"/>
          </a:solidFill>
          <a:ln w="635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D34D97F3-32D2-BE34-7CC8-4A0DEA61301F}"/>
              </a:ext>
            </a:extLst>
          </p:cNvPr>
          <p:cNvSpPr/>
          <p:nvPr/>
        </p:nvSpPr>
        <p:spPr>
          <a:xfrm>
            <a:off x="6691970" y="8447797"/>
            <a:ext cx="477078" cy="43732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500425C1-708A-B0B7-09A3-BF029AE5E2B7}"/>
              </a:ext>
            </a:extLst>
          </p:cNvPr>
          <p:cNvSpPr/>
          <p:nvPr/>
        </p:nvSpPr>
        <p:spPr>
          <a:xfrm>
            <a:off x="7427466" y="8447796"/>
            <a:ext cx="477078" cy="43732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04F6C537-0434-0112-7F89-DD585C5BD2F2}"/>
              </a:ext>
            </a:extLst>
          </p:cNvPr>
          <p:cNvSpPr/>
          <p:nvPr/>
        </p:nvSpPr>
        <p:spPr>
          <a:xfrm>
            <a:off x="8162962" y="8447796"/>
            <a:ext cx="477078" cy="43732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D99FD31F-7AC0-5E4F-AA4C-C2FBF08DA76B}"/>
              </a:ext>
            </a:extLst>
          </p:cNvPr>
          <p:cNvSpPr/>
          <p:nvPr/>
        </p:nvSpPr>
        <p:spPr>
          <a:xfrm>
            <a:off x="6691970" y="7520482"/>
            <a:ext cx="477078" cy="43732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D03C2DE1-9DCA-37C3-F17B-DD396F0C1002}"/>
              </a:ext>
            </a:extLst>
          </p:cNvPr>
          <p:cNvSpPr/>
          <p:nvPr/>
        </p:nvSpPr>
        <p:spPr>
          <a:xfrm>
            <a:off x="7427466" y="7520481"/>
            <a:ext cx="477078" cy="43732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0" name="正方形/長方形 79">
            <a:extLst>
              <a:ext uri="{FF2B5EF4-FFF2-40B4-BE49-F238E27FC236}">
                <a16:creationId xmlns:a16="http://schemas.microsoft.com/office/drawing/2014/main" id="{72183DAD-F2DB-D97B-2E67-1BD94F063F20}"/>
              </a:ext>
            </a:extLst>
          </p:cNvPr>
          <p:cNvSpPr/>
          <p:nvPr/>
        </p:nvSpPr>
        <p:spPr>
          <a:xfrm>
            <a:off x="8162962" y="7520481"/>
            <a:ext cx="477078" cy="43732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1" name="正方形/長方形 80">
            <a:extLst>
              <a:ext uri="{FF2B5EF4-FFF2-40B4-BE49-F238E27FC236}">
                <a16:creationId xmlns:a16="http://schemas.microsoft.com/office/drawing/2014/main" id="{A5738C3D-F0AD-9572-ED63-09C52B6120A0}"/>
              </a:ext>
            </a:extLst>
          </p:cNvPr>
          <p:cNvSpPr/>
          <p:nvPr/>
        </p:nvSpPr>
        <p:spPr>
          <a:xfrm>
            <a:off x="6691970" y="5626098"/>
            <a:ext cx="477078" cy="43732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2" name="正方形/長方形 81">
            <a:extLst>
              <a:ext uri="{FF2B5EF4-FFF2-40B4-BE49-F238E27FC236}">
                <a16:creationId xmlns:a16="http://schemas.microsoft.com/office/drawing/2014/main" id="{AE68416E-9E66-2CF8-F9C8-99C10D4AB26D}"/>
              </a:ext>
            </a:extLst>
          </p:cNvPr>
          <p:cNvSpPr/>
          <p:nvPr/>
        </p:nvSpPr>
        <p:spPr>
          <a:xfrm>
            <a:off x="7427466" y="5626097"/>
            <a:ext cx="477078" cy="43732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id="{09BEAA94-7E18-4EC8-8D69-384680F69F5E}"/>
              </a:ext>
            </a:extLst>
          </p:cNvPr>
          <p:cNvSpPr/>
          <p:nvPr/>
        </p:nvSpPr>
        <p:spPr>
          <a:xfrm>
            <a:off x="8162962" y="5626097"/>
            <a:ext cx="477078" cy="43732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" name="正方形/長方形 83">
            <a:extLst>
              <a:ext uri="{FF2B5EF4-FFF2-40B4-BE49-F238E27FC236}">
                <a16:creationId xmlns:a16="http://schemas.microsoft.com/office/drawing/2014/main" id="{31CE8DCA-DAB0-2CD9-39CD-ADB1F228EEE6}"/>
              </a:ext>
            </a:extLst>
          </p:cNvPr>
          <p:cNvSpPr/>
          <p:nvPr/>
        </p:nvSpPr>
        <p:spPr>
          <a:xfrm>
            <a:off x="6691970" y="4698784"/>
            <a:ext cx="477078" cy="43732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5" name="正方形/長方形 84">
            <a:extLst>
              <a:ext uri="{FF2B5EF4-FFF2-40B4-BE49-F238E27FC236}">
                <a16:creationId xmlns:a16="http://schemas.microsoft.com/office/drawing/2014/main" id="{D3902CBC-880D-4FD0-3E5A-58134BF2CB5C}"/>
              </a:ext>
            </a:extLst>
          </p:cNvPr>
          <p:cNvSpPr/>
          <p:nvPr/>
        </p:nvSpPr>
        <p:spPr>
          <a:xfrm>
            <a:off x="7427466" y="4698783"/>
            <a:ext cx="477078" cy="43732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6" name="正方形/長方形 85">
            <a:extLst>
              <a:ext uri="{FF2B5EF4-FFF2-40B4-BE49-F238E27FC236}">
                <a16:creationId xmlns:a16="http://schemas.microsoft.com/office/drawing/2014/main" id="{2B055988-93B3-26B6-7A37-65EC5E8C1202}"/>
              </a:ext>
            </a:extLst>
          </p:cNvPr>
          <p:cNvSpPr/>
          <p:nvPr/>
        </p:nvSpPr>
        <p:spPr>
          <a:xfrm>
            <a:off x="8162962" y="4698783"/>
            <a:ext cx="477078" cy="43732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7" name="正方形/長方形 86">
            <a:extLst>
              <a:ext uri="{FF2B5EF4-FFF2-40B4-BE49-F238E27FC236}">
                <a16:creationId xmlns:a16="http://schemas.microsoft.com/office/drawing/2014/main" id="{CF09765A-7675-7FDE-A88E-EB8E4E9E9519}"/>
              </a:ext>
            </a:extLst>
          </p:cNvPr>
          <p:cNvSpPr/>
          <p:nvPr/>
        </p:nvSpPr>
        <p:spPr>
          <a:xfrm>
            <a:off x="6691970" y="3771470"/>
            <a:ext cx="477078" cy="43732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8" name="正方形/長方形 87">
            <a:extLst>
              <a:ext uri="{FF2B5EF4-FFF2-40B4-BE49-F238E27FC236}">
                <a16:creationId xmlns:a16="http://schemas.microsoft.com/office/drawing/2014/main" id="{84708695-30DB-3E7E-BE97-F34EFD3A293E}"/>
              </a:ext>
            </a:extLst>
          </p:cNvPr>
          <p:cNvSpPr/>
          <p:nvPr/>
        </p:nvSpPr>
        <p:spPr>
          <a:xfrm>
            <a:off x="7427466" y="3771469"/>
            <a:ext cx="477078" cy="43732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9" name="正方形/長方形 88">
            <a:extLst>
              <a:ext uri="{FF2B5EF4-FFF2-40B4-BE49-F238E27FC236}">
                <a16:creationId xmlns:a16="http://schemas.microsoft.com/office/drawing/2014/main" id="{58CFB04E-15A7-5AE6-3B31-A3875127DED6}"/>
              </a:ext>
            </a:extLst>
          </p:cNvPr>
          <p:cNvSpPr/>
          <p:nvPr/>
        </p:nvSpPr>
        <p:spPr>
          <a:xfrm>
            <a:off x="8162962" y="3771469"/>
            <a:ext cx="477078" cy="43732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0" name="正方形/長方形 89">
            <a:extLst>
              <a:ext uri="{FF2B5EF4-FFF2-40B4-BE49-F238E27FC236}">
                <a16:creationId xmlns:a16="http://schemas.microsoft.com/office/drawing/2014/main" id="{B920A6A7-3667-7FD1-EA7B-1487947169BE}"/>
              </a:ext>
            </a:extLst>
          </p:cNvPr>
          <p:cNvSpPr/>
          <p:nvPr/>
        </p:nvSpPr>
        <p:spPr>
          <a:xfrm>
            <a:off x="6691970" y="2843058"/>
            <a:ext cx="477078" cy="43732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1" name="正方形/長方形 90">
            <a:extLst>
              <a:ext uri="{FF2B5EF4-FFF2-40B4-BE49-F238E27FC236}">
                <a16:creationId xmlns:a16="http://schemas.microsoft.com/office/drawing/2014/main" id="{49E250F0-AC58-BC91-8889-FC0697A25049}"/>
              </a:ext>
            </a:extLst>
          </p:cNvPr>
          <p:cNvSpPr/>
          <p:nvPr/>
        </p:nvSpPr>
        <p:spPr>
          <a:xfrm>
            <a:off x="7427466" y="2843057"/>
            <a:ext cx="477078" cy="43732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2" name="正方形/長方形 91">
            <a:extLst>
              <a:ext uri="{FF2B5EF4-FFF2-40B4-BE49-F238E27FC236}">
                <a16:creationId xmlns:a16="http://schemas.microsoft.com/office/drawing/2014/main" id="{69BA877E-CB14-B9F7-E0D2-48E70FDC1110}"/>
              </a:ext>
            </a:extLst>
          </p:cNvPr>
          <p:cNvSpPr/>
          <p:nvPr/>
        </p:nvSpPr>
        <p:spPr>
          <a:xfrm>
            <a:off x="8162962" y="2843057"/>
            <a:ext cx="477078" cy="43732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3" name="正方形/長方形 92">
            <a:extLst>
              <a:ext uri="{FF2B5EF4-FFF2-40B4-BE49-F238E27FC236}">
                <a16:creationId xmlns:a16="http://schemas.microsoft.com/office/drawing/2014/main" id="{E9F7B80D-D37E-6D21-F1C6-C0867A1CA70F}"/>
              </a:ext>
            </a:extLst>
          </p:cNvPr>
          <p:cNvSpPr/>
          <p:nvPr/>
        </p:nvSpPr>
        <p:spPr>
          <a:xfrm>
            <a:off x="6691970" y="6553412"/>
            <a:ext cx="477078" cy="43732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4" name="正方形/長方形 93">
            <a:extLst>
              <a:ext uri="{FF2B5EF4-FFF2-40B4-BE49-F238E27FC236}">
                <a16:creationId xmlns:a16="http://schemas.microsoft.com/office/drawing/2014/main" id="{1653AD42-2101-722C-ACF1-197A06F987CF}"/>
              </a:ext>
            </a:extLst>
          </p:cNvPr>
          <p:cNvSpPr/>
          <p:nvPr/>
        </p:nvSpPr>
        <p:spPr>
          <a:xfrm>
            <a:off x="7427466" y="6553411"/>
            <a:ext cx="477078" cy="43732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5" name="正方形/長方形 94">
            <a:extLst>
              <a:ext uri="{FF2B5EF4-FFF2-40B4-BE49-F238E27FC236}">
                <a16:creationId xmlns:a16="http://schemas.microsoft.com/office/drawing/2014/main" id="{DFBE62DB-E819-937C-4124-7FF95E431DC3}"/>
              </a:ext>
            </a:extLst>
          </p:cNvPr>
          <p:cNvSpPr/>
          <p:nvPr/>
        </p:nvSpPr>
        <p:spPr>
          <a:xfrm>
            <a:off x="8162962" y="6553411"/>
            <a:ext cx="477078" cy="43732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6" name="正方形/長方形 95">
            <a:extLst>
              <a:ext uri="{FF2B5EF4-FFF2-40B4-BE49-F238E27FC236}">
                <a16:creationId xmlns:a16="http://schemas.microsoft.com/office/drawing/2014/main" id="{0F4B81CD-5B1C-C199-434C-937820374C8F}"/>
              </a:ext>
            </a:extLst>
          </p:cNvPr>
          <p:cNvSpPr/>
          <p:nvPr/>
        </p:nvSpPr>
        <p:spPr>
          <a:xfrm>
            <a:off x="974036" y="3474053"/>
            <a:ext cx="2941982" cy="6365686"/>
          </a:xfrm>
          <a:prstGeom prst="rect">
            <a:avLst/>
          </a:prstGeom>
          <a:solidFill>
            <a:srgbClr val="A79269"/>
          </a:solidFill>
          <a:ln w="635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7" name="正方形/長方形 96">
            <a:extLst>
              <a:ext uri="{FF2B5EF4-FFF2-40B4-BE49-F238E27FC236}">
                <a16:creationId xmlns:a16="http://schemas.microsoft.com/office/drawing/2014/main" id="{C07F6DD7-F715-F059-2F02-15FFFE170718}"/>
              </a:ext>
            </a:extLst>
          </p:cNvPr>
          <p:cNvSpPr/>
          <p:nvPr/>
        </p:nvSpPr>
        <p:spPr>
          <a:xfrm>
            <a:off x="1421297" y="8841230"/>
            <a:ext cx="477078" cy="43732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8" name="正方形/長方形 97">
            <a:extLst>
              <a:ext uri="{FF2B5EF4-FFF2-40B4-BE49-F238E27FC236}">
                <a16:creationId xmlns:a16="http://schemas.microsoft.com/office/drawing/2014/main" id="{ABF76A1F-57EF-2F50-9E8E-870E178DAD15}"/>
              </a:ext>
            </a:extLst>
          </p:cNvPr>
          <p:cNvSpPr/>
          <p:nvPr/>
        </p:nvSpPr>
        <p:spPr>
          <a:xfrm>
            <a:off x="2156793" y="8841229"/>
            <a:ext cx="477078" cy="43732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9" name="正方形/長方形 98">
            <a:extLst>
              <a:ext uri="{FF2B5EF4-FFF2-40B4-BE49-F238E27FC236}">
                <a16:creationId xmlns:a16="http://schemas.microsoft.com/office/drawing/2014/main" id="{BEF7A541-FA5A-9968-4622-646F14AE8695}"/>
              </a:ext>
            </a:extLst>
          </p:cNvPr>
          <p:cNvSpPr/>
          <p:nvPr/>
        </p:nvSpPr>
        <p:spPr>
          <a:xfrm>
            <a:off x="2892289" y="8841229"/>
            <a:ext cx="477078" cy="43732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0" name="正方形/長方形 99">
            <a:extLst>
              <a:ext uri="{FF2B5EF4-FFF2-40B4-BE49-F238E27FC236}">
                <a16:creationId xmlns:a16="http://schemas.microsoft.com/office/drawing/2014/main" id="{DF9B527F-1DD3-AA35-2416-31B301DE6904}"/>
              </a:ext>
            </a:extLst>
          </p:cNvPr>
          <p:cNvSpPr/>
          <p:nvPr/>
        </p:nvSpPr>
        <p:spPr>
          <a:xfrm>
            <a:off x="1421297" y="7913915"/>
            <a:ext cx="477078" cy="43732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1" name="正方形/長方形 100">
            <a:extLst>
              <a:ext uri="{FF2B5EF4-FFF2-40B4-BE49-F238E27FC236}">
                <a16:creationId xmlns:a16="http://schemas.microsoft.com/office/drawing/2014/main" id="{F9016818-3C60-97CD-5C86-11943B4C10CB}"/>
              </a:ext>
            </a:extLst>
          </p:cNvPr>
          <p:cNvSpPr/>
          <p:nvPr/>
        </p:nvSpPr>
        <p:spPr>
          <a:xfrm>
            <a:off x="2156793" y="7913914"/>
            <a:ext cx="477078" cy="43732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2" name="正方形/長方形 101">
            <a:extLst>
              <a:ext uri="{FF2B5EF4-FFF2-40B4-BE49-F238E27FC236}">
                <a16:creationId xmlns:a16="http://schemas.microsoft.com/office/drawing/2014/main" id="{FDC1A5CD-5549-7EE2-0A41-7B3ACA480425}"/>
              </a:ext>
            </a:extLst>
          </p:cNvPr>
          <p:cNvSpPr/>
          <p:nvPr/>
        </p:nvSpPr>
        <p:spPr>
          <a:xfrm>
            <a:off x="2892289" y="7913914"/>
            <a:ext cx="477078" cy="43732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3" name="正方形/長方形 102">
            <a:extLst>
              <a:ext uri="{FF2B5EF4-FFF2-40B4-BE49-F238E27FC236}">
                <a16:creationId xmlns:a16="http://schemas.microsoft.com/office/drawing/2014/main" id="{3A8E79EF-3B1D-B432-3B07-8D50D135ED74}"/>
              </a:ext>
            </a:extLst>
          </p:cNvPr>
          <p:cNvSpPr/>
          <p:nvPr/>
        </p:nvSpPr>
        <p:spPr>
          <a:xfrm>
            <a:off x="1421297" y="6019531"/>
            <a:ext cx="477078" cy="43732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4" name="正方形/長方形 103">
            <a:extLst>
              <a:ext uri="{FF2B5EF4-FFF2-40B4-BE49-F238E27FC236}">
                <a16:creationId xmlns:a16="http://schemas.microsoft.com/office/drawing/2014/main" id="{D0ABB730-4FE8-711C-462B-234EF7DCA3AA}"/>
              </a:ext>
            </a:extLst>
          </p:cNvPr>
          <p:cNvSpPr/>
          <p:nvPr/>
        </p:nvSpPr>
        <p:spPr>
          <a:xfrm>
            <a:off x="2156793" y="6019530"/>
            <a:ext cx="477078" cy="43732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5" name="正方形/長方形 104">
            <a:extLst>
              <a:ext uri="{FF2B5EF4-FFF2-40B4-BE49-F238E27FC236}">
                <a16:creationId xmlns:a16="http://schemas.microsoft.com/office/drawing/2014/main" id="{B1F82693-67DE-5B6E-D935-FB6C5ED82598}"/>
              </a:ext>
            </a:extLst>
          </p:cNvPr>
          <p:cNvSpPr/>
          <p:nvPr/>
        </p:nvSpPr>
        <p:spPr>
          <a:xfrm>
            <a:off x="2892289" y="6019530"/>
            <a:ext cx="477078" cy="43732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6" name="正方形/長方形 105">
            <a:extLst>
              <a:ext uri="{FF2B5EF4-FFF2-40B4-BE49-F238E27FC236}">
                <a16:creationId xmlns:a16="http://schemas.microsoft.com/office/drawing/2014/main" id="{990AD450-D09E-524D-0AB9-324BF7742E6B}"/>
              </a:ext>
            </a:extLst>
          </p:cNvPr>
          <p:cNvSpPr/>
          <p:nvPr/>
        </p:nvSpPr>
        <p:spPr>
          <a:xfrm>
            <a:off x="1421297" y="5092217"/>
            <a:ext cx="477078" cy="43732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7" name="正方形/長方形 106">
            <a:extLst>
              <a:ext uri="{FF2B5EF4-FFF2-40B4-BE49-F238E27FC236}">
                <a16:creationId xmlns:a16="http://schemas.microsoft.com/office/drawing/2014/main" id="{A6796E07-231E-44F8-E3E4-05ACA09A1CA8}"/>
              </a:ext>
            </a:extLst>
          </p:cNvPr>
          <p:cNvSpPr/>
          <p:nvPr/>
        </p:nvSpPr>
        <p:spPr>
          <a:xfrm>
            <a:off x="2156793" y="5092216"/>
            <a:ext cx="477078" cy="43732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8" name="正方形/長方形 107">
            <a:extLst>
              <a:ext uri="{FF2B5EF4-FFF2-40B4-BE49-F238E27FC236}">
                <a16:creationId xmlns:a16="http://schemas.microsoft.com/office/drawing/2014/main" id="{BEFC3171-1321-6C24-F256-29440975CD75}"/>
              </a:ext>
            </a:extLst>
          </p:cNvPr>
          <p:cNvSpPr/>
          <p:nvPr/>
        </p:nvSpPr>
        <p:spPr>
          <a:xfrm>
            <a:off x="2892289" y="5092216"/>
            <a:ext cx="477078" cy="43732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9" name="正方形/長方形 108">
            <a:extLst>
              <a:ext uri="{FF2B5EF4-FFF2-40B4-BE49-F238E27FC236}">
                <a16:creationId xmlns:a16="http://schemas.microsoft.com/office/drawing/2014/main" id="{E2E82C69-00A1-0AE6-16B1-E16DF1A7685F}"/>
              </a:ext>
            </a:extLst>
          </p:cNvPr>
          <p:cNvSpPr/>
          <p:nvPr/>
        </p:nvSpPr>
        <p:spPr>
          <a:xfrm>
            <a:off x="1421297" y="4164903"/>
            <a:ext cx="477078" cy="43732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0" name="正方形/長方形 109">
            <a:extLst>
              <a:ext uri="{FF2B5EF4-FFF2-40B4-BE49-F238E27FC236}">
                <a16:creationId xmlns:a16="http://schemas.microsoft.com/office/drawing/2014/main" id="{1417AF34-FD62-D39D-EBE1-861460745915}"/>
              </a:ext>
            </a:extLst>
          </p:cNvPr>
          <p:cNvSpPr/>
          <p:nvPr/>
        </p:nvSpPr>
        <p:spPr>
          <a:xfrm>
            <a:off x="2156793" y="4164902"/>
            <a:ext cx="477078" cy="43732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1" name="正方形/長方形 110">
            <a:extLst>
              <a:ext uri="{FF2B5EF4-FFF2-40B4-BE49-F238E27FC236}">
                <a16:creationId xmlns:a16="http://schemas.microsoft.com/office/drawing/2014/main" id="{61CE3530-18D7-AFC6-5048-B835526BA933}"/>
              </a:ext>
            </a:extLst>
          </p:cNvPr>
          <p:cNvSpPr/>
          <p:nvPr/>
        </p:nvSpPr>
        <p:spPr>
          <a:xfrm>
            <a:off x="2892289" y="4164902"/>
            <a:ext cx="477078" cy="43732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5" name="正方形/長方形 114">
            <a:extLst>
              <a:ext uri="{FF2B5EF4-FFF2-40B4-BE49-F238E27FC236}">
                <a16:creationId xmlns:a16="http://schemas.microsoft.com/office/drawing/2014/main" id="{FC5258CC-148B-882B-A9A4-A582A7C4DE61}"/>
              </a:ext>
            </a:extLst>
          </p:cNvPr>
          <p:cNvSpPr/>
          <p:nvPr/>
        </p:nvSpPr>
        <p:spPr>
          <a:xfrm>
            <a:off x="1421297" y="6946845"/>
            <a:ext cx="477078" cy="43732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6" name="正方形/長方形 115">
            <a:extLst>
              <a:ext uri="{FF2B5EF4-FFF2-40B4-BE49-F238E27FC236}">
                <a16:creationId xmlns:a16="http://schemas.microsoft.com/office/drawing/2014/main" id="{D3CBB4C7-FEA1-849A-D54B-3450D93B81C6}"/>
              </a:ext>
            </a:extLst>
          </p:cNvPr>
          <p:cNvSpPr/>
          <p:nvPr/>
        </p:nvSpPr>
        <p:spPr>
          <a:xfrm>
            <a:off x="2156793" y="6946844"/>
            <a:ext cx="477078" cy="43732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7" name="正方形/長方形 116">
            <a:extLst>
              <a:ext uri="{FF2B5EF4-FFF2-40B4-BE49-F238E27FC236}">
                <a16:creationId xmlns:a16="http://schemas.microsoft.com/office/drawing/2014/main" id="{B7F5584A-B943-8E8A-F792-B1A5DC031578}"/>
              </a:ext>
            </a:extLst>
          </p:cNvPr>
          <p:cNvSpPr/>
          <p:nvPr/>
        </p:nvSpPr>
        <p:spPr>
          <a:xfrm>
            <a:off x="2892289" y="6946844"/>
            <a:ext cx="477078" cy="43732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0" name="正方形/長方形 139">
            <a:extLst>
              <a:ext uri="{FF2B5EF4-FFF2-40B4-BE49-F238E27FC236}">
                <a16:creationId xmlns:a16="http://schemas.microsoft.com/office/drawing/2014/main" id="{77326487-BA47-EF0C-EB3A-67F1893DDBFE}"/>
              </a:ext>
            </a:extLst>
          </p:cNvPr>
          <p:cNvSpPr/>
          <p:nvPr/>
        </p:nvSpPr>
        <p:spPr>
          <a:xfrm>
            <a:off x="7904544" y="1689420"/>
            <a:ext cx="477078" cy="43732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1" name="正方形/長方形 140">
            <a:extLst>
              <a:ext uri="{FF2B5EF4-FFF2-40B4-BE49-F238E27FC236}">
                <a16:creationId xmlns:a16="http://schemas.microsoft.com/office/drawing/2014/main" id="{8B8557C8-05CB-42D9-ECDF-00E5816FAACA}"/>
              </a:ext>
            </a:extLst>
          </p:cNvPr>
          <p:cNvSpPr/>
          <p:nvPr/>
        </p:nvSpPr>
        <p:spPr>
          <a:xfrm>
            <a:off x="8640040" y="1689419"/>
            <a:ext cx="477078" cy="43732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2" name="正方形/長方形 141">
            <a:extLst>
              <a:ext uri="{FF2B5EF4-FFF2-40B4-BE49-F238E27FC236}">
                <a16:creationId xmlns:a16="http://schemas.microsoft.com/office/drawing/2014/main" id="{8B18A1EF-F738-B4EF-1C25-F3C570213476}"/>
              </a:ext>
            </a:extLst>
          </p:cNvPr>
          <p:cNvSpPr/>
          <p:nvPr/>
        </p:nvSpPr>
        <p:spPr>
          <a:xfrm>
            <a:off x="9375536" y="1689419"/>
            <a:ext cx="477078" cy="43732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3" name="正方形/長方形 142">
            <a:extLst>
              <a:ext uri="{FF2B5EF4-FFF2-40B4-BE49-F238E27FC236}">
                <a16:creationId xmlns:a16="http://schemas.microsoft.com/office/drawing/2014/main" id="{D7B7DD0A-60A7-C683-A085-41D3D82414E8}"/>
              </a:ext>
            </a:extLst>
          </p:cNvPr>
          <p:cNvSpPr/>
          <p:nvPr/>
        </p:nvSpPr>
        <p:spPr>
          <a:xfrm>
            <a:off x="7934361" y="875828"/>
            <a:ext cx="477078" cy="43732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4" name="正方形/長方形 143">
            <a:extLst>
              <a:ext uri="{FF2B5EF4-FFF2-40B4-BE49-F238E27FC236}">
                <a16:creationId xmlns:a16="http://schemas.microsoft.com/office/drawing/2014/main" id="{E2061A72-A36E-3C11-9455-7FF4690739A5}"/>
              </a:ext>
            </a:extLst>
          </p:cNvPr>
          <p:cNvSpPr/>
          <p:nvPr/>
        </p:nvSpPr>
        <p:spPr>
          <a:xfrm>
            <a:off x="8669857" y="875827"/>
            <a:ext cx="477078" cy="43732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5" name="正方形/長方形 144">
            <a:extLst>
              <a:ext uri="{FF2B5EF4-FFF2-40B4-BE49-F238E27FC236}">
                <a16:creationId xmlns:a16="http://schemas.microsoft.com/office/drawing/2014/main" id="{0DBEDFB8-0568-4CC2-A59D-078CA0FDD780}"/>
              </a:ext>
            </a:extLst>
          </p:cNvPr>
          <p:cNvSpPr/>
          <p:nvPr/>
        </p:nvSpPr>
        <p:spPr>
          <a:xfrm>
            <a:off x="9405353" y="875827"/>
            <a:ext cx="477078" cy="43732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50848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01423423-89F5-B4F4-30E9-5490C297658C}"/>
              </a:ext>
            </a:extLst>
          </p:cNvPr>
          <p:cNvSpPr/>
          <p:nvPr/>
        </p:nvSpPr>
        <p:spPr>
          <a:xfrm>
            <a:off x="-1" y="0"/>
            <a:ext cx="10799763" cy="1079976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159"/>
          </a:p>
        </p:txBody>
      </p:sp>
    </p:spTree>
    <p:extLst>
      <p:ext uri="{BB962C8B-B14F-4D97-AF65-F5344CB8AC3E}">
        <p14:creationId xmlns:p14="http://schemas.microsoft.com/office/powerpoint/2010/main" val="6272765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01423423-89F5-B4F4-30E9-5490C297658C}"/>
              </a:ext>
            </a:extLst>
          </p:cNvPr>
          <p:cNvSpPr/>
          <p:nvPr/>
        </p:nvSpPr>
        <p:spPr>
          <a:xfrm>
            <a:off x="-1" y="0"/>
            <a:ext cx="10799763" cy="10799769"/>
          </a:xfrm>
          <a:prstGeom prst="rect">
            <a:avLst/>
          </a:prstGeom>
          <a:solidFill>
            <a:srgbClr val="CF393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159"/>
          </a:p>
        </p:txBody>
      </p:sp>
    </p:spTree>
    <p:extLst>
      <p:ext uri="{BB962C8B-B14F-4D97-AF65-F5344CB8AC3E}">
        <p14:creationId xmlns:p14="http://schemas.microsoft.com/office/powerpoint/2010/main" val="37303637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164</TotalTime>
  <Words>0</Words>
  <Application>Microsoft Office PowerPoint</Application>
  <PresentationFormat>ユーザー設定</PresentationFormat>
  <Paragraphs>0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t21a042h</dc:creator>
  <cp:lastModifiedBy>t21a042h</cp:lastModifiedBy>
  <cp:revision>5</cp:revision>
  <dcterms:created xsi:type="dcterms:W3CDTF">2023-06-25T06:53:02Z</dcterms:created>
  <dcterms:modified xsi:type="dcterms:W3CDTF">2023-06-25T14:16:44Z</dcterms:modified>
</cp:coreProperties>
</file>