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59" r:id="rId3"/>
    <p:sldId id="257" r:id="rId4"/>
    <p:sldId id="339" r:id="rId5"/>
    <p:sldId id="306" r:id="rId6"/>
    <p:sldId id="264" r:id="rId7"/>
    <p:sldId id="319" r:id="rId8"/>
    <p:sldId id="340" r:id="rId9"/>
    <p:sldId id="320" r:id="rId10"/>
    <p:sldId id="321" r:id="rId11"/>
    <p:sldId id="341" r:id="rId12"/>
    <p:sldId id="342" r:id="rId13"/>
    <p:sldId id="343" r:id="rId14"/>
    <p:sldId id="344" r:id="rId15"/>
    <p:sldId id="345" r:id="rId16"/>
    <p:sldId id="346" r:id="rId17"/>
    <p:sldId id="347" r:id="rId18"/>
    <p:sldId id="348" r:id="rId19"/>
    <p:sldId id="349" r:id="rId20"/>
    <p:sldId id="350" r:id="rId21"/>
    <p:sldId id="351" r:id="rId22"/>
  </p:sldIdLst>
  <p:sldSz cx="9144000" cy="5143500" type="screen16x9"/>
  <p:notesSz cx="6858000" cy="9144000"/>
  <p:embeddedFontLst>
    <p:embeddedFont>
      <p:font typeface="Bebas Neue" panose="020B0606020202050201" pitchFamily="34" charset="77"/>
      <p:regular r:id="rId24"/>
    </p:embeddedFont>
    <p:embeddedFont>
      <p:font typeface="Crete Round" panose="02000503050000020004" pitchFamily="2" charset="77"/>
      <p:regular r:id="rId25"/>
      <p: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BE078B-D864-4A91-A16E-95C9FD5716E1}">
  <a:tblStyle styleId="{64BE078B-D864-4A91-A16E-95C9FD5716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20" d="100"/>
          <a:sy n="120" d="100"/>
        </p:scale>
        <p:origin x="200"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8dede5e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8dede5e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31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41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8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865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12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865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814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792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73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ce52cee2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ce52cee2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0ce52cee2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0ce52cee2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823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263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ce52cee2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ce52cee2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932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7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0ce52cee2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0ce52cee2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09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ce52cee2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ce52cee2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64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0ce52cee2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0ce52cee2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3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01435" y="1063150"/>
            <a:ext cx="3690900" cy="24681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rgbClr val="191919"/>
              </a:buClr>
              <a:buSzPts val="5200"/>
              <a:buNone/>
              <a:defRPr sz="5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501560" y="3589649"/>
            <a:ext cx="3690900" cy="4095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b="1">
                <a:solidFill>
                  <a:schemeClr val="accent1"/>
                </a:solidFill>
                <a:latin typeface="Roboto Slab"/>
                <a:ea typeface="Roboto Slab"/>
                <a:cs typeface="Roboto Slab"/>
                <a:sym typeface="Roboto Slab"/>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rot="590594">
            <a:off x="7306712" y="3266934"/>
            <a:ext cx="3161519" cy="3369484"/>
          </a:xfrm>
          <a:custGeom>
            <a:avLst/>
            <a:gdLst/>
            <a:ahLst/>
            <a:cxnLst/>
            <a:rect l="l" t="t" r="r" b="b"/>
            <a:pathLst>
              <a:path w="28585" h="30466" extrusionOk="0">
                <a:moveTo>
                  <a:pt x="25026" y="1"/>
                </a:moveTo>
                <a:cubicBezTo>
                  <a:pt x="24926" y="1"/>
                  <a:pt x="24825" y="4"/>
                  <a:pt x="24724" y="8"/>
                </a:cubicBezTo>
                <a:cubicBezTo>
                  <a:pt x="23514" y="58"/>
                  <a:pt x="22321" y="174"/>
                  <a:pt x="21111" y="273"/>
                </a:cubicBezTo>
                <a:cubicBezTo>
                  <a:pt x="18775" y="472"/>
                  <a:pt x="16356" y="572"/>
                  <a:pt x="14052" y="1019"/>
                </a:cubicBezTo>
                <a:cubicBezTo>
                  <a:pt x="11865" y="1433"/>
                  <a:pt x="12379" y="3819"/>
                  <a:pt x="12379" y="5526"/>
                </a:cubicBezTo>
                <a:cubicBezTo>
                  <a:pt x="12395" y="7896"/>
                  <a:pt x="12412" y="10282"/>
                  <a:pt x="12428" y="12652"/>
                </a:cubicBezTo>
                <a:lnTo>
                  <a:pt x="12428" y="14690"/>
                </a:lnTo>
                <a:cubicBezTo>
                  <a:pt x="12428" y="15104"/>
                  <a:pt x="12627" y="16165"/>
                  <a:pt x="12428" y="16529"/>
                </a:cubicBezTo>
                <a:lnTo>
                  <a:pt x="12428" y="16794"/>
                </a:lnTo>
                <a:lnTo>
                  <a:pt x="12362" y="16794"/>
                </a:lnTo>
                <a:cubicBezTo>
                  <a:pt x="12323" y="16833"/>
                  <a:pt x="12202" y="16846"/>
                  <a:pt x="12048" y="16846"/>
                </a:cubicBezTo>
                <a:cubicBezTo>
                  <a:pt x="11742" y="16846"/>
                  <a:pt x="11307" y="16794"/>
                  <a:pt x="11152" y="16794"/>
                </a:cubicBezTo>
                <a:lnTo>
                  <a:pt x="9147" y="16811"/>
                </a:lnTo>
                <a:lnTo>
                  <a:pt x="1127" y="16861"/>
                </a:lnTo>
                <a:cubicBezTo>
                  <a:pt x="547" y="16877"/>
                  <a:pt x="99" y="17325"/>
                  <a:pt x="83" y="17905"/>
                </a:cubicBezTo>
                <a:cubicBezTo>
                  <a:pt x="0" y="21351"/>
                  <a:pt x="116" y="24798"/>
                  <a:pt x="431" y="28228"/>
                </a:cubicBezTo>
                <a:cubicBezTo>
                  <a:pt x="447" y="28394"/>
                  <a:pt x="497" y="28560"/>
                  <a:pt x="580" y="28709"/>
                </a:cubicBezTo>
                <a:cubicBezTo>
                  <a:pt x="580" y="28941"/>
                  <a:pt x="563" y="29189"/>
                  <a:pt x="563" y="29438"/>
                </a:cubicBezTo>
                <a:cubicBezTo>
                  <a:pt x="563" y="30001"/>
                  <a:pt x="1027" y="30465"/>
                  <a:pt x="1591" y="30465"/>
                </a:cubicBezTo>
                <a:lnTo>
                  <a:pt x="27491" y="30051"/>
                </a:lnTo>
                <a:cubicBezTo>
                  <a:pt x="28038" y="30051"/>
                  <a:pt x="28585" y="29587"/>
                  <a:pt x="28552" y="29024"/>
                </a:cubicBezTo>
                <a:lnTo>
                  <a:pt x="27624" y="14690"/>
                </a:lnTo>
                <a:lnTo>
                  <a:pt x="27176" y="7515"/>
                </a:lnTo>
                <a:cubicBezTo>
                  <a:pt x="27094" y="6355"/>
                  <a:pt x="27027" y="5195"/>
                  <a:pt x="26944" y="4035"/>
                </a:cubicBezTo>
                <a:cubicBezTo>
                  <a:pt x="26895" y="3041"/>
                  <a:pt x="27044" y="1715"/>
                  <a:pt x="26613" y="803"/>
                </a:cubicBezTo>
                <a:cubicBezTo>
                  <a:pt x="26311" y="127"/>
                  <a:pt x="25684" y="1"/>
                  <a:pt x="25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32128" y="-1304664"/>
            <a:ext cx="2512033" cy="2055195"/>
          </a:xfrm>
          <a:custGeom>
            <a:avLst/>
            <a:gdLst/>
            <a:ahLst/>
            <a:cxnLst/>
            <a:rect l="l" t="t" r="r" b="b"/>
            <a:pathLst>
              <a:path w="40401" h="33055" extrusionOk="0">
                <a:moveTo>
                  <a:pt x="7436" y="1"/>
                </a:moveTo>
                <a:cubicBezTo>
                  <a:pt x="7202" y="1"/>
                  <a:pt x="6960" y="95"/>
                  <a:pt x="6744" y="317"/>
                </a:cubicBezTo>
                <a:cubicBezTo>
                  <a:pt x="1955" y="5355"/>
                  <a:pt x="0" y="12762"/>
                  <a:pt x="1624" y="19523"/>
                </a:cubicBezTo>
                <a:cubicBezTo>
                  <a:pt x="2519" y="23202"/>
                  <a:pt x="4441" y="26516"/>
                  <a:pt x="7573" y="28703"/>
                </a:cubicBezTo>
                <a:cubicBezTo>
                  <a:pt x="10920" y="31023"/>
                  <a:pt x="14798" y="32482"/>
                  <a:pt x="18858" y="32929"/>
                </a:cubicBezTo>
                <a:cubicBezTo>
                  <a:pt x="19601" y="33013"/>
                  <a:pt x="20349" y="33054"/>
                  <a:pt x="21096" y="33054"/>
                </a:cubicBezTo>
                <a:cubicBezTo>
                  <a:pt x="27744" y="33054"/>
                  <a:pt x="34359" y="29775"/>
                  <a:pt x="37666" y="23832"/>
                </a:cubicBezTo>
                <a:cubicBezTo>
                  <a:pt x="39555" y="20434"/>
                  <a:pt x="40367" y="16491"/>
                  <a:pt x="40384" y="12613"/>
                </a:cubicBezTo>
                <a:cubicBezTo>
                  <a:pt x="40400" y="9050"/>
                  <a:pt x="39737" y="4874"/>
                  <a:pt x="37219" y="2140"/>
                </a:cubicBezTo>
                <a:cubicBezTo>
                  <a:pt x="36202" y="1036"/>
                  <a:pt x="34710" y="862"/>
                  <a:pt x="33227" y="862"/>
                </a:cubicBezTo>
                <a:cubicBezTo>
                  <a:pt x="32544" y="862"/>
                  <a:pt x="31864" y="899"/>
                  <a:pt x="31233" y="899"/>
                </a:cubicBezTo>
                <a:cubicBezTo>
                  <a:pt x="31156" y="899"/>
                  <a:pt x="31080" y="899"/>
                  <a:pt x="31004" y="897"/>
                </a:cubicBezTo>
                <a:lnTo>
                  <a:pt x="23431" y="748"/>
                </a:lnTo>
                <a:lnTo>
                  <a:pt x="8269" y="450"/>
                </a:lnTo>
                <a:cubicBezTo>
                  <a:pt x="8067" y="181"/>
                  <a:pt x="7759" y="1"/>
                  <a:pt x="7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7525" y="2016700"/>
            <a:ext cx="1758312" cy="1553698"/>
          </a:xfrm>
          <a:custGeom>
            <a:avLst/>
            <a:gdLst/>
            <a:ahLst/>
            <a:cxnLst/>
            <a:rect l="l" t="t" r="r" b="b"/>
            <a:pathLst>
              <a:path w="51454" h="45463" extrusionOk="0">
                <a:moveTo>
                  <a:pt x="18743" y="1"/>
                </a:moveTo>
                <a:cubicBezTo>
                  <a:pt x="17752" y="1"/>
                  <a:pt x="16763" y="15"/>
                  <a:pt x="15776" y="39"/>
                </a:cubicBezTo>
                <a:cubicBezTo>
                  <a:pt x="10805" y="155"/>
                  <a:pt x="5850" y="619"/>
                  <a:pt x="929" y="1414"/>
                </a:cubicBezTo>
                <a:cubicBezTo>
                  <a:pt x="1" y="1563"/>
                  <a:pt x="17" y="2590"/>
                  <a:pt x="547" y="3121"/>
                </a:cubicBezTo>
                <a:cubicBezTo>
                  <a:pt x="929" y="7595"/>
                  <a:pt x="1243" y="12069"/>
                  <a:pt x="1475" y="16543"/>
                </a:cubicBezTo>
                <a:cubicBezTo>
                  <a:pt x="1520" y="17196"/>
                  <a:pt x="1989" y="17570"/>
                  <a:pt x="2574" y="17570"/>
                </a:cubicBezTo>
                <a:cubicBezTo>
                  <a:pt x="2643" y="17570"/>
                  <a:pt x="2713" y="17564"/>
                  <a:pt x="2784" y="17554"/>
                </a:cubicBezTo>
                <a:cubicBezTo>
                  <a:pt x="7275" y="16858"/>
                  <a:pt x="11783" y="16228"/>
                  <a:pt x="16323" y="16112"/>
                </a:cubicBezTo>
                <a:cubicBezTo>
                  <a:pt x="17030" y="16095"/>
                  <a:pt x="17756" y="16079"/>
                  <a:pt x="18492" y="16079"/>
                </a:cubicBezTo>
                <a:cubicBezTo>
                  <a:pt x="21898" y="16079"/>
                  <a:pt x="25505" y="16413"/>
                  <a:pt x="28271" y="18416"/>
                </a:cubicBezTo>
                <a:cubicBezTo>
                  <a:pt x="29779" y="19526"/>
                  <a:pt x="30939" y="21166"/>
                  <a:pt x="31104" y="23056"/>
                </a:cubicBezTo>
                <a:cubicBezTo>
                  <a:pt x="31303" y="25110"/>
                  <a:pt x="30226" y="26734"/>
                  <a:pt x="28619" y="27894"/>
                </a:cubicBezTo>
                <a:cubicBezTo>
                  <a:pt x="25553" y="30131"/>
                  <a:pt x="21642" y="30744"/>
                  <a:pt x="17947" y="30844"/>
                </a:cubicBezTo>
                <a:cubicBezTo>
                  <a:pt x="17430" y="30858"/>
                  <a:pt x="16913" y="30864"/>
                  <a:pt x="16396" y="30864"/>
                </a:cubicBezTo>
                <a:cubicBezTo>
                  <a:pt x="14199" y="30864"/>
                  <a:pt x="12007" y="30761"/>
                  <a:pt x="9819" y="30761"/>
                </a:cubicBezTo>
                <a:cubicBezTo>
                  <a:pt x="7660" y="30761"/>
                  <a:pt x="5504" y="30861"/>
                  <a:pt x="3348" y="31258"/>
                </a:cubicBezTo>
                <a:cubicBezTo>
                  <a:pt x="2900" y="31341"/>
                  <a:pt x="2602" y="31822"/>
                  <a:pt x="2602" y="32252"/>
                </a:cubicBezTo>
                <a:lnTo>
                  <a:pt x="2254" y="43189"/>
                </a:lnTo>
                <a:cubicBezTo>
                  <a:pt x="2224" y="43860"/>
                  <a:pt x="2731" y="44196"/>
                  <a:pt x="3244" y="44196"/>
                </a:cubicBezTo>
                <a:cubicBezTo>
                  <a:pt x="3301" y="44196"/>
                  <a:pt x="3358" y="44192"/>
                  <a:pt x="3414" y="44183"/>
                </a:cubicBezTo>
                <a:cubicBezTo>
                  <a:pt x="3464" y="44200"/>
                  <a:pt x="3497" y="44200"/>
                  <a:pt x="3547" y="44217"/>
                </a:cubicBezTo>
                <a:cubicBezTo>
                  <a:pt x="8278" y="44933"/>
                  <a:pt x="13084" y="45462"/>
                  <a:pt x="17880" y="45462"/>
                </a:cubicBezTo>
                <a:cubicBezTo>
                  <a:pt x="21297" y="45462"/>
                  <a:pt x="24710" y="45193"/>
                  <a:pt x="28088" y="44531"/>
                </a:cubicBezTo>
                <a:cubicBezTo>
                  <a:pt x="35512" y="43057"/>
                  <a:pt x="42588" y="39610"/>
                  <a:pt x="46830" y="33114"/>
                </a:cubicBezTo>
                <a:cubicBezTo>
                  <a:pt x="50807" y="27033"/>
                  <a:pt x="51453" y="19161"/>
                  <a:pt x="48189" y="12632"/>
                </a:cubicBezTo>
                <a:cubicBezTo>
                  <a:pt x="44759" y="5772"/>
                  <a:pt x="37401" y="2143"/>
                  <a:pt x="30160" y="867"/>
                </a:cubicBezTo>
                <a:cubicBezTo>
                  <a:pt x="26397" y="209"/>
                  <a:pt x="22561" y="1"/>
                  <a:pt x="18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5432407" y="-1300083"/>
            <a:ext cx="1456632" cy="1725903"/>
          </a:xfrm>
          <a:custGeom>
            <a:avLst/>
            <a:gdLst/>
            <a:ahLst/>
            <a:cxnLst/>
            <a:rect l="l" t="t" r="r" b="b"/>
            <a:pathLst>
              <a:path w="52624" h="62352" extrusionOk="0">
                <a:moveTo>
                  <a:pt x="7937" y="0"/>
                </a:moveTo>
                <a:cubicBezTo>
                  <a:pt x="7417" y="0"/>
                  <a:pt x="6871" y="336"/>
                  <a:pt x="6822" y="1001"/>
                </a:cubicBezTo>
                <a:cubicBezTo>
                  <a:pt x="6722" y="2426"/>
                  <a:pt x="6623" y="3867"/>
                  <a:pt x="6523" y="5309"/>
                </a:cubicBezTo>
                <a:cubicBezTo>
                  <a:pt x="4916" y="5127"/>
                  <a:pt x="3308" y="4928"/>
                  <a:pt x="1701" y="4712"/>
                </a:cubicBezTo>
                <a:cubicBezTo>
                  <a:pt x="1634" y="4703"/>
                  <a:pt x="1569" y="4698"/>
                  <a:pt x="1505" y="4698"/>
                </a:cubicBezTo>
                <a:cubicBezTo>
                  <a:pt x="477" y="4698"/>
                  <a:pt x="0" y="5915"/>
                  <a:pt x="906" y="6602"/>
                </a:cubicBezTo>
                <a:cubicBezTo>
                  <a:pt x="1154" y="6784"/>
                  <a:pt x="1386" y="6950"/>
                  <a:pt x="1618" y="7132"/>
                </a:cubicBezTo>
                <a:cubicBezTo>
                  <a:pt x="1779" y="7266"/>
                  <a:pt x="1969" y="7329"/>
                  <a:pt x="2156" y="7329"/>
                </a:cubicBezTo>
                <a:cubicBezTo>
                  <a:pt x="2433" y="7329"/>
                  <a:pt x="2703" y="7190"/>
                  <a:pt x="2861" y="6933"/>
                </a:cubicBezTo>
                <a:cubicBezTo>
                  <a:pt x="4038" y="7082"/>
                  <a:pt x="5214" y="7231"/>
                  <a:pt x="6391" y="7347"/>
                </a:cubicBezTo>
                <a:cubicBezTo>
                  <a:pt x="5512" y="20670"/>
                  <a:pt x="4916" y="33993"/>
                  <a:pt x="4584" y="47349"/>
                </a:cubicBezTo>
                <a:cubicBezTo>
                  <a:pt x="4485" y="51608"/>
                  <a:pt x="4071" y="56066"/>
                  <a:pt x="4634" y="60308"/>
                </a:cubicBezTo>
                <a:cubicBezTo>
                  <a:pt x="4699" y="60823"/>
                  <a:pt x="5028" y="61353"/>
                  <a:pt x="5624" y="61353"/>
                </a:cubicBezTo>
                <a:cubicBezTo>
                  <a:pt x="5642" y="61353"/>
                  <a:pt x="5660" y="61353"/>
                  <a:pt x="5678" y="61352"/>
                </a:cubicBezTo>
                <a:cubicBezTo>
                  <a:pt x="11138" y="61025"/>
                  <a:pt x="16606" y="60862"/>
                  <a:pt x="22076" y="60862"/>
                </a:cubicBezTo>
                <a:cubicBezTo>
                  <a:pt x="31596" y="60862"/>
                  <a:pt x="41119" y="61357"/>
                  <a:pt x="50602" y="62346"/>
                </a:cubicBezTo>
                <a:cubicBezTo>
                  <a:pt x="50633" y="62350"/>
                  <a:pt x="50663" y="62351"/>
                  <a:pt x="50693" y="62351"/>
                </a:cubicBezTo>
                <a:cubicBezTo>
                  <a:pt x="51225" y="62351"/>
                  <a:pt x="51598" y="61805"/>
                  <a:pt x="51629" y="61319"/>
                </a:cubicBezTo>
                <a:cubicBezTo>
                  <a:pt x="52508" y="46803"/>
                  <a:pt x="52624" y="32237"/>
                  <a:pt x="51961" y="17704"/>
                </a:cubicBezTo>
                <a:cubicBezTo>
                  <a:pt x="51779" y="13594"/>
                  <a:pt x="51530" y="9485"/>
                  <a:pt x="51215" y="5392"/>
                </a:cubicBezTo>
                <a:cubicBezTo>
                  <a:pt x="51184" y="4905"/>
                  <a:pt x="50809" y="4343"/>
                  <a:pt x="50262" y="4343"/>
                </a:cubicBezTo>
                <a:cubicBezTo>
                  <a:pt x="50232" y="4343"/>
                  <a:pt x="50202" y="4345"/>
                  <a:pt x="50171" y="4348"/>
                </a:cubicBezTo>
                <a:cubicBezTo>
                  <a:pt x="41030" y="5393"/>
                  <a:pt x="31794" y="6109"/>
                  <a:pt x="22574" y="6109"/>
                </a:cubicBezTo>
                <a:cubicBezTo>
                  <a:pt x="17905" y="6109"/>
                  <a:pt x="13240" y="5926"/>
                  <a:pt x="8595" y="5508"/>
                </a:cubicBezTo>
                <a:cubicBezTo>
                  <a:pt x="8694" y="4000"/>
                  <a:pt x="8793" y="2492"/>
                  <a:pt x="8893" y="1001"/>
                </a:cubicBezTo>
                <a:cubicBezTo>
                  <a:pt x="8942" y="332"/>
                  <a:pt x="8453" y="0"/>
                  <a:pt x="7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9133" y="1280622"/>
            <a:ext cx="883853" cy="1200072"/>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46941" y="4586405"/>
            <a:ext cx="2549830" cy="1944062"/>
          </a:xfrm>
          <a:custGeom>
            <a:avLst/>
            <a:gdLst/>
            <a:ahLst/>
            <a:cxnLst/>
            <a:rect l="l" t="t" r="r" b="b"/>
            <a:pathLst>
              <a:path w="56707" h="43235" extrusionOk="0">
                <a:moveTo>
                  <a:pt x="14061" y="1"/>
                </a:moveTo>
                <a:cubicBezTo>
                  <a:pt x="12530" y="1"/>
                  <a:pt x="10976" y="454"/>
                  <a:pt x="9513" y="1384"/>
                </a:cubicBezTo>
                <a:cubicBezTo>
                  <a:pt x="3182" y="5443"/>
                  <a:pt x="995" y="14524"/>
                  <a:pt x="465" y="21501"/>
                </a:cubicBezTo>
                <a:cubicBezTo>
                  <a:pt x="1" y="27582"/>
                  <a:pt x="200" y="33730"/>
                  <a:pt x="150" y="39811"/>
                </a:cubicBezTo>
                <a:cubicBezTo>
                  <a:pt x="167" y="40441"/>
                  <a:pt x="680" y="40955"/>
                  <a:pt x="1327" y="40971"/>
                </a:cubicBezTo>
                <a:cubicBezTo>
                  <a:pt x="7957" y="40686"/>
                  <a:pt x="14592" y="40543"/>
                  <a:pt x="21228" y="40543"/>
                </a:cubicBezTo>
                <a:cubicBezTo>
                  <a:pt x="31543" y="40543"/>
                  <a:pt x="41861" y="40889"/>
                  <a:pt x="52166" y="41585"/>
                </a:cubicBezTo>
                <a:cubicBezTo>
                  <a:pt x="52150" y="41651"/>
                  <a:pt x="52133" y="41717"/>
                  <a:pt x="52117" y="41783"/>
                </a:cubicBezTo>
                <a:cubicBezTo>
                  <a:pt x="51937" y="42662"/>
                  <a:pt x="52678" y="43234"/>
                  <a:pt x="53361" y="43234"/>
                </a:cubicBezTo>
                <a:cubicBezTo>
                  <a:pt x="53811" y="43234"/>
                  <a:pt x="54235" y="42986"/>
                  <a:pt x="54354" y="42413"/>
                </a:cubicBezTo>
                <a:cubicBezTo>
                  <a:pt x="55447" y="37276"/>
                  <a:pt x="56143" y="32073"/>
                  <a:pt x="56425" y="26853"/>
                </a:cubicBezTo>
                <a:cubicBezTo>
                  <a:pt x="56690" y="22097"/>
                  <a:pt x="56707" y="17093"/>
                  <a:pt x="54901" y="12602"/>
                </a:cubicBezTo>
                <a:cubicBezTo>
                  <a:pt x="53007" y="7853"/>
                  <a:pt x="48366" y="3144"/>
                  <a:pt x="42947" y="3144"/>
                </a:cubicBezTo>
                <a:cubicBezTo>
                  <a:pt x="42296" y="3144"/>
                  <a:pt x="41634" y="3212"/>
                  <a:pt x="40964" y="3356"/>
                </a:cubicBezTo>
                <a:cubicBezTo>
                  <a:pt x="34932" y="4648"/>
                  <a:pt x="32480" y="11807"/>
                  <a:pt x="31983" y="17209"/>
                </a:cubicBezTo>
                <a:lnTo>
                  <a:pt x="24791" y="17822"/>
                </a:lnTo>
                <a:cubicBezTo>
                  <a:pt x="24625" y="9686"/>
                  <a:pt x="22769" y="5013"/>
                  <a:pt x="19671" y="2245"/>
                </a:cubicBezTo>
                <a:cubicBezTo>
                  <a:pt x="18004" y="766"/>
                  <a:pt x="16051" y="1"/>
                  <a:pt x="14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7267" y="-602683"/>
            <a:ext cx="2805320" cy="1255187"/>
          </a:xfrm>
          <a:custGeom>
            <a:avLst/>
            <a:gdLst/>
            <a:ahLst/>
            <a:cxnLst/>
            <a:rect l="l" t="t" r="r" b="b"/>
            <a:pathLst>
              <a:path w="69280" h="30998" extrusionOk="0">
                <a:moveTo>
                  <a:pt x="59595" y="0"/>
                </a:moveTo>
                <a:cubicBezTo>
                  <a:pt x="53916" y="0"/>
                  <a:pt x="48230" y="635"/>
                  <a:pt x="42551" y="1117"/>
                </a:cubicBezTo>
                <a:cubicBezTo>
                  <a:pt x="33801" y="1863"/>
                  <a:pt x="25019" y="2360"/>
                  <a:pt x="16219" y="2642"/>
                </a:cubicBezTo>
                <a:cubicBezTo>
                  <a:pt x="11265" y="2791"/>
                  <a:pt x="6310" y="2874"/>
                  <a:pt x="1372" y="2874"/>
                </a:cubicBezTo>
                <a:cubicBezTo>
                  <a:pt x="1365" y="2874"/>
                  <a:pt x="1359" y="2873"/>
                  <a:pt x="1353" y="2873"/>
                </a:cubicBezTo>
                <a:cubicBezTo>
                  <a:pt x="647" y="2873"/>
                  <a:pt x="1" y="3774"/>
                  <a:pt x="477" y="4415"/>
                </a:cubicBezTo>
                <a:cubicBezTo>
                  <a:pt x="7255" y="13313"/>
                  <a:pt x="14198" y="22063"/>
                  <a:pt x="21290" y="30696"/>
                </a:cubicBezTo>
                <a:cubicBezTo>
                  <a:pt x="21466" y="30901"/>
                  <a:pt x="21745" y="30997"/>
                  <a:pt x="22020" y="30997"/>
                </a:cubicBezTo>
                <a:cubicBezTo>
                  <a:pt x="22211" y="30997"/>
                  <a:pt x="22400" y="30950"/>
                  <a:pt x="22550" y="30862"/>
                </a:cubicBezTo>
                <a:lnTo>
                  <a:pt x="61790" y="7696"/>
                </a:lnTo>
                <a:lnTo>
                  <a:pt x="64623" y="6006"/>
                </a:lnTo>
                <a:cubicBezTo>
                  <a:pt x="65270" y="5624"/>
                  <a:pt x="66214" y="5260"/>
                  <a:pt x="66628" y="4581"/>
                </a:cubicBezTo>
                <a:cubicBezTo>
                  <a:pt x="66777" y="4332"/>
                  <a:pt x="66844" y="4034"/>
                  <a:pt x="66811" y="3735"/>
                </a:cubicBezTo>
                <a:cubicBezTo>
                  <a:pt x="67391" y="3321"/>
                  <a:pt x="67971" y="2907"/>
                  <a:pt x="68551" y="2493"/>
                </a:cubicBezTo>
                <a:cubicBezTo>
                  <a:pt x="69180" y="2029"/>
                  <a:pt x="69280" y="736"/>
                  <a:pt x="68302" y="603"/>
                </a:cubicBezTo>
                <a:cubicBezTo>
                  <a:pt x="65403" y="166"/>
                  <a:pt x="62500" y="0"/>
                  <a:pt x="59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518003" y="4369513"/>
            <a:ext cx="1000371" cy="1985283"/>
          </a:xfrm>
          <a:custGeom>
            <a:avLst/>
            <a:gdLst/>
            <a:ahLst/>
            <a:cxnLst/>
            <a:rect l="l" t="t" r="r" b="b"/>
            <a:pathLst>
              <a:path w="18378" h="36472" extrusionOk="0">
                <a:moveTo>
                  <a:pt x="10986" y="1"/>
                </a:moveTo>
                <a:cubicBezTo>
                  <a:pt x="10754" y="1"/>
                  <a:pt x="10515" y="72"/>
                  <a:pt x="10307" y="211"/>
                </a:cubicBezTo>
                <a:cubicBezTo>
                  <a:pt x="7192" y="2282"/>
                  <a:pt x="4010" y="4271"/>
                  <a:pt x="796" y="6176"/>
                </a:cubicBezTo>
                <a:cubicBezTo>
                  <a:pt x="182" y="6541"/>
                  <a:pt x="0" y="7154"/>
                  <a:pt x="398" y="7767"/>
                </a:cubicBezTo>
                <a:cubicBezTo>
                  <a:pt x="713" y="8248"/>
                  <a:pt x="1028" y="8728"/>
                  <a:pt x="1293" y="9225"/>
                </a:cubicBezTo>
                <a:cubicBezTo>
                  <a:pt x="1309" y="9358"/>
                  <a:pt x="1342" y="9491"/>
                  <a:pt x="1409" y="9607"/>
                </a:cubicBezTo>
                <a:cubicBezTo>
                  <a:pt x="4922" y="16252"/>
                  <a:pt x="5701" y="24023"/>
                  <a:pt x="3563" y="31232"/>
                </a:cubicBezTo>
                <a:cubicBezTo>
                  <a:pt x="3381" y="31762"/>
                  <a:pt x="3629" y="32358"/>
                  <a:pt x="4143" y="32574"/>
                </a:cubicBezTo>
                <a:lnTo>
                  <a:pt x="12909" y="36402"/>
                </a:lnTo>
                <a:cubicBezTo>
                  <a:pt x="13032" y="36449"/>
                  <a:pt x="13161" y="36472"/>
                  <a:pt x="13289" y="36472"/>
                </a:cubicBezTo>
                <a:cubicBezTo>
                  <a:pt x="13612" y="36472"/>
                  <a:pt x="13929" y="36326"/>
                  <a:pt x="14119" y="36054"/>
                </a:cubicBezTo>
                <a:cubicBezTo>
                  <a:pt x="17251" y="31182"/>
                  <a:pt x="18377" y="25399"/>
                  <a:pt x="18029" y="19682"/>
                </a:cubicBezTo>
                <a:cubicBezTo>
                  <a:pt x="17797" y="16500"/>
                  <a:pt x="17217" y="13368"/>
                  <a:pt x="16289" y="10336"/>
                </a:cubicBezTo>
                <a:cubicBezTo>
                  <a:pt x="15428" y="7436"/>
                  <a:pt x="14483" y="4403"/>
                  <a:pt x="12611" y="1984"/>
                </a:cubicBezTo>
                <a:cubicBezTo>
                  <a:pt x="12561" y="1918"/>
                  <a:pt x="12495" y="1851"/>
                  <a:pt x="12412" y="1818"/>
                </a:cubicBezTo>
                <a:cubicBezTo>
                  <a:pt x="12246" y="1404"/>
                  <a:pt x="12080" y="1006"/>
                  <a:pt x="11898" y="592"/>
                </a:cubicBezTo>
                <a:cubicBezTo>
                  <a:pt x="11724" y="191"/>
                  <a:pt x="11364" y="1"/>
                  <a:pt x="10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9352694">
            <a:off x="8770736" y="809473"/>
            <a:ext cx="1059678" cy="1364415"/>
          </a:xfrm>
          <a:custGeom>
            <a:avLst/>
            <a:gdLst/>
            <a:ahLst/>
            <a:cxnLst/>
            <a:rect l="l" t="t" r="r" b="b"/>
            <a:pathLst>
              <a:path w="24957" h="32134" extrusionOk="0">
                <a:moveTo>
                  <a:pt x="21809" y="1"/>
                </a:moveTo>
                <a:cubicBezTo>
                  <a:pt x="21721" y="1"/>
                  <a:pt x="21632" y="12"/>
                  <a:pt x="21543" y="36"/>
                </a:cubicBezTo>
                <a:cubicBezTo>
                  <a:pt x="15263" y="1892"/>
                  <a:pt x="9778" y="5786"/>
                  <a:pt x="5950" y="11089"/>
                </a:cubicBezTo>
                <a:cubicBezTo>
                  <a:pt x="1840" y="16823"/>
                  <a:pt x="1" y="24097"/>
                  <a:pt x="763" y="31107"/>
                </a:cubicBezTo>
                <a:cubicBezTo>
                  <a:pt x="835" y="31695"/>
                  <a:pt x="1229" y="32134"/>
                  <a:pt x="1796" y="32134"/>
                </a:cubicBezTo>
                <a:cubicBezTo>
                  <a:pt x="1884" y="32134"/>
                  <a:pt x="1976" y="32123"/>
                  <a:pt x="2072" y="32101"/>
                </a:cubicBezTo>
                <a:cubicBezTo>
                  <a:pt x="4773" y="31471"/>
                  <a:pt x="7458" y="31007"/>
                  <a:pt x="10192" y="30543"/>
                </a:cubicBezTo>
                <a:cubicBezTo>
                  <a:pt x="10540" y="30494"/>
                  <a:pt x="10904" y="30394"/>
                  <a:pt x="11219" y="30212"/>
                </a:cubicBezTo>
                <a:cubicBezTo>
                  <a:pt x="11667" y="29930"/>
                  <a:pt x="11865" y="29085"/>
                  <a:pt x="11832" y="28571"/>
                </a:cubicBezTo>
                <a:cubicBezTo>
                  <a:pt x="11219" y="20452"/>
                  <a:pt x="16340" y="13011"/>
                  <a:pt x="24145" y="10691"/>
                </a:cubicBezTo>
                <a:cubicBezTo>
                  <a:pt x="24526" y="10575"/>
                  <a:pt x="24957" y="10145"/>
                  <a:pt x="24907" y="9697"/>
                </a:cubicBezTo>
                <a:cubicBezTo>
                  <a:pt x="24509" y="6648"/>
                  <a:pt x="23813" y="3649"/>
                  <a:pt x="22819" y="765"/>
                </a:cubicBezTo>
                <a:cubicBezTo>
                  <a:pt x="22680" y="307"/>
                  <a:pt x="22262" y="1"/>
                  <a:pt x="218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46474">
            <a:off x="7930466" y="-992261"/>
            <a:ext cx="2214506" cy="1811849"/>
          </a:xfrm>
          <a:custGeom>
            <a:avLst/>
            <a:gdLst/>
            <a:ahLst/>
            <a:cxnLst/>
            <a:rect l="l" t="t" r="r" b="b"/>
            <a:pathLst>
              <a:path w="40401" h="33055" extrusionOk="0">
                <a:moveTo>
                  <a:pt x="7436" y="1"/>
                </a:moveTo>
                <a:cubicBezTo>
                  <a:pt x="7202" y="1"/>
                  <a:pt x="6960" y="95"/>
                  <a:pt x="6744" y="317"/>
                </a:cubicBezTo>
                <a:cubicBezTo>
                  <a:pt x="1955" y="5355"/>
                  <a:pt x="0" y="12762"/>
                  <a:pt x="1624" y="19523"/>
                </a:cubicBezTo>
                <a:cubicBezTo>
                  <a:pt x="2519" y="23202"/>
                  <a:pt x="4441" y="26516"/>
                  <a:pt x="7573" y="28703"/>
                </a:cubicBezTo>
                <a:cubicBezTo>
                  <a:pt x="10920" y="31023"/>
                  <a:pt x="14798" y="32482"/>
                  <a:pt x="18858" y="32929"/>
                </a:cubicBezTo>
                <a:cubicBezTo>
                  <a:pt x="19601" y="33013"/>
                  <a:pt x="20349" y="33054"/>
                  <a:pt x="21096" y="33054"/>
                </a:cubicBezTo>
                <a:cubicBezTo>
                  <a:pt x="27744" y="33054"/>
                  <a:pt x="34359" y="29775"/>
                  <a:pt x="37666" y="23832"/>
                </a:cubicBezTo>
                <a:cubicBezTo>
                  <a:pt x="39555" y="20434"/>
                  <a:pt x="40367" y="16491"/>
                  <a:pt x="40384" y="12613"/>
                </a:cubicBezTo>
                <a:cubicBezTo>
                  <a:pt x="40400" y="9050"/>
                  <a:pt x="39737" y="4874"/>
                  <a:pt x="37219" y="2140"/>
                </a:cubicBezTo>
                <a:cubicBezTo>
                  <a:pt x="36202" y="1036"/>
                  <a:pt x="34710" y="862"/>
                  <a:pt x="33227" y="862"/>
                </a:cubicBezTo>
                <a:cubicBezTo>
                  <a:pt x="32544" y="862"/>
                  <a:pt x="31864" y="899"/>
                  <a:pt x="31233" y="899"/>
                </a:cubicBezTo>
                <a:cubicBezTo>
                  <a:pt x="31156" y="899"/>
                  <a:pt x="31080" y="899"/>
                  <a:pt x="31004" y="897"/>
                </a:cubicBezTo>
                <a:lnTo>
                  <a:pt x="23431" y="748"/>
                </a:lnTo>
                <a:lnTo>
                  <a:pt x="8269" y="450"/>
                </a:lnTo>
                <a:cubicBezTo>
                  <a:pt x="8067" y="181"/>
                  <a:pt x="7759" y="1"/>
                  <a:pt x="7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717415" y="4351335"/>
            <a:ext cx="1572202" cy="1937202"/>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27087" y="-943702"/>
            <a:ext cx="2549813" cy="3777059"/>
          </a:xfrm>
          <a:custGeom>
            <a:avLst/>
            <a:gdLst/>
            <a:ahLst/>
            <a:cxnLst/>
            <a:rect l="l" t="t" r="r" b="b"/>
            <a:pathLst>
              <a:path w="62970" h="93278" fill="none" extrusionOk="0">
                <a:moveTo>
                  <a:pt x="40384" y="0"/>
                </a:moveTo>
                <a:cubicBezTo>
                  <a:pt x="37152" y="6612"/>
                  <a:pt x="38296" y="15096"/>
                  <a:pt x="43151" y="20614"/>
                </a:cubicBezTo>
                <a:cubicBezTo>
                  <a:pt x="45836" y="23663"/>
                  <a:pt x="49415" y="25751"/>
                  <a:pt x="52795" y="28038"/>
                </a:cubicBezTo>
                <a:cubicBezTo>
                  <a:pt x="56159" y="30308"/>
                  <a:pt x="59490" y="32960"/>
                  <a:pt x="61230" y="36638"/>
                </a:cubicBezTo>
                <a:cubicBezTo>
                  <a:pt x="62970" y="40301"/>
                  <a:pt x="62688" y="45255"/>
                  <a:pt x="59540" y="47840"/>
                </a:cubicBezTo>
                <a:cubicBezTo>
                  <a:pt x="56242" y="50558"/>
                  <a:pt x="51304" y="49845"/>
                  <a:pt x="47459" y="51685"/>
                </a:cubicBezTo>
                <a:cubicBezTo>
                  <a:pt x="46001" y="52364"/>
                  <a:pt x="44626" y="53624"/>
                  <a:pt x="44576" y="55214"/>
                </a:cubicBezTo>
                <a:cubicBezTo>
                  <a:pt x="44543" y="56225"/>
                  <a:pt x="45024" y="57153"/>
                  <a:pt x="45554" y="58015"/>
                </a:cubicBezTo>
                <a:cubicBezTo>
                  <a:pt x="48023" y="62091"/>
                  <a:pt x="51503" y="65754"/>
                  <a:pt x="52431" y="70427"/>
                </a:cubicBezTo>
                <a:cubicBezTo>
                  <a:pt x="53674" y="76607"/>
                  <a:pt x="49945" y="82971"/>
                  <a:pt x="44742" y="86517"/>
                </a:cubicBezTo>
                <a:cubicBezTo>
                  <a:pt x="39555" y="90063"/>
                  <a:pt x="33126" y="91306"/>
                  <a:pt x="26862" y="92052"/>
                </a:cubicBezTo>
                <a:cubicBezTo>
                  <a:pt x="17947" y="93095"/>
                  <a:pt x="8965" y="93278"/>
                  <a:pt x="0" y="92598"/>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578358">
            <a:off x="8100434" y="4644097"/>
            <a:ext cx="795784" cy="1080490"/>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453457">
            <a:off x="7749177" y="-1174865"/>
            <a:ext cx="1572224" cy="1937229"/>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281588" y="2249313"/>
            <a:ext cx="4595100" cy="108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853288" y="730900"/>
            <a:ext cx="1451700" cy="10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282338" y="3418100"/>
            <a:ext cx="4593600" cy="382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1000"/>
              </a:spcBef>
              <a:spcAft>
                <a:spcPts val="0"/>
              </a:spcAft>
              <a:buSzPts val="1400"/>
              <a:buNone/>
              <a:defRPr>
                <a:solidFill>
                  <a:schemeClr val="dk1"/>
                </a:solidFill>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p:nvPr/>
        </p:nvSpPr>
        <p:spPr>
          <a:xfrm rot="-4490720">
            <a:off x="402387" y="3789737"/>
            <a:ext cx="1784574" cy="3301703"/>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472604">
            <a:off x="7236858" y="-419074"/>
            <a:ext cx="2157518" cy="1765223"/>
          </a:xfrm>
          <a:custGeom>
            <a:avLst/>
            <a:gdLst/>
            <a:ahLst/>
            <a:cxnLst/>
            <a:rect l="l" t="t" r="r" b="b"/>
            <a:pathLst>
              <a:path w="40401" h="33055" extrusionOk="0">
                <a:moveTo>
                  <a:pt x="7436" y="1"/>
                </a:moveTo>
                <a:cubicBezTo>
                  <a:pt x="7202" y="1"/>
                  <a:pt x="6960" y="95"/>
                  <a:pt x="6744" y="317"/>
                </a:cubicBezTo>
                <a:cubicBezTo>
                  <a:pt x="1955" y="5355"/>
                  <a:pt x="0" y="12762"/>
                  <a:pt x="1624" y="19523"/>
                </a:cubicBezTo>
                <a:cubicBezTo>
                  <a:pt x="2519" y="23202"/>
                  <a:pt x="4441" y="26516"/>
                  <a:pt x="7573" y="28703"/>
                </a:cubicBezTo>
                <a:cubicBezTo>
                  <a:pt x="10920" y="31023"/>
                  <a:pt x="14798" y="32482"/>
                  <a:pt x="18858" y="32929"/>
                </a:cubicBezTo>
                <a:cubicBezTo>
                  <a:pt x="19601" y="33013"/>
                  <a:pt x="20349" y="33054"/>
                  <a:pt x="21096" y="33054"/>
                </a:cubicBezTo>
                <a:cubicBezTo>
                  <a:pt x="27744" y="33054"/>
                  <a:pt x="34359" y="29775"/>
                  <a:pt x="37666" y="23832"/>
                </a:cubicBezTo>
                <a:cubicBezTo>
                  <a:pt x="39555" y="20434"/>
                  <a:pt x="40367" y="16491"/>
                  <a:pt x="40384" y="12613"/>
                </a:cubicBezTo>
                <a:cubicBezTo>
                  <a:pt x="40400" y="9050"/>
                  <a:pt x="39737" y="4874"/>
                  <a:pt x="37219" y="2140"/>
                </a:cubicBezTo>
                <a:cubicBezTo>
                  <a:pt x="36202" y="1036"/>
                  <a:pt x="34710" y="862"/>
                  <a:pt x="33227" y="862"/>
                </a:cubicBezTo>
                <a:cubicBezTo>
                  <a:pt x="32544" y="862"/>
                  <a:pt x="31864" y="899"/>
                  <a:pt x="31233" y="899"/>
                </a:cubicBezTo>
                <a:cubicBezTo>
                  <a:pt x="31156" y="899"/>
                  <a:pt x="31080" y="899"/>
                  <a:pt x="31004" y="897"/>
                </a:cubicBezTo>
                <a:lnTo>
                  <a:pt x="23431" y="748"/>
                </a:lnTo>
                <a:lnTo>
                  <a:pt x="8269" y="450"/>
                </a:lnTo>
                <a:cubicBezTo>
                  <a:pt x="8067" y="181"/>
                  <a:pt x="7759" y="1"/>
                  <a:pt x="7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9327432">
            <a:off x="6911392" y="-1058416"/>
            <a:ext cx="1844029" cy="2272135"/>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8100000">
            <a:off x="8219426" y="1095466"/>
            <a:ext cx="1103395" cy="1420704"/>
          </a:xfrm>
          <a:custGeom>
            <a:avLst/>
            <a:gdLst/>
            <a:ahLst/>
            <a:cxnLst/>
            <a:rect l="l" t="t" r="r" b="b"/>
            <a:pathLst>
              <a:path w="24957" h="32134" extrusionOk="0">
                <a:moveTo>
                  <a:pt x="21809" y="1"/>
                </a:moveTo>
                <a:cubicBezTo>
                  <a:pt x="21721" y="1"/>
                  <a:pt x="21632" y="12"/>
                  <a:pt x="21543" y="36"/>
                </a:cubicBezTo>
                <a:cubicBezTo>
                  <a:pt x="15263" y="1892"/>
                  <a:pt x="9778" y="5786"/>
                  <a:pt x="5950" y="11089"/>
                </a:cubicBezTo>
                <a:cubicBezTo>
                  <a:pt x="1840" y="16823"/>
                  <a:pt x="1" y="24097"/>
                  <a:pt x="763" y="31107"/>
                </a:cubicBezTo>
                <a:cubicBezTo>
                  <a:pt x="835" y="31695"/>
                  <a:pt x="1229" y="32134"/>
                  <a:pt x="1796" y="32134"/>
                </a:cubicBezTo>
                <a:cubicBezTo>
                  <a:pt x="1884" y="32134"/>
                  <a:pt x="1976" y="32123"/>
                  <a:pt x="2072" y="32101"/>
                </a:cubicBezTo>
                <a:cubicBezTo>
                  <a:pt x="4773" y="31471"/>
                  <a:pt x="7458" y="31007"/>
                  <a:pt x="10192" y="30543"/>
                </a:cubicBezTo>
                <a:cubicBezTo>
                  <a:pt x="10540" y="30494"/>
                  <a:pt x="10904" y="30394"/>
                  <a:pt x="11219" y="30212"/>
                </a:cubicBezTo>
                <a:cubicBezTo>
                  <a:pt x="11667" y="29930"/>
                  <a:pt x="11865" y="29085"/>
                  <a:pt x="11832" y="28571"/>
                </a:cubicBezTo>
                <a:cubicBezTo>
                  <a:pt x="11219" y="20452"/>
                  <a:pt x="16340" y="13011"/>
                  <a:pt x="24145" y="10691"/>
                </a:cubicBezTo>
                <a:cubicBezTo>
                  <a:pt x="24526" y="10575"/>
                  <a:pt x="24957" y="10145"/>
                  <a:pt x="24907" y="9697"/>
                </a:cubicBezTo>
                <a:cubicBezTo>
                  <a:pt x="24509" y="6648"/>
                  <a:pt x="23813" y="3649"/>
                  <a:pt x="22819" y="765"/>
                </a:cubicBezTo>
                <a:cubicBezTo>
                  <a:pt x="22680" y="307"/>
                  <a:pt x="22262" y="1"/>
                  <a:pt x="218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2861906" y="4540664"/>
            <a:ext cx="589550" cy="800475"/>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6692913">
            <a:off x="1508113" y="3960000"/>
            <a:ext cx="1808318" cy="2678677"/>
          </a:xfrm>
          <a:custGeom>
            <a:avLst/>
            <a:gdLst/>
            <a:ahLst/>
            <a:cxnLst/>
            <a:rect l="l" t="t" r="r" b="b"/>
            <a:pathLst>
              <a:path w="62970" h="93278" fill="none" extrusionOk="0">
                <a:moveTo>
                  <a:pt x="40384" y="0"/>
                </a:moveTo>
                <a:cubicBezTo>
                  <a:pt x="37152" y="6612"/>
                  <a:pt x="38296" y="15096"/>
                  <a:pt x="43151" y="20614"/>
                </a:cubicBezTo>
                <a:cubicBezTo>
                  <a:pt x="45836" y="23663"/>
                  <a:pt x="49415" y="25751"/>
                  <a:pt x="52795" y="28038"/>
                </a:cubicBezTo>
                <a:cubicBezTo>
                  <a:pt x="56159" y="30308"/>
                  <a:pt x="59490" y="32960"/>
                  <a:pt x="61230" y="36638"/>
                </a:cubicBezTo>
                <a:cubicBezTo>
                  <a:pt x="62970" y="40301"/>
                  <a:pt x="62688" y="45255"/>
                  <a:pt x="59540" y="47840"/>
                </a:cubicBezTo>
                <a:cubicBezTo>
                  <a:pt x="56242" y="50558"/>
                  <a:pt x="51304" y="49845"/>
                  <a:pt x="47459" y="51685"/>
                </a:cubicBezTo>
                <a:cubicBezTo>
                  <a:pt x="46001" y="52364"/>
                  <a:pt x="44626" y="53624"/>
                  <a:pt x="44576" y="55214"/>
                </a:cubicBezTo>
                <a:cubicBezTo>
                  <a:pt x="44543" y="56225"/>
                  <a:pt x="45024" y="57153"/>
                  <a:pt x="45554" y="58015"/>
                </a:cubicBezTo>
                <a:cubicBezTo>
                  <a:pt x="48023" y="62091"/>
                  <a:pt x="51503" y="65754"/>
                  <a:pt x="52431" y="70427"/>
                </a:cubicBezTo>
                <a:cubicBezTo>
                  <a:pt x="53674" y="76607"/>
                  <a:pt x="49945" y="82971"/>
                  <a:pt x="44742" y="86517"/>
                </a:cubicBezTo>
                <a:cubicBezTo>
                  <a:pt x="39555" y="90063"/>
                  <a:pt x="33126" y="91306"/>
                  <a:pt x="26862" y="92052"/>
                </a:cubicBezTo>
                <a:cubicBezTo>
                  <a:pt x="17947" y="93095"/>
                  <a:pt x="8965" y="93278"/>
                  <a:pt x="0" y="92598"/>
                </a:cubicBezTo>
              </a:path>
            </a:pathLst>
          </a:custGeom>
          <a:noFill/>
          <a:ln w="15750" cap="flat" cmpd="sng">
            <a:solidFill>
              <a:srgbClr val="0E1C30"/>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389600"/>
            <a:ext cx="7704000" cy="319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Crete Round"/>
              <a:buAutoNum type="arabicPeriod"/>
              <a:defRPr sz="110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AutoNum type="romanLcPeriod"/>
              <a:defRPr>
                <a:solidFill>
                  <a:srgbClr val="434343"/>
                </a:solidFill>
              </a:defRPr>
            </a:lvl9pPr>
          </a:lstStyle>
          <a:p>
            <a:endParaRPr/>
          </a:p>
        </p:txBody>
      </p:sp>
      <p:sp>
        <p:nvSpPr>
          <p:cNvPr id="39" name="Google Shape;39;p4"/>
          <p:cNvSpPr/>
          <p:nvPr/>
        </p:nvSpPr>
        <p:spPr>
          <a:xfrm rot="6201385" flipH="1">
            <a:off x="8556042" y="605519"/>
            <a:ext cx="1877671" cy="1755493"/>
          </a:xfrm>
          <a:custGeom>
            <a:avLst/>
            <a:gdLst/>
            <a:ahLst/>
            <a:cxnLst/>
            <a:rect l="l" t="t" r="r" b="b"/>
            <a:pathLst>
              <a:path w="26664" h="24929" extrusionOk="0">
                <a:moveTo>
                  <a:pt x="14316" y="1"/>
                </a:moveTo>
                <a:cubicBezTo>
                  <a:pt x="9286" y="1"/>
                  <a:pt x="4073" y="3865"/>
                  <a:pt x="2121" y="8257"/>
                </a:cubicBezTo>
                <a:cubicBezTo>
                  <a:pt x="0" y="13029"/>
                  <a:pt x="1193" y="18564"/>
                  <a:pt x="5303" y="21845"/>
                </a:cubicBezTo>
                <a:cubicBezTo>
                  <a:pt x="7965" y="23969"/>
                  <a:pt x="10917" y="24928"/>
                  <a:pt x="13705" y="24928"/>
                </a:cubicBezTo>
                <a:cubicBezTo>
                  <a:pt x="20704" y="24928"/>
                  <a:pt x="26663" y="18878"/>
                  <a:pt x="24376" y="10013"/>
                </a:cubicBezTo>
                <a:cubicBezTo>
                  <a:pt x="23316" y="5870"/>
                  <a:pt x="21493" y="1844"/>
                  <a:pt x="17118" y="435"/>
                </a:cubicBezTo>
                <a:cubicBezTo>
                  <a:pt x="16206" y="138"/>
                  <a:pt x="15264" y="1"/>
                  <a:pt x="14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5254447" flipH="1">
            <a:off x="7615730" y="-310208"/>
            <a:ext cx="626782" cy="851027"/>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505965" flipH="1">
            <a:off x="7241114" y="-1288513"/>
            <a:ext cx="1376011" cy="1921357"/>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831399" y="1940520"/>
            <a:ext cx="709433" cy="686352"/>
          </a:xfrm>
          <a:custGeom>
            <a:avLst/>
            <a:gdLst/>
            <a:ahLst/>
            <a:cxnLst/>
            <a:rect l="l" t="t" r="r" b="b"/>
            <a:pathLst>
              <a:path w="11816" h="11433" extrusionOk="0">
                <a:moveTo>
                  <a:pt x="5624" y="0"/>
                </a:moveTo>
                <a:cubicBezTo>
                  <a:pt x="5116" y="0"/>
                  <a:pt x="4606" y="74"/>
                  <a:pt x="4110" y="228"/>
                </a:cubicBezTo>
                <a:cubicBezTo>
                  <a:pt x="2337" y="808"/>
                  <a:pt x="1061" y="2349"/>
                  <a:pt x="829" y="4205"/>
                </a:cubicBezTo>
                <a:cubicBezTo>
                  <a:pt x="0" y="6442"/>
                  <a:pt x="713" y="8961"/>
                  <a:pt x="2585" y="10419"/>
                </a:cubicBezTo>
                <a:cubicBezTo>
                  <a:pt x="3500" y="11109"/>
                  <a:pt x="4598" y="11433"/>
                  <a:pt x="5702" y="11433"/>
                </a:cubicBezTo>
                <a:cubicBezTo>
                  <a:pt x="7039" y="11433"/>
                  <a:pt x="8386" y="10959"/>
                  <a:pt x="9429" y="10088"/>
                </a:cubicBezTo>
                <a:cubicBezTo>
                  <a:pt x="11434" y="8414"/>
                  <a:pt x="11815" y="5481"/>
                  <a:pt x="10705" y="3161"/>
                </a:cubicBezTo>
                <a:cubicBezTo>
                  <a:pt x="9784" y="1253"/>
                  <a:pt x="7724" y="0"/>
                  <a:pt x="5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5400000">
            <a:off x="1010484" y="4236596"/>
            <a:ext cx="1623621" cy="2204588"/>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512381">
            <a:off x="313474" y="4529823"/>
            <a:ext cx="733192" cy="912944"/>
          </a:xfrm>
          <a:custGeom>
            <a:avLst/>
            <a:gdLst/>
            <a:ahLst/>
            <a:cxnLst/>
            <a:rect l="l" t="t" r="r" b="b"/>
            <a:pathLst>
              <a:path w="24957" h="32134" extrusionOk="0">
                <a:moveTo>
                  <a:pt x="21809" y="1"/>
                </a:moveTo>
                <a:cubicBezTo>
                  <a:pt x="21721" y="1"/>
                  <a:pt x="21632" y="12"/>
                  <a:pt x="21543" y="36"/>
                </a:cubicBezTo>
                <a:cubicBezTo>
                  <a:pt x="15263" y="1892"/>
                  <a:pt x="9778" y="5786"/>
                  <a:pt x="5950" y="11089"/>
                </a:cubicBezTo>
                <a:cubicBezTo>
                  <a:pt x="1840" y="16823"/>
                  <a:pt x="1" y="24097"/>
                  <a:pt x="763" y="31107"/>
                </a:cubicBezTo>
                <a:cubicBezTo>
                  <a:pt x="835" y="31695"/>
                  <a:pt x="1229" y="32134"/>
                  <a:pt x="1796" y="32134"/>
                </a:cubicBezTo>
                <a:cubicBezTo>
                  <a:pt x="1884" y="32134"/>
                  <a:pt x="1976" y="32123"/>
                  <a:pt x="2072" y="32101"/>
                </a:cubicBezTo>
                <a:cubicBezTo>
                  <a:pt x="4773" y="31471"/>
                  <a:pt x="7458" y="31007"/>
                  <a:pt x="10192" y="30543"/>
                </a:cubicBezTo>
                <a:cubicBezTo>
                  <a:pt x="10540" y="30494"/>
                  <a:pt x="10904" y="30394"/>
                  <a:pt x="11219" y="30212"/>
                </a:cubicBezTo>
                <a:cubicBezTo>
                  <a:pt x="11667" y="29930"/>
                  <a:pt x="11865" y="29085"/>
                  <a:pt x="11832" y="28571"/>
                </a:cubicBezTo>
                <a:cubicBezTo>
                  <a:pt x="11219" y="20452"/>
                  <a:pt x="16340" y="13011"/>
                  <a:pt x="24145" y="10691"/>
                </a:cubicBezTo>
                <a:cubicBezTo>
                  <a:pt x="24526" y="10575"/>
                  <a:pt x="24957" y="10145"/>
                  <a:pt x="24907" y="9697"/>
                </a:cubicBezTo>
                <a:cubicBezTo>
                  <a:pt x="24509" y="6648"/>
                  <a:pt x="23813" y="3649"/>
                  <a:pt x="22819" y="765"/>
                </a:cubicBezTo>
                <a:cubicBezTo>
                  <a:pt x="22680" y="307"/>
                  <a:pt x="22262" y="1"/>
                  <a:pt x="2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Section header 1">
  <p:cSld name="CUSTOM_12">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1196250" y="2488150"/>
            <a:ext cx="5400000" cy="108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0" name="Google Shape;230;p21"/>
          <p:cNvSpPr txBox="1">
            <a:spLocks noGrp="1"/>
          </p:cNvSpPr>
          <p:nvPr>
            <p:ph type="title" idx="2" hasCustomPrompt="1"/>
          </p:nvPr>
        </p:nvSpPr>
        <p:spPr>
          <a:xfrm>
            <a:off x="1196250" y="1013874"/>
            <a:ext cx="1800000" cy="10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1" name="Google Shape;231;p21"/>
          <p:cNvSpPr txBox="1">
            <a:spLocks noGrp="1"/>
          </p:cNvSpPr>
          <p:nvPr>
            <p:ph type="subTitle" idx="1"/>
          </p:nvPr>
        </p:nvSpPr>
        <p:spPr>
          <a:xfrm>
            <a:off x="1196250" y="3656950"/>
            <a:ext cx="5400000" cy="382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1"/>
          <p:cNvSpPr/>
          <p:nvPr/>
        </p:nvSpPr>
        <p:spPr>
          <a:xfrm rot="5400000" flipH="1">
            <a:off x="4425051" y="-1282683"/>
            <a:ext cx="2330900" cy="2179231"/>
          </a:xfrm>
          <a:custGeom>
            <a:avLst/>
            <a:gdLst/>
            <a:ahLst/>
            <a:cxnLst/>
            <a:rect l="l" t="t" r="r" b="b"/>
            <a:pathLst>
              <a:path w="26664" h="24929" extrusionOk="0">
                <a:moveTo>
                  <a:pt x="14316" y="1"/>
                </a:moveTo>
                <a:cubicBezTo>
                  <a:pt x="9286" y="1"/>
                  <a:pt x="4073" y="3865"/>
                  <a:pt x="2121" y="8257"/>
                </a:cubicBezTo>
                <a:cubicBezTo>
                  <a:pt x="0" y="13029"/>
                  <a:pt x="1193" y="18564"/>
                  <a:pt x="5303" y="21845"/>
                </a:cubicBezTo>
                <a:cubicBezTo>
                  <a:pt x="7965" y="23969"/>
                  <a:pt x="10917" y="24928"/>
                  <a:pt x="13705" y="24928"/>
                </a:cubicBezTo>
                <a:cubicBezTo>
                  <a:pt x="20704" y="24928"/>
                  <a:pt x="26663" y="18878"/>
                  <a:pt x="24376" y="10013"/>
                </a:cubicBezTo>
                <a:cubicBezTo>
                  <a:pt x="23316" y="5870"/>
                  <a:pt x="21493" y="1844"/>
                  <a:pt x="17118" y="435"/>
                </a:cubicBezTo>
                <a:cubicBezTo>
                  <a:pt x="16206" y="138"/>
                  <a:pt x="15264" y="1"/>
                  <a:pt x="14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rot="-5400000" flipH="1">
            <a:off x="6556657" y="-239380"/>
            <a:ext cx="626810" cy="851065"/>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651533" flipH="1">
            <a:off x="6182088" y="-1153771"/>
            <a:ext cx="1375953" cy="1921404"/>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rot="-5400000">
            <a:off x="6962868" y="3849015"/>
            <a:ext cx="1995515" cy="1763169"/>
          </a:xfrm>
          <a:custGeom>
            <a:avLst/>
            <a:gdLst/>
            <a:ahLst/>
            <a:cxnLst/>
            <a:rect l="l" t="t" r="r" b="b"/>
            <a:pathLst>
              <a:path w="51454" h="45463" extrusionOk="0">
                <a:moveTo>
                  <a:pt x="18743" y="1"/>
                </a:moveTo>
                <a:cubicBezTo>
                  <a:pt x="17752" y="1"/>
                  <a:pt x="16763" y="15"/>
                  <a:pt x="15776" y="39"/>
                </a:cubicBezTo>
                <a:cubicBezTo>
                  <a:pt x="10805" y="155"/>
                  <a:pt x="5850" y="619"/>
                  <a:pt x="929" y="1414"/>
                </a:cubicBezTo>
                <a:cubicBezTo>
                  <a:pt x="1" y="1563"/>
                  <a:pt x="17" y="2590"/>
                  <a:pt x="547" y="3121"/>
                </a:cubicBezTo>
                <a:cubicBezTo>
                  <a:pt x="929" y="7595"/>
                  <a:pt x="1243" y="12069"/>
                  <a:pt x="1475" y="16543"/>
                </a:cubicBezTo>
                <a:cubicBezTo>
                  <a:pt x="1520" y="17196"/>
                  <a:pt x="1989" y="17570"/>
                  <a:pt x="2574" y="17570"/>
                </a:cubicBezTo>
                <a:cubicBezTo>
                  <a:pt x="2643" y="17570"/>
                  <a:pt x="2713" y="17564"/>
                  <a:pt x="2784" y="17554"/>
                </a:cubicBezTo>
                <a:cubicBezTo>
                  <a:pt x="7275" y="16858"/>
                  <a:pt x="11783" y="16228"/>
                  <a:pt x="16323" y="16112"/>
                </a:cubicBezTo>
                <a:cubicBezTo>
                  <a:pt x="17030" y="16095"/>
                  <a:pt x="17756" y="16079"/>
                  <a:pt x="18492" y="16079"/>
                </a:cubicBezTo>
                <a:cubicBezTo>
                  <a:pt x="21898" y="16079"/>
                  <a:pt x="25505" y="16413"/>
                  <a:pt x="28271" y="18416"/>
                </a:cubicBezTo>
                <a:cubicBezTo>
                  <a:pt x="29779" y="19526"/>
                  <a:pt x="30939" y="21166"/>
                  <a:pt x="31104" y="23056"/>
                </a:cubicBezTo>
                <a:cubicBezTo>
                  <a:pt x="31303" y="25110"/>
                  <a:pt x="30226" y="26734"/>
                  <a:pt x="28619" y="27894"/>
                </a:cubicBezTo>
                <a:cubicBezTo>
                  <a:pt x="25553" y="30131"/>
                  <a:pt x="21642" y="30744"/>
                  <a:pt x="17947" y="30844"/>
                </a:cubicBezTo>
                <a:cubicBezTo>
                  <a:pt x="17430" y="30858"/>
                  <a:pt x="16913" y="30864"/>
                  <a:pt x="16396" y="30864"/>
                </a:cubicBezTo>
                <a:cubicBezTo>
                  <a:pt x="14199" y="30864"/>
                  <a:pt x="12007" y="30761"/>
                  <a:pt x="9819" y="30761"/>
                </a:cubicBezTo>
                <a:cubicBezTo>
                  <a:pt x="7660" y="30761"/>
                  <a:pt x="5504" y="30861"/>
                  <a:pt x="3348" y="31258"/>
                </a:cubicBezTo>
                <a:cubicBezTo>
                  <a:pt x="2900" y="31341"/>
                  <a:pt x="2602" y="31822"/>
                  <a:pt x="2602" y="32252"/>
                </a:cubicBezTo>
                <a:lnTo>
                  <a:pt x="2254" y="43189"/>
                </a:lnTo>
                <a:cubicBezTo>
                  <a:pt x="2224" y="43860"/>
                  <a:pt x="2731" y="44196"/>
                  <a:pt x="3244" y="44196"/>
                </a:cubicBezTo>
                <a:cubicBezTo>
                  <a:pt x="3301" y="44196"/>
                  <a:pt x="3358" y="44192"/>
                  <a:pt x="3414" y="44183"/>
                </a:cubicBezTo>
                <a:cubicBezTo>
                  <a:pt x="3464" y="44200"/>
                  <a:pt x="3497" y="44200"/>
                  <a:pt x="3547" y="44217"/>
                </a:cubicBezTo>
                <a:cubicBezTo>
                  <a:pt x="8278" y="44933"/>
                  <a:pt x="13084" y="45462"/>
                  <a:pt x="17880" y="45462"/>
                </a:cubicBezTo>
                <a:cubicBezTo>
                  <a:pt x="21297" y="45462"/>
                  <a:pt x="24710" y="45193"/>
                  <a:pt x="28088" y="44531"/>
                </a:cubicBezTo>
                <a:cubicBezTo>
                  <a:pt x="35512" y="43057"/>
                  <a:pt x="42588" y="39610"/>
                  <a:pt x="46830" y="33114"/>
                </a:cubicBezTo>
                <a:cubicBezTo>
                  <a:pt x="50807" y="27033"/>
                  <a:pt x="51453" y="19161"/>
                  <a:pt x="48189" y="12632"/>
                </a:cubicBezTo>
                <a:cubicBezTo>
                  <a:pt x="44759" y="5772"/>
                  <a:pt x="37401" y="2143"/>
                  <a:pt x="30160" y="867"/>
                </a:cubicBezTo>
                <a:cubicBezTo>
                  <a:pt x="26397" y="209"/>
                  <a:pt x="22561" y="1"/>
                  <a:pt x="18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24"/>
        <p:cNvGrpSpPr/>
        <p:nvPr/>
      </p:nvGrpSpPr>
      <p:grpSpPr>
        <a:xfrm>
          <a:off x="0" y="0"/>
          <a:ext cx="0" cy="0"/>
          <a:chOff x="0" y="0"/>
          <a:chExt cx="0" cy="0"/>
        </a:xfrm>
      </p:grpSpPr>
      <p:sp>
        <p:nvSpPr>
          <p:cNvPr id="325" name="Google Shape;325;p32"/>
          <p:cNvSpPr/>
          <p:nvPr/>
        </p:nvSpPr>
        <p:spPr>
          <a:xfrm rot="5400000">
            <a:off x="604569" y="-287805"/>
            <a:ext cx="1982909" cy="1752030"/>
          </a:xfrm>
          <a:custGeom>
            <a:avLst/>
            <a:gdLst/>
            <a:ahLst/>
            <a:cxnLst/>
            <a:rect l="l" t="t" r="r" b="b"/>
            <a:pathLst>
              <a:path w="51454" h="45463" extrusionOk="0">
                <a:moveTo>
                  <a:pt x="18743" y="1"/>
                </a:moveTo>
                <a:cubicBezTo>
                  <a:pt x="17752" y="1"/>
                  <a:pt x="16763" y="15"/>
                  <a:pt x="15776" y="39"/>
                </a:cubicBezTo>
                <a:cubicBezTo>
                  <a:pt x="10805" y="155"/>
                  <a:pt x="5850" y="619"/>
                  <a:pt x="929" y="1414"/>
                </a:cubicBezTo>
                <a:cubicBezTo>
                  <a:pt x="1" y="1563"/>
                  <a:pt x="17" y="2590"/>
                  <a:pt x="547" y="3121"/>
                </a:cubicBezTo>
                <a:cubicBezTo>
                  <a:pt x="929" y="7595"/>
                  <a:pt x="1243" y="12069"/>
                  <a:pt x="1475" y="16543"/>
                </a:cubicBezTo>
                <a:cubicBezTo>
                  <a:pt x="1520" y="17196"/>
                  <a:pt x="1989" y="17570"/>
                  <a:pt x="2574" y="17570"/>
                </a:cubicBezTo>
                <a:cubicBezTo>
                  <a:pt x="2643" y="17570"/>
                  <a:pt x="2713" y="17564"/>
                  <a:pt x="2784" y="17554"/>
                </a:cubicBezTo>
                <a:cubicBezTo>
                  <a:pt x="7275" y="16858"/>
                  <a:pt x="11783" y="16228"/>
                  <a:pt x="16323" y="16112"/>
                </a:cubicBezTo>
                <a:cubicBezTo>
                  <a:pt x="17030" y="16095"/>
                  <a:pt x="17756" y="16079"/>
                  <a:pt x="18492" y="16079"/>
                </a:cubicBezTo>
                <a:cubicBezTo>
                  <a:pt x="21898" y="16079"/>
                  <a:pt x="25505" y="16413"/>
                  <a:pt x="28271" y="18416"/>
                </a:cubicBezTo>
                <a:cubicBezTo>
                  <a:pt x="29779" y="19526"/>
                  <a:pt x="30939" y="21166"/>
                  <a:pt x="31104" y="23056"/>
                </a:cubicBezTo>
                <a:cubicBezTo>
                  <a:pt x="31303" y="25110"/>
                  <a:pt x="30226" y="26734"/>
                  <a:pt x="28619" y="27894"/>
                </a:cubicBezTo>
                <a:cubicBezTo>
                  <a:pt x="25553" y="30131"/>
                  <a:pt x="21642" y="30744"/>
                  <a:pt x="17947" y="30844"/>
                </a:cubicBezTo>
                <a:cubicBezTo>
                  <a:pt x="17430" y="30858"/>
                  <a:pt x="16913" y="30864"/>
                  <a:pt x="16396" y="30864"/>
                </a:cubicBezTo>
                <a:cubicBezTo>
                  <a:pt x="14199" y="30864"/>
                  <a:pt x="12007" y="30761"/>
                  <a:pt x="9819" y="30761"/>
                </a:cubicBezTo>
                <a:cubicBezTo>
                  <a:pt x="7660" y="30761"/>
                  <a:pt x="5504" y="30861"/>
                  <a:pt x="3348" y="31258"/>
                </a:cubicBezTo>
                <a:cubicBezTo>
                  <a:pt x="2900" y="31341"/>
                  <a:pt x="2602" y="31822"/>
                  <a:pt x="2602" y="32252"/>
                </a:cubicBezTo>
                <a:lnTo>
                  <a:pt x="2254" y="43189"/>
                </a:lnTo>
                <a:cubicBezTo>
                  <a:pt x="2224" y="43860"/>
                  <a:pt x="2731" y="44196"/>
                  <a:pt x="3244" y="44196"/>
                </a:cubicBezTo>
                <a:cubicBezTo>
                  <a:pt x="3301" y="44196"/>
                  <a:pt x="3358" y="44192"/>
                  <a:pt x="3414" y="44183"/>
                </a:cubicBezTo>
                <a:cubicBezTo>
                  <a:pt x="3464" y="44200"/>
                  <a:pt x="3497" y="44200"/>
                  <a:pt x="3547" y="44217"/>
                </a:cubicBezTo>
                <a:cubicBezTo>
                  <a:pt x="8278" y="44933"/>
                  <a:pt x="13084" y="45462"/>
                  <a:pt x="17880" y="45462"/>
                </a:cubicBezTo>
                <a:cubicBezTo>
                  <a:pt x="21297" y="45462"/>
                  <a:pt x="24710" y="45193"/>
                  <a:pt x="28088" y="44531"/>
                </a:cubicBezTo>
                <a:cubicBezTo>
                  <a:pt x="35512" y="43057"/>
                  <a:pt x="42588" y="39610"/>
                  <a:pt x="46830" y="33114"/>
                </a:cubicBezTo>
                <a:cubicBezTo>
                  <a:pt x="50807" y="27033"/>
                  <a:pt x="51453" y="19161"/>
                  <a:pt x="48189" y="12632"/>
                </a:cubicBezTo>
                <a:cubicBezTo>
                  <a:pt x="44759" y="5772"/>
                  <a:pt x="37401" y="2143"/>
                  <a:pt x="30160" y="867"/>
                </a:cubicBezTo>
                <a:cubicBezTo>
                  <a:pt x="26397" y="209"/>
                  <a:pt x="22561" y="1"/>
                  <a:pt x="187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rot="5400000">
            <a:off x="-731079" y="3085339"/>
            <a:ext cx="3161501" cy="3369463"/>
          </a:xfrm>
          <a:custGeom>
            <a:avLst/>
            <a:gdLst/>
            <a:ahLst/>
            <a:cxnLst/>
            <a:rect l="l" t="t" r="r" b="b"/>
            <a:pathLst>
              <a:path w="28585" h="30466" extrusionOk="0">
                <a:moveTo>
                  <a:pt x="25026" y="1"/>
                </a:moveTo>
                <a:cubicBezTo>
                  <a:pt x="24926" y="1"/>
                  <a:pt x="24825" y="4"/>
                  <a:pt x="24724" y="8"/>
                </a:cubicBezTo>
                <a:cubicBezTo>
                  <a:pt x="23514" y="58"/>
                  <a:pt x="22321" y="174"/>
                  <a:pt x="21111" y="273"/>
                </a:cubicBezTo>
                <a:cubicBezTo>
                  <a:pt x="18775" y="472"/>
                  <a:pt x="16356" y="572"/>
                  <a:pt x="14052" y="1019"/>
                </a:cubicBezTo>
                <a:cubicBezTo>
                  <a:pt x="11865" y="1433"/>
                  <a:pt x="12379" y="3819"/>
                  <a:pt x="12379" y="5526"/>
                </a:cubicBezTo>
                <a:cubicBezTo>
                  <a:pt x="12395" y="7896"/>
                  <a:pt x="12412" y="10282"/>
                  <a:pt x="12428" y="12652"/>
                </a:cubicBezTo>
                <a:lnTo>
                  <a:pt x="12428" y="14690"/>
                </a:lnTo>
                <a:cubicBezTo>
                  <a:pt x="12428" y="15104"/>
                  <a:pt x="12627" y="16165"/>
                  <a:pt x="12428" y="16529"/>
                </a:cubicBezTo>
                <a:lnTo>
                  <a:pt x="12428" y="16794"/>
                </a:lnTo>
                <a:lnTo>
                  <a:pt x="12362" y="16794"/>
                </a:lnTo>
                <a:cubicBezTo>
                  <a:pt x="12323" y="16833"/>
                  <a:pt x="12202" y="16846"/>
                  <a:pt x="12048" y="16846"/>
                </a:cubicBezTo>
                <a:cubicBezTo>
                  <a:pt x="11742" y="16846"/>
                  <a:pt x="11307" y="16794"/>
                  <a:pt x="11152" y="16794"/>
                </a:cubicBezTo>
                <a:lnTo>
                  <a:pt x="9147" y="16811"/>
                </a:lnTo>
                <a:lnTo>
                  <a:pt x="1127" y="16861"/>
                </a:lnTo>
                <a:cubicBezTo>
                  <a:pt x="547" y="16877"/>
                  <a:pt x="99" y="17325"/>
                  <a:pt x="83" y="17905"/>
                </a:cubicBezTo>
                <a:cubicBezTo>
                  <a:pt x="0" y="21351"/>
                  <a:pt x="116" y="24798"/>
                  <a:pt x="431" y="28228"/>
                </a:cubicBezTo>
                <a:cubicBezTo>
                  <a:pt x="447" y="28394"/>
                  <a:pt x="497" y="28560"/>
                  <a:pt x="580" y="28709"/>
                </a:cubicBezTo>
                <a:cubicBezTo>
                  <a:pt x="580" y="28941"/>
                  <a:pt x="563" y="29189"/>
                  <a:pt x="563" y="29438"/>
                </a:cubicBezTo>
                <a:cubicBezTo>
                  <a:pt x="563" y="30001"/>
                  <a:pt x="1027" y="30465"/>
                  <a:pt x="1591" y="30465"/>
                </a:cubicBezTo>
                <a:lnTo>
                  <a:pt x="27491" y="30051"/>
                </a:lnTo>
                <a:cubicBezTo>
                  <a:pt x="28038" y="30051"/>
                  <a:pt x="28585" y="29587"/>
                  <a:pt x="28552" y="29024"/>
                </a:cubicBezTo>
                <a:lnTo>
                  <a:pt x="27624" y="14690"/>
                </a:lnTo>
                <a:lnTo>
                  <a:pt x="27176" y="7515"/>
                </a:lnTo>
                <a:cubicBezTo>
                  <a:pt x="27094" y="6355"/>
                  <a:pt x="27027" y="5195"/>
                  <a:pt x="26944" y="4035"/>
                </a:cubicBezTo>
                <a:cubicBezTo>
                  <a:pt x="26895" y="3041"/>
                  <a:pt x="27044" y="1715"/>
                  <a:pt x="26613" y="803"/>
                </a:cubicBezTo>
                <a:cubicBezTo>
                  <a:pt x="26311" y="127"/>
                  <a:pt x="25684" y="1"/>
                  <a:pt x="25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rot="5399722">
            <a:off x="7111830" y="-534440"/>
            <a:ext cx="1458134" cy="1979815"/>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rot="26" flipH="1">
            <a:off x="367231" y="354381"/>
            <a:ext cx="8274219" cy="4386635"/>
          </a:xfrm>
          <a:custGeom>
            <a:avLst/>
            <a:gdLst/>
            <a:ahLst/>
            <a:cxnLst/>
            <a:rect l="l" t="t" r="r" b="b"/>
            <a:pathLst>
              <a:path w="24940" h="8540" extrusionOk="0">
                <a:moveTo>
                  <a:pt x="21687" y="0"/>
                </a:moveTo>
                <a:cubicBezTo>
                  <a:pt x="21506" y="0"/>
                  <a:pt x="21341" y="2"/>
                  <a:pt x="21211" y="5"/>
                </a:cubicBezTo>
                <a:lnTo>
                  <a:pt x="17533" y="55"/>
                </a:lnTo>
                <a:cubicBezTo>
                  <a:pt x="12793" y="138"/>
                  <a:pt x="8004" y="5"/>
                  <a:pt x="3282" y="353"/>
                </a:cubicBezTo>
                <a:cubicBezTo>
                  <a:pt x="2470" y="403"/>
                  <a:pt x="1426" y="353"/>
                  <a:pt x="779" y="933"/>
                </a:cubicBezTo>
                <a:cubicBezTo>
                  <a:pt x="0" y="1646"/>
                  <a:pt x="150" y="3021"/>
                  <a:pt x="166" y="3982"/>
                </a:cubicBezTo>
                <a:cubicBezTo>
                  <a:pt x="183" y="5722"/>
                  <a:pt x="50" y="8141"/>
                  <a:pt x="2287" y="8324"/>
                </a:cubicBezTo>
                <a:cubicBezTo>
                  <a:pt x="4238" y="8482"/>
                  <a:pt x="6211" y="8540"/>
                  <a:pt x="8188" y="8540"/>
                </a:cubicBezTo>
                <a:cubicBezTo>
                  <a:pt x="10982" y="8540"/>
                  <a:pt x="13783" y="8424"/>
                  <a:pt x="16538" y="8307"/>
                </a:cubicBezTo>
                <a:cubicBezTo>
                  <a:pt x="17897" y="8257"/>
                  <a:pt x="19256" y="8175"/>
                  <a:pt x="20615" y="8092"/>
                </a:cubicBezTo>
                <a:cubicBezTo>
                  <a:pt x="21626" y="8025"/>
                  <a:pt x="23067" y="8191"/>
                  <a:pt x="23979" y="7694"/>
                </a:cubicBezTo>
                <a:cubicBezTo>
                  <a:pt x="24923" y="7164"/>
                  <a:pt x="24774" y="5937"/>
                  <a:pt x="24807" y="5009"/>
                </a:cubicBezTo>
                <a:cubicBezTo>
                  <a:pt x="24840" y="3684"/>
                  <a:pt x="24874" y="2358"/>
                  <a:pt x="24923" y="1032"/>
                </a:cubicBezTo>
                <a:cubicBezTo>
                  <a:pt x="24940" y="88"/>
                  <a:pt x="23399" y="22"/>
                  <a:pt x="23399" y="22"/>
                </a:cubicBezTo>
                <a:cubicBezTo>
                  <a:pt x="23399" y="22"/>
                  <a:pt x="22412" y="0"/>
                  <a:pt x="21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9973307">
            <a:off x="7074989" y="3601511"/>
            <a:ext cx="2698045" cy="2207467"/>
          </a:xfrm>
          <a:custGeom>
            <a:avLst/>
            <a:gdLst/>
            <a:ahLst/>
            <a:cxnLst/>
            <a:rect l="l" t="t" r="r" b="b"/>
            <a:pathLst>
              <a:path w="40401" h="33055" extrusionOk="0">
                <a:moveTo>
                  <a:pt x="7436" y="1"/>
                </a:moveTo>
                <a:cubicBezTo>
                  <a:pt x="7202" y="1"/>
                  <a:pt x="6960" y="95"/>
                  <a:pt x="6744" y="317"/>
                </a:cubicBezTo>
                <a:cubicBezTo>
                  <a:pt x="1955" y="5355"/>
                  <a:pt x="0" y="12762"/>
                  <a:pt x="1624" y="19523"/>
                </a:cubicBezTo>
                <a:cubicBezTo>
                  <a:pt x="2519" y="23202"/>
                  <a:pt x="4441" y="26516"/>
                  <a:pt x="7573" y="28703"/>
                </a:cubicBezTo>
                <a:cubicBezTo>
                  <a:pt x="10920" y="31023"/>
                  <a:pt x="14798" y="32482"/>
                  <a:pt x="18858" y="32929"/>
                </a:cubicBezTo>
                <a:cubicBezTo>
                  <a:pt x="19601" y="33013"/>
                  <a:pt x="20349" y="33054"/>
                  <a:pt x="21096" y="33054"/>
                </a:cubicBezTo>
                <a:cubicBezTo>
                  <a:pt x="27744" y="33054"/>
                  <a:pt x="34359" y="29775"/>
                  <a:pt x="37666" y="23832"/>
                </a:cubicBezTo>
                <a:cubicBezTo>
                  <a:pt x="39555" y="20434"/>
                  <a:pt x="40367" y="16491"/>
                  <a:pt x="40384" y="12613"/>
                </a:cubicBezTo>
                <a:cubicBezTo>
                  <a:pt x="40400" y="9050"/>
                  <a:pt x="39737" y="4874"/>
                  <a:pt x="37219" y="2140"/>
                </a:cubicBezTo>
                <a:cubicBezTo>
                  <a:pt x="36202" y="1036"/>
                  <a:pt x="34710" y="862"/>
                  <a:pt x="33227" y="862"/>
                </a:cubicBezTo>
                <a:cubicBezTo>
                  <a:pt x="32544" y="862"/>
                  <a:pt x="31864" y="899"/>
                  <a:pt x="31233" y="899"/>
                </a:cubicBezTo>
                <a:cubicBezTo>
                  <a:pt x="31156" y="899"/>
                  <a:pt x="31080" y="899"/>
                  <a:pt x="31004" y="897"/>
                </a:cubicBezTo>
                <a:lnTo>
                  <a:pt x="23431" y="748"/>
                </a:lnTo>
                <a:lnTo>
                  <a:pt x="8269" y="450"/>
                </a:lnTo>
                <a:cubicBezTo>
                  <a:pt x="8067" y="181"/>
                  <a:pt x="7759" y="1"/>
                  <a:pt x="7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rot="-5400000">
            <a:off x="7115223" y="4441078"/>
            <a:ext cx="683878" cy="928551"/>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rot="-6692850">
            <a:off x="5544799" y="3767472"/>
            <a:ext cx="2097729" cy="3107383"/>
          </a:xfrm>
          <a:custGeom>
            <a:avLst/>
            <a:gdLst/>
            <a:ahLst/>
            <a:cxnLst/>
            <a:rect l="l" t="t" r="r" b="b"/>
            <a:pathLst>
              <a:path w="62970" h="93278" fill="none" extrusionOk="0">
                <a:moveTo>
                  <a:pt x="40384" y="0"/>
                </a:moveTo>
                <a:cubicBezTo>
                  <a:pt x="37152" y="6612"/>
                  <a:pt x="38296" y="15096"/>
                  <a:pt x="43151" y="20614"/>
                </a:cubicBezTo>
                <a:cubicBezTo>
                  <a:pt x="45836" y="23663"/>
                  <a:pt x="49415" y="25751"/>
                  <a:pt x="52795" y="28038"/>
                </a:cubicBezTo>
                <a:cubicBezTo>
                  <a:pt x="56159" y="30308"/>
                  <a:pt x="59490" y="32960"/>
                  <a:pt x="61230" y="36638"/>
                </a:cubicBezTo>
                <a:cubicBezTo>
                  <a:pt x="62970" y="40301"/>
                  <a:pt x="62688" y="45255"/>
                  <a:pt x="59540" y="47840"/>
                </a:cubicBezTo>
                <a:cubicBezTo>
                  <a:pt x="56242" y="50558"/>
                  <a:pt x="51304" y="49845"/>
                  <a:pt x="47459" y="51685"/>
                </a:cubicBezTo>
                <a:cubicBezTo>
                  <a:pt x="46001" y="52364"/>
                  <a:pt x="44626" y="53624"/>
                  <a:pt x="44576" y="55214"/>
                </a:cubicBezTo>
                <a:cubicBezTo>
                  <a:pt x="44543" y="56225"/>
                  <a:pt x="45024" y="57153"/>
                  <a:pt x="45554" y="58015"/>
                </a:cubicBezTo>
                <a:cubicBezTo>
                  <a:pt x="48023" y="62091"/>
                  <a:pt x="51503" y="65754"/>
                  <a:pt x="52431" y="70427"/>
                </a:cubicBezTo>
                <a:cubicBezTo>
                  <a:pt x="53674" y="76607"/>
                  <a:pt x="49945" y="82971"/>
                  <a:pt x="44742" y="86517"/>
                </a:cubicBezTo>
                <a:cubicBezTo>
                  <a:pt x="39555" y="90063"/>
                  <a:pt x="33126" y="91306"/>
                  <a:pt x="26862" y="92052"/>
                </a:cubicBezTo>
                <a:cubicBezTo>
                  <a:pt x="17947" y="93095"/>
                  <a:pt x="8965" y="93278"/>
                  <a:pt x="0" y="92598"/>
                </a:cubicBezTo>
              </a:path>
            </a:pathLst>
          </a:custGeom>
          <a:noFill/>
          <a:ln w="15750" cap="flat" cmpd="sng">
            <a:solidFill>
              <a:srgbClr val="0E1C30"/>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9352694">
            <a:off x="806961" y="3975548"/>
            <a:ext cx="1059678" cy="1364415"/>
          </a:xfrm>
          <a:custGeom>
            <a:avLst/>
            <a:gdLst/>
            <a:ahLst/>
            <a:cxnLst/>
            <a:rect l="l" t="t" r="r" b="b"/>
            <a:pathLst>
              <a:path w="24957" h="32134" extrusionOk="0">
                <a:moveTo>
                  <a:pt x="21809" y="1"/>
                </a:moveTo>
                <a:cubicBezTo>
                  <a:pt x="21721" y="1"/>
                  <a:pt x="21632" y="12"/>
                  <a:pt x="21543" y="36"/>
                </a:cubicBezTo>
                <a:cubicBezTo>
                  <a:pt x="15263" y="1892"/>
                  <a:pt x="9778" y="5786"/>
                  <a:pt x="5950" y="11089"/>
                </a:cubicBezTo>
                <a:cubicBezTo>
                  <a:pt x="1840" y="16823"/>
                  <a:pt x="1" y="24097"/>
                  <a:pt x="763" y="31107"/>
                </a:cubicBezTo>
                <a:cubicBezTo>
                  <a:pt x="835" y="31695"/>
                  <a:pt x="1229" y="32134"/>
                  <a:pt x="1796" y="32134"/>
                </a:cubicBezTo>
                <a:cubicBezTo>
                  <a:pt x="1884" y="32134"/>
                  <a:pt x="1976" y="32123"/>
                  <a:pt x="2072" y="32101"/>
                </a:cubicBezTo>
                <a:cubicBezTo>
                  <a:pt x="4773" y="31471"/>
                  <a:pt x="7458" y="31007"/>
                  <a:pt x="10192" y="30543"/>
                </a:cubicBezTo>
                <a:cubicBezTo>
                  <a:pt x="10540" y="30494"/>
                  <a:pt x="10904" y="30394"/>
                  <a:pt x="11219" y="30212"/>
                </a:cubicBezTo>
                <a:cubicBezTo>
                  <a:pt x="11667" y="29930"/>
                  <a:pt x="11865" y="29085"/>
                  <a:pt x="11832" y="28571"/>
                </a:cubicBezTo>
                <a:cubicBezTo>
                  <a:pt x="11219" y="20452"/>
                  <a:pt x="16340" y="13011"/>
                  <a:pt x="24145" y="10691"/>
                </a:cubicBezTo>
                <a:cubicBezTo>
                  <a:pt x="24526" y="10575"/>
                  <a:pt x="24957" y="10145"/>
                  <a:pt x="24907" y="9697"/>
                </a:cubicBezTo>
                <a:cubicBezTo>
                  <a:pt x="24509" y="6648"/>
                  <a:pt x="23813" y="3649"/>
                  <a:pt x="22819" y="765"/>
                </a:cubicBezTo>
                <a:cubicBezTo>
                  <a:pt x="22680" y="307"/>
                  <a:pt x="22262" y="1"/>
                  <a:pt x="2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rot="5023203">
            <a:off x="2456782" y="-130368"/>
            <a:ext cx="544889" cy="739836"/>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rot="10769932">
            <a:off x="2190933" y="-706714"/>
            <a:ext cx="1076520" cy="1326442"/>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rot="-3804836">
            <a:off x="6400290" y="62620"/>
            <a:ext cx="684650" cy="881539"/>
          </a:xfrm>
          <a:custGeom>
            <a:avLst/>
            <a:gdLst/>
            <a:ahLst/>
            <a:cxnLst/>
            <a:rect l="l" t="t" r="r" b="b"/>
            <a:pathLst>
              <a:path w="24957" h="32134" extrusionOk="0">
                <a:moveTo>
                  <a:pt x="21809" y="1"/>
                </a:moveTo>
                <a:cubicBezTo>
                  <a:pt x="21721" y="1"/>
                  <a:pt x="21632" y="12"/>
                  <a:pt x="21543" y="36"/>
                </a:cubicBezTo>
                <a:cubicBezTo>
                  <a:pt x="15263" y="1892"/>
                  <a:pt x="9778" y="5786"/>
                  <a:pt x="5950" y="11089"/>
                </a:cubicBezTo>
                <a:cubicBezTo>
                  <a:pt x="1840" y="16823"/>
                  <a:pt x="1" y="24097"/>
                  <a:pt x="763" y="31107"/>
                </a:cubicBezTo>
                <a:cubicBezTo>
                  <a:pt x="835" y="31695"/>
                  <a:pt x="1229" y="32134"/>
                  <a:pt x="1796" y="32134"/>
                </a:cubicBezTo>
                <a:cubicBezTo>
                  <a:pt x="1884" y="32134"/>
                  <a:pt x="1976" y="32123"/>
                  <a:pt x="2072" y="32101"/>
                </a:cubicBezTo>
                <a:cubicBezTo>
                  <a:pt x="4773" y="31471"/>
                  <a:pt x="7458" y="31007"/>
                  <a:pt x="10192" y="30543"/>
                </a:cubicBezTo>
                <a:cubicBezTo>
                  <a:pt x="10540" y="30494"/>
                  <a:pt x="10904" y="30394"/>
                  <a:pt x="11219" y="30212"/>
                </a:cubicBezTo>
                <a:cubicBezTo>
                  <a:pt x="11667" y="29930"/>
                  <a:pt x="11865" y="29085"/>
                  <a:pt x="11832" y="28571"/>
                </a:cubicBezTo>
                <a:cubicBezTo>
                  <a:pt x="11219" y="20452"/>
                  <a:pt x="16340" y="13011"/>
                  <a:pt x="24145" y="10691"/>
                </a:cubicBezTo>
                <a:cubicBezTo>
                  <a:pt x="24526" y="10575"/>
                  <a:pt x="24957" y="10145"/>
                  <a:pt x="24907" y="9697"/>
                </a:cubicBezTo>
                <a:cubicBezTo>
                  <a:pt x="24509" y="6648"/>
                  <a:pt x="23813" y="3649"/>
                  <a:pt x="22819" y="765"/>
                </a:cubicBezTo>
                <a:cubicBezTo>
                  <a:pt x="22680" y="307"/>
                  <a:pt x="22262" y="1"/>
                  <a:pt x="2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336"/>
        <p:cNvGrpSpPr/>
        <p:nvPr/>
      </p:nvGrpSpPr>
      <p:grpSpPr>
        <a:xfrm>
          <a:off x="0" y="0"/>
          <a:ext cx="0" cy="0"/>
          <a:chOff x="0" y="0"/>
          <a:chExt cx="0" cy="0"/>
        </a:xfrm>
      </p:grpSpPr>
      <p:sp>
        <p:nvSpPr>
          <p:cNvPr id="337" name="Google Shape;337;p33"/>
          <p:cNvSpPr/>
          <p:nvPr/>
        </p:nvSpPr>
        <p:spPr>
          <a:xfrm rot="346516">
            <a:off x="7112718" y="-879303"/>
            <a:ext cx="2893764" cy="2367599"/>
          </a:xfrm>
          <a:custGeom>
            <a:avLst/>
            <a:gdLst/>
            <a:ahLst/>
            <a:cxnLst/>
            <a:rect l="l" t="t" r="r" b="b"/>
            <a:pathLst>
              <a:path w="40401" h="33055" extrusionOk="0">
                <a:moveTo>
                  <a:pt x="7436" y="1"/>
                </a:moveTo>
                <a:cubicBezTo>
                  <a:pt x="7202" y="1"/>
                  <a:pt x="6960" y="95"/>
                  <a:pt x="6744" y="317"/>
                </a:cubicBezTo>
                <a:cubicBezTo>
                  <a:pt x="1955" y="5355"/>
                  <a:pt x="0" y="12762"/>
                  <a:pt x="1624" y="19523"/>
                </a:cubicBezTo>
                <a:cubicBezTo>
                  <a:pt x="2519" y="23202"/>
                  <a:pt x="4441" y="26516"/>
                  <a:pt x="7573" y="28703"/>
                </a:cubicBezTo>
                <a:cubicBezTo>
                  <a:pt x="10920" y="31023"/>
                  <a:pt x="14798" y="32482"/>
                  <a:pt x="18858" y="32929"/>
                </a:cubicBezTo>
                <a:cubicBezTo>
                  <a:pt x="19601" y="33013"/>
                  <a:pt x="20349" y="33054"/>
                  <a:pt x="21096" y="33054"/>
                </a:cubicBezTo>
                <a:cubicBezTo>
                  <a:pt x="27744" y="33054"/>
                  <a:pt x="34359" y="29775"/>
                  <a:pt x="37666" y="23832"/>
                </a:cubicBezTo>
                <a:cubicBezTo>
                  <a:pt x="39555" y="20434"/>
                  <a:pt x="40367" y="16491"/>
                  <a:pt x="40384" y="12613"/>
                </a:cubicBezTo>
                <a:cubicBezTo>
                  <a:pt x="40400" y="9050"/>
                  <a:pt x="39737" y="4874"/>
                  <a:pt x="37219" y="2140"/>
                </a:cubicBezTo>
                <a:cubicBezTo>
                  <a:pt x="36202" y="1036"/>
                  <a:pt x="34710" y="862"/>
                  <a:pt x="33227" y="862"/>
                </a:cubicBezTo>
                <a:cubicBezTo>
                  <a:pt x="32544" y="862"/>
                  <a:pt x="31864" y="899"/>
                  <a:pt x="31233" y="899"/>
                </a:cubicBezTo>
                <a:cubicBezTo>
                  <a:pt x="31156" y="899"/>
                  <a:pt x="31080" y="899"/>
                  <a:pt x="31004" y="897"/>
                </a:cubicBezTo>
                <a:lnTo>
                  <a:pt x="23431" y="748"/>
                </a:lnTo>
                <a:lnTo>
                  <a:pt x="8269" y="450"/>
                </a:lnTo>
                <a:cubicBezTo>
                  <a:pt x="8067" y="181"/>
                  <a:pt x="7759" y="1"/>
                  <a:pt x="7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rot="-5633934">
            <a:off x="29524" y="-489049"/>
            <a:ext cx="1681905" cy="2297137"/>
          </a:xfrm>
          <a:custGeom>
            <a:avLst/>
            <a:gdLst/>
            <a:ahLst/>
            <a:cxnLst/>
            <a:rect l="l" t="t" r="r" b="b"/>
            <a:pathLst>
              <a:path w="27376" h="37390" extrusionOk="0">
                <a:moveTo>
                  <a:pt x="1478" y="0"/>
                </a:moveTo>
                <a:cubicBezTo>
                  <a:pt x="941" y="0"/>
                  <a:pt x="478" y="404"/>
                  <a:pt x="414" y="946"/>
                </a:cubicBezTo>
                <a:cubicBezTo>
                  <a:pt x="133" y="6431"/>
                  <a:pt x="0" y="11916"/>
                  <a:pt x="33" y="17401"/>
                </a:cubicBezTo>
                <a:cubicBezTo>
                  <a:pt x="33" y="17932"/>
                  <a:pt x="365" y="18495"/>
                  <a:pt x="961" y="18512"/>
                </a:cubicBezTo>
                <a:lnTo>
                  <a:pt x="12080" y="18976"/>
                </a:lnTo>
                <a:cubicBezTo>
                  <a:pt x="12362" y="24693"/>
                  <a:pt x="12478" y="30426"/>
                  <a:pt x="12445" y="36143"/>
                </a:cubicBezTo>
                <a:cubicBezTo>
                  <a:pt x="12445" y="36834"/>
                  <a:pt x="12906" y="37257"/>
                  <a:pt x="13561" y="37257"/>
                </a:cubicBezTo>
                <a:cubicBezTo>
                  <a:pt x="13597" y="37257"/>
                  <a:pt x="13634" y="37256"/>
                  <a:pt x="13671" y="37253"/>
                </a:cubicBezTo>
                <a:cubicBezTo>
                  <a:pt x="15338" y="37130"/>
                  <a:pt x="17005" y="37067"/>
                  <a:pt x="18671" y="37067"/>
                </a:cubicBezTo>
                <a:cubicBezTo>
                  <a:pt x="20816" y="37067"/>
                  <a:pt x="22961" y="37171"/>
                  <a:pt x="25105" y="37386"/>
                </a:cubicBezTo>
                <a:cubicBezTo>
                  <a:pt x="25135" y="37388"/>
                  <a:pt x="25164" y="37390"/>
                  <a:pt x="25194" y="37390"/>
                </a:cubicBezTo>
                <a:cubicBezTo>
                  <a:pt x="25720" y="37390"/>
                  <a:pt x="26169" y="36975"/>
                  <a:pt x="26232" y="36441"/>
                </a:cubicBezTo>
                <a:cubicBezTo>
                  <a:pt x="27011" y="25770"/>
                  <a:pt x="27375" y="15081"/>
                  <a:pt x="27326" y="4360"/>
                </a:cubicBezTo>
                <a:cubicBezTo>
                  <a:pt x="27342" y="4095"/>
                  <a:pt x="27243" y="3846"/>
                  <a:pt x="27077" y="3664"/>
                </a:cubicBezTo>
                <a:cubicBezTo>
                  <a:pt x="27094" y="3316"/>
                  <a:pt x="27127" y="2985"/>
                  <a:pt x="27143" y="2637"/>
                </a:cubicBezTo>
                <a:cubicBezTo>
                  <a:pt x="27193" y="2073"/>
                  <a:pt x="26762" y="1576"/>
                  <a:pt x="26199" y="1526"/>
                </a:cubicBezTo>
                <a:lnTo>
                  <a:pt x="1541" y="2"/>
                </a:lnTo>
                <a:cubicBezTo>
                  <a:pt x="1520" y="1"/>
                  <a:pt x="1499" y="0"/>
                  <a:pt x="1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rot="129738">
            <a:off x="370017" y="367848"/>
            <a:ext cx="8274187" cy="4407815"/>
          </a:xfrm>
          <a:custGeom>
            <a:avLst/>
            <a:gdLst/>
            <a:ahLst/>
            <a:cxnLst/>
            <a:rect l="l" t="t" r="r" b="b"/>
            <a:pathLst>
              <a:path w="24940" h="8540" extrusionOk="0">
                <a:moveTo>
                  <a:pt x="21687" y="0"/>
                </a:moveTo>
                <a:cubicBezTo>
                  <a:pt x="21506" y="0"/>
                  <a:pt x="21341" y="2"/>
                  <a:pt x="21211" y="5"/>
                </a:cubicBezTo>
                <a:lnTo>
                  <a:pt x="17533" y="55"/>
                </a:lnTo>
                <a:cubicBezTo>
                  <a:pt x="12793" y="138"/>
                  <a:pt x="8004" y="5"/>
                  <a:pt x="3282" y="353"/>
                </a:cubicBezTo>
                <a:cubicBezTo>
                  <a:pt x="2470" y="403"/>
                  <a:pt x="1426" y="353"/>
                  <a:pt x="779" y="933"/>
                </a:cubicBezTo>
                <a:cubicBezTo>
                  <a:pt x="0" y="1646"/>
                  <a:pt x="150" y="3021"/>
                  <a:pt x="166" y="3982"/>
                </a:cubicBezTo>
                <a:cubicBezTo>
                  <a:pt x="183" y="5722"/>
                  <a:pt x="50" y="8141"/>
                  <a:pt x="2287" y="8324"/>
                </a:cubicBezTo>
                <a:cubicBezTo>
                  <a:pt x="4238" y="8482"/>
                  <a:pt x="6211" y="8540"/>
                  <a:pt x="8188" y="8540"/>
                </a:cubicBezTo>
                <a:cubicBezTo>
                  <a:pt x="10982" y="8540"/>
                  <a:pt x="13783" y="8424"/>
                  <a:pt x="16538" y="8307"/>
                </a:cubicBezTo>
                <a:cubicBezTo>
                  <a:pt x="17897" y="8257"/>
                  <a:pt x="19256" y="8175"/>
                  <a:pt x="20615" y="8092"/>
                </a:cubicBezTo>
                <a:cubicBezTo>
                  <a:pt x="21626" y="8025"/>
                  <a:pt x="23067" y="8191"/>
                  <a:pt x="23979" y="7694"/>
                </a:cubicBezTo>
                <a:cubicBezTo>
                  <a:pt x="24923" y="7164"/>
                  <a:pt x="24774" y="5937"/>
                  <a:pt x="24807" y="5009"/>
                </a:cubicBezTo>
                <a:cubicBezTo>
                  <a:pt x="24840" y="3684"/>
                  <a:pt x="24874" y="2358"/>
                  <a:pt x="24923" y="1032"/>
                </a:cubicBezTo>
                <a:cubicBezTo>
                  <a:pt x="24940" y="88"/>
                  <a:pt x="23399" y="22"/>
                  <a:pt x="23399" y="22"/>
                </a:cubicBezTo>
                <a:cubicBezTo>
                  <a:pt x="23399" y="22"/>
                  <a:pt x="22412" y="0"/>
                  <a:pt x="21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rot="5400000">
            <a:off x="6669468" y="-295538"/>
            <a:ext cx="883853" cy="1200072"/>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rot="10800000">
            <a:off x="745613" y="-344150"/>
            <a:ext cx="389850" cy="721275"/>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rot="10800000">
            <a:off x="611375" y="-344150"/>
            <a:ext cx="658325" cy="1496775"/>
          </a:xfrm>
          <a:custGeom>
            <a:avLst/>
            <a:gdLst/>
            <a:ahLst/>
            <a:cxnLst/>
            <a:rect l="l" t="t" r="r" b="b"/>
            <a:pathLst>
              <a:path w="26333" h="59871" fill="none" extrusionOk="0">
                <a:moveTo>
                  <a:pt x="581" y="59871"/>
                </a:moveTo>
                <a:cubicBezTo>
                  <a:pt x="1" y="40582"/>
                  <a:pt x="979" y="21294"/>
                  <a:pt x="1956" y="2022"/>
                </a:cubicBezTo>
                <a:cubicBezTo>
                  <a:pt x="1907" y="1641"/>
                  <a:pt x="2205" y="1326"/>
                  <a:pt x="2586" y="1375"/>
                </a:cubicBezTo>
                <a:cubicBezTo>
                  <a:pt x="9811" y="414"/>
                  <a:pt x="17119" y="0"/>
                  <a:pt x="24410" y="149"/>
                </a:cubicBezTo>
                <a:cubicBezTo>
                  <a:pt x="24824" y="17731"/>
                  <a:pt x="25454" y="35313"/>
                  <a:pt x="26332" y="52894"/>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rot="-5400000">
            <a:off x="6565650" y="4104073"/>
            <a:ext cx="1709302" cy="1510281"/>
          </a:xfrm>
          <a:custGeom>
            <a:avLst/>
            <a:gdLst/>
            <a:ahLst/>
            <a:cxnLst/>
            <a:rect l="l" t="t" r="r" b="b"/>
            <a:pathLst>
              <a:path w="51454" h="45463" extrusionOk="0">
                <a:moveTo>
                  <a:pt x="18743" y="1"/>
                </a:moveTo>
                <a:cubicBezTo>
                  <a:pt x="17752" y="1"/>
                  <a:pt x="16763" y="15"/>
                  <a:pt x="15776" y="39"/>
                </a:cubicBezTo>
                <a:cubicBezTo>
                  <a:pt x="10805" y="155"/>
                  <a:pt x="5850" y="619"/>
                  <a:pt x="929" y="1414"/>
                </a:cubicBezTo>
                <a:cubicBezTo>
                  <a:pt x="1" y="1563"/>
                  <a:pt x="17" y="2590"/>
                  <a:pt x="547" y="3121"/>
                </a:cubicBezTo>
                <a:cubicBezTo>
                  <a:pt x="929" y="7595"/>
                  <a:pt x="1243" y="12069"/>
                  <a:pt x="1475" y="16543"/>
                </a:cubicBezTo>
                <a:cubicBezTo>
                  <a:pt x="1520" y="17196"/>
                  <a:pt x="1989" y="17570"/>
                  <a:pt x="2574" y="17570"/>
                </a:cubicBezTo>
                <a:cubicBezTo>
                  <a:pt x="2643" y="17570"/>
                  <a:pt x="2713" y="17564"/>
                  <a:pt x="2784" y="17554"/>
                </a:cubicBezTo>
                <a:cubicBezTo>
                  <a:pt x="7275" y="16858"/>
                  <a:pt x="11783" y="16228"/>
                  <a:pt x="16323" y="16112"/>
                </a:cubicBezTo>
                <a:cubicBezTo>
                  <a:pt x="17030" y="16095"/>
                  <a:pt x="17756" y="16079"/>
                  <a:pt x="18492" y="16079"/>
                </a:cubicBezTo>
                <a:cubicBezTo>
                  <a:pt x="21898" y="16079"/>
                  <a:pt x="25505" y="16413"/>
                  <a:pt x="28271" y="18416"/>
                </a:cubicBezTo>
                <a:cubicBezTo>
                  <a:pt x="29779" y="19526"/>
                  <a:pt x="30939" y="21166"/>
                  <a:pt x="31104" y="23056"/>
                </a:cubicBezTo>
                <a:cubicBezTo>
                  <a:pt x="31303" y="25110"/>
                  <a:pt x="30226" y="26734"/>
                  <a:pt x="28619" y="27894"/>
                </a:cubicBezTo>
                <a:cubicBezTo>
                  <a:pt x="25553" y="30131"/>
                  <a:pt x="21642" y="30744"/>
                  <a:pt x="17947" y="30844"/>
                </a:cubicBezTo>
                <a:cubicBezTo>
                  <a:pt x="17430" y="30858"/>
                  <a:pt x="16913" y="30864"/>
                  <a:pt x="16396" y="30864"/>
                </a:cubicBezTo>
                <a:cubicBezTo>
                  <a:pt x="14199" y="30864"/>
                  <a:pt x="12007" y="30761"/>
                  <a:pt x="9819" y="30761"/>
                </a:cubicBezTo>
                <a:cubicBezTo>
                  <a:pt x="7660" y="30761"/>
                  <a:pt x="5504" y="30861"/>
                  <a:pt x="3348" y="31258"/>
                </a:cubicBezTo>
                <a:cubicBezTo>
                  <a:pt x="2900" y="31341"/>
                  <a:pt x="2602" y="31822"/>
                  <a:pt x="2602" y="32252"/>
                </a:cubicBezTo>
                <a:lnTo>
                  <a:pt x="2254" y="43189"/>
                </a:lnTo>
                <a:cubicBezTo>
                  <a:pt x="2224" y="43860"/>
                  <a:pt x="2731" y="44196"/>
                  <a:pt x="3244" y="44196"/>
                </a:cubicBezTo>
                <a:cubicBezTo>
                  <a:pt x="3301" y="44196"/>
                  <a:pt x="3358" y="44192"/>
                  <a:pt x="3414" y="44183"/>
                </a:cubicBezTo>
                <a:cubicBezTo>
                  <a:pt x="3464" y="44200"/>
                  <a:pt x="3497" y="44200"/>
                  <a:pt x="3547" y="44217"/>
                </a:cubicBezTo>
                <a:cubicBezTo>
                  <a:pt x="8278" y="44933"/>
                  <a:pt x="13084" y="45462"/>
                  <a:pt x="17880" y="45462"/>
                </a:cubicBezTo>
                <a:cubicBezTo>
                  <a:pt x="21297" y="45462"/>
                  <a:pt x="24710" y="45193"/>
                  <a:pt x="28088" y="44531"/>
                </a:cubicBezTo>
                <a:cubicBezTo>
                  <a:pt x="35512" y="43057"/>
                  <a:pt x="42588" y="39610"/>
                  <a:pt x="46830" y="33114"/>
                </a:cubicBezTo>
                <a:cubicBezTo>
                  <a:pt x="50807" y="27033"/>
                  <a:pt x="51453" y="19161"/>
                  <a:pt x="48189" y="12632"/>
                </a:cubicBezTo>
                <a:cubicBezTo>
                  <a:pt x="44759" y="5772"/>
                  <a:pt x="37401" y="2143"/>
                  <a:pt x="30160" y="867"/>
                </a:cubicBezTo>
                <a:cubicBezTo>
                  <a:pt x="26397" y="209"/>
                  <a:pt x="22561" y="1"/>
                  <a:pt x="18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rot="-5776797">
            <a:off x="6015713" y="4592195"/>
            <a:ext cx="544889" cy="739836"/>
          </a:xfrm>
          <a:custGeom>
            <a:avLst/>
            <a:gdLst/>
            <a:ahLst/>
            <a:cxnLst/>
            <a:rect l="l" t="t" r="r" b="b"/>
            <a:pathLst>
              <a:path w="23582" h="32019" extrusionOk="0">
                <a:moveTo>
                  <a:pt x="1443" y="0"/>
                </a:moveTo>
                <a:cubicBezTo>
                  <a:pt x="878" y="0"/>
                  <a:pt x="414" y="425"/>
                  <a:pt x="382" y="978"/>
                </a:cubicBezTo>
                <a:cubicBezTo>
                  <a:pt x="100" y="7441"/>
                  <a:pt x="117" y="26978"/>
                  <a:pt x="1" y="30309"/>
                </a:cubicBezTo>
                <a:cubicBezTo>
                  <a:pt x="1" y="30773"/>
                  <a:pt x="282" y="31187"/>
                  <a:pt x="730" y="31336"/>
                </a:cubicBezTo>
                <a:cubicBezTo>
                  <a:pt x="2337" y="31798"/>
                  <a:pt x="3906" y="32019"/>
                  <a:pt x="5425" y="32019"/>
                </a:cubicBezTo>
                <a:cubicBezTo>
                  <a:pt x="11204" y="32019"/>
                  <a:pt x="16269" y="28830"/>
                  <a:pt x="20035" y="23647"/>
                </a:cubicBezTo>
                <a:cubicBezTo>
                  <a:pt x="23581" y="18759"/>
                  <a:pt x="23532" y="13754"/>
                  <a:pt x="20367" y="9479"/>
                </a:cubicBezTo>
                <a:cubicBezTo>
                  <a:pt x="15196" y="2503"/>
                  <a:pt x="8817" y="581"/>
                  <a:pt x="1476" y="1"/>
                </a:cubicBezTo>
                <a:cubicBezTo>
                  <a:pt x="1465" y="0"/>
                  <a:pt x="1454" y="0"/>
                  <a:pt x="1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rot="-30068">
            <a:off x="5749933" y="4581936"/>
            <a:ext cx="1076520" cy="1326442"/>
          </a:xfrm>
          <a:custGeom>
            <a:avLst/>
            <a:gdLst/>
            <a:ahLst/>
            <a:cxnLst/>
            <a:rect l="l" t="t" r="r" b="b"/>
            <a:pathLst>
              <a:path w="38827" h="47841" fill="none" extrusionOk="0">
                <a:moveTo>
                  <a:pt x="863" y="42257"/>
                </a:moveTo>
                <a:cubicBezTo>
                  <a:pt x="432" y="35545"/>
                  <a:pt x="1" y="28768"/>
                  <a:pt x="1244" y="22156"/>
                </a:cubicBezTo>
                <a:cubicBezTo>
                  <a:pt x="2470" y="15544"/>
                  <a:pt x="5536" y="9048"/>
                  <a:pt x="10921" y="5022"/>
                </a:cubicBezTo>
                <a:cubicBezTo>
                  <a:pt x="16290" y="995"/>
                  <a:pt x="24195" y="1"/>
                  <a:pt x="29746" y="3779"/>
                </a:cubicBezTo>
                <a:cubicBezTo>
                  <a:pt x="32629" y="5734"/>
                  <a:pt x="34684" y="8767"/>
                  <a:pt x="35927" y="12015"/>
                </a:cubicBezTo>
                <a:cubicBezTo>
                  <a:pt x="37186" y="15279"/>
                  <a:pt x="37716" y="18759"/>
                  <a:pt x="38031" y="22239"/>
                </a:cubicBezTo>
                <a:cubicBezTo>
                  <a:pt x="38827" y="30773"/>
                  <a:pt x="38479" y="39390"/>
                  <a:pt x="36971" y="47841"/>
                </a:cubicBezTo>
              </a:path>
            </a:pathLst>
          </a:custGeom>
          <a:noFill/>
          <a:ln w="15750" cap="flat" cmpd="sng">
            <a:solidFill>
              <a:schemeClr val="dk1"/>
            </a:solidFill>
            <a:prstDash val="solid"/>
            <a:miter lim="165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rot="9087795">
            <a:off x="865830" y="3759352"/>
            <a:ext cx="615713" cy="1221911"/>
          </a:xfrm>
          <a:custGeom>
            <a:avLst/>
            <a:gdLst/>
            <a:ahLst/>
            <a:cxnLst/>
            <a:rect l="l" t="t" r="r" b="b"/>
            <a:pathLst>
              <a:path w="18378" h="36472" extrusionOk="0">
                <a:moveTo>
                  <a:pt x="10986" y="1"/>
                </a:moveTo>
                <a:cubicBezTo>
                  <a:pt x="10754" y="1"/>
                  <a:pt x="10515" y="72"/>
                  <a:pt x="10307" y="211"/>
                </a:cubicBezTo>
                <a:cubicBezTo>
                  <a:pt x="7192" y="2282"/>
                  <a:pt x="4010" y="4271"/>
                  <a:pt x="796" y="6176"/>
                </a:cubicBezTo>
                <a:cubicBezTo>
                  <a:pt x="182" y="6541"/>
                  <a:pt x="0" y="7154"/>
                  <a:pt x="398" y="7767"/>
                </a:cubicBezTo>
                <a:cubicBezTo>
                  <a:pt x="713" y="8248"/>
                  <a:pt x="1028" y="8728"/>
                  <a:pt x="1293" y="9225"/>
                </a:cubicBezTo>
                <a:cubicBezTo>
                  <a:pt x="1309" y="9358"/>
                  <a:pt x="1342" y="9491"/>
                  <a:pt x="1409" y="9607"/>
                </a:cubicBezTo>
                <a:cubicBezTo>
                  <a:pt x="4922" y="16252"/>
                  <a:pt x="5701" y="24023"/>
                  <a:pt x="3563" y="31232"/>
                </a:cubicBezTo>
                <a:cubicBezTo>
                  <a:pt x="3381" y="31762"/>
                  <a:pt x="3629" y="32358"/>
                  <a:pt x="4143" y="32574"/>
                </a:cubicBezTo>
                <a:lnTo>
                  <a:pt x="12909" y="36402"/>
                </a:lnTo>
                <a:cubicBezTo>
                  <a:pt x="13032" y="36449"/>
                  <a:pt x="13161" y="36472"/>
                  <a:pt x="13289" y="36472"/>
                </a:cubicBezTo>
                <a:cubicBezTo>
                  <a:pt x="13612" y="36472"/>
                  <a:pt x="13929" y="36326"/>
                  <a:pt x="14119" y="36054"/>
                </a:cubicBezTo>
                <a:cubicBezTo>
                  <a:pt x="17251" y="31182"/>
                  <a:pt x="18377" y="25399"/>
                  <a:pt x="18029" y="19682"/>
                </a:cubicBezTo>
                <a:cubicBezTo>
                  <a:pt x="17797" y="16500"/>
                  <a:pt x="17217" y="13368"/>
                  <a:pt x="16289" y="10336"/>
                </a:cubicBezTo>
                <a:cubicBezTo>
                  <a:pt x="15428" y="7436"/>
                  <a:pt x="14483" y="4403"/>
                  <a:pt x="12611" y="1984"/>
                </a:cubicBezTo>
                <a:cubicBezTo>
                  <a:pt x="12561" y="1918"/>
                  <a:pt x="12495" y="1851"/>
                  <a:pt x="12412" y="1818"/>
                </a:cubicBezTo>
                <a:cubicBezTo>
                  <a:pt x="12246" y="1404"/>
                  <a:pt x="12080" y="1006"/>
                  <a:pt x="11898" y="592"/>
                </a:cubicBezTo>
                <a:cubicBezTo>
                  <a:pt x="11724" y="191"/>
                  <a:pt x="11364" y="1"/>
                  <a:pt x="10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Crete Round"/>
              <a:buNone/>
              <a:defRPr sz="4000" b="1">
                <a:solidFill>
                  <a:schemeClr val="dk1"/>
                </a:solidFill>
                <a:latin typeface="Crete Round"/>
                <a:ea typeface="Crete Round"/>
                <a:cs typeface="Crete Round"/>
                <a:sym typeface="Crete Roun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1pPr>
            <a:lvl2pPr marL="914400" lvl="1"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2pPr>
            <a:lvl3pPr marL="1371600" lvl="2"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3pPr>
            <a:lvl4pPr marL="1828800" lvl="3"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4pPr>
            <a:lvl5pPr marL="2286000" lvl="4"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5pPr>
            <a:lvl6pPr marL="2743200" lvl="5"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6pPr>
            <a:lvl7pPr marL="3200400" lvl="6"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7pPr>
            <a:lvl8pPr marL="3657600" lvl="7" indent="-317500" rtl="0">
              <a:lnSpc>
                <a:spcPct val="115000"/>
              </a:lnSpc>
              <a:spcBef>
                <a:spcPts val="160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8pPr>
            <a:lvl9pPr marL="4114800" lvl="8" indent="-317500" rtl="0">
              <a:lnSpc>
                <a:spcPct val="115000"/>
              </a:lnSpc>
              <a:spcBef>
                <a:spcPts val="1600"/>
              </a:spcBef>
              <a:spcAft>
                <a:spcPts val="1600"/>
              </a:spcAft>
              <a:buClr>
                <a:schemeClr val="dk1"/>
              </a:buClr>
              <a:buSzPts val="1400"/>
              <a:buFont typeface="Roboto Slab"/>
              <a:buChar char="■"/>
              <a:defRPr>
                <a:solidFill>
                  <a:schemeClr val="dk1"/>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7"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p:nvPr/>
        </p:nvSpPr>
        <p:spPr>
          <a:xfrm rot="30115">
            <a:off x="4309344" y="3484901"/>
            <a:ext cx="4021480" cy="621031"/>
          </a:xfrm>
          <a:custGeom>
            <a:avLst/>
            <a:gdLst/>
            <a:ahLst/>
            <a:cxnLst/>
            <a:rect l="l" t="t" r="r" b="b"/>
            <a:pathLst>
              <a:path w="24940" h="8540" extrusionOk="0">
                <a:moveTo>
                  <a:pt x="21687" y="0"/>
                </a:moveTo>
                <a:cubicBezTo>
                  <a:pt x="21506" y="0"/>
                  <a:pt x="21341" y="2"/>
                  <a:pt x="21211" y="5"/>
                </a:cubicBezTo>
                <a:lnTo>
                  <a:pt x="17533" y="55"/>
                </a:lnTo>
                <a:cubicBezTo>
                  <a:pt x="12793" y="138"/>
                  <a:pt x="8004" y="5"/>
                  <a:pt x="3282" y="353"/>
                </a:cubicBezTo>
                <a:cubicBezTo>
                  <a:pt x="2470" y="403"/>
                  <a:pt x="1426" y="353"/>
                  <a:pt x="779" y="933"/>
                </a:cubicBezTo>
                <a:cubicBezTo>
                  <a:pt x="0" y="1646"/>
                  <a:pt x="150" y="3021"/>
                  <a:pt x="166" y="3982"/>
                </a:cubicBezTo>
                <a:cubicBezTo>
                  <a:pt x="183" y="5722"/>
                  <a:pt x="50" y="8141"/>
                  <a:pt x="2287" y="8324"/>
                </a:cubicBezTo>
                <a:cubicBezTo>
                  <a:pt x="4238" y="8482"/>
                  <a:pt x="6211" y="8540"/>
                  <a:pt x="8188" y="8540"/>
                </a:cubicBezTo>
                <a:cubicBezTo>
                  <a:pt x="10982" y="8540"/>
                  <a:pt x="13783" y="8424"/>
                  <a:pt x="16538" y="8307"/>
                </a:cubicBezTo>
                <a:cubicBezTo>
                  <a:pt x="17897" y="8257"/>
                  <a:pt x="19256" y="8175"/>
                  <a:pt x="20615" y="8092"/>
                </a:cubicBezTo>
                <a:cubicBezTo>
                  <a:pt x="21626" y="8025"/>
                  <a:pt x="23067" y="8191"/>
                  <a:pt x="23979" y="7694"/>
                </a:cubicBezTo>
                <a:cubicBezTo>
                  <a:pt x="24923" y="7164"/>
                  <a:pt x="24774" y="5937"/>
                  <a:pt x="24807" y="5009"/>
                </a:cubicBezTo>
                <a:cubicBezTo>
                  <a:pt x="24840" y="3684"/>
                  <a:pt x="24874" y="2358"/>
                  <a:pt x="24923" y="1032"/>
                </a:cubicBezTo>
                <a:cubicBezTo>
                  <a:pt x="24940" y="88"/>
                  <a:pt x="23399" y="22"/>
                  <a:pt x="23399" y="22"/>
                </a:cubicBezTo>
                <a:cubicBezTo>
                  <a:pt x="23399" y="22"/>
                  <a:pt x="22412" y="0"/>
                  <a:pt x="2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8" name="Google Shape;358;p37"/>
          <p:cNvSpPr txBox="1">
            <a:spLocks noGrp="1"/>
          </p:cNvSpPr>
          <p:nvPr>
            <p:ph type="ctrTitle"/>
          </p:nvPr>
        </p:nvSpPr>
        <p:spPr>
          <a:xfrm>
            <a:off x="4501435" y="1063150"/>
            <a:ext cx="3690900" cy="246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t>Hệ</a:t>
            </a:r>
            <a:r>
              <a:rPr lang="en-US" dirty="0"/>
              <a:t> </a:t>
            </a:r>
            <a:r>
              <a:rPr lang="en-US" dirty="0" err="1"/>
              <a:t>thống</a:t>
            </a:r>
            <a:r>
              <a:rPr lang="en-US" dirty="0"/>
              <a:t> </a:t>
            </a:r>
            <a:r>
              <a:rPr lang="en-US" dirty="0" err="1"/>
              <a:t>thông</a:t>
            </a:r>
            <a:r>
              <a:rPr lang="en-US" dirty="0"/>
              <a:t> tin </a:t>
            </a:r>
            <a:r>
              <a:rPr lang="en-US" dirty="0" err="1"/>
              <a:t>văn</a:t>
            </a:r>
            <a:r>
              <a:rPr lang="en-US" dirty="0"/>
              <a:t> </a:t>
            </a:r>
            <a:r>
              <a:rPr lang="en-US" dirty="0" err="1"/>
              <a:t>phòng</a:t>
            </a:r>
            <a:endParaRPr dirty="0"/>
          </a:p>
        </p:txBody>
      </p:sp>
      <p:sp>
        <p:nvSpPr>
          <p:cNvPr id="359" name="Google Shape;359;p37"/>
          <p:cNvSpPr txBox="1">
            <a:spLocks noGrp="1"/>
          </p:cNvSpPr>
          <p:nvPr>
            <p:ph type="subTitle" idx="1"/>
          </p:nvPr>
        </p:nvSpPr>
        <p:spPr>
          <a:xfrm>
            <a:off x="4501560" y="3589649"/>
            <a:ext cx="3690900" cy="40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pt-BR" dirty="0" err="1"/>
              <a:t>Nhóm</a:t>
            </a:r>
            <a:r>
              <a:rPr lang="pt-BR" dirty="0"/>
              <a:t> </a:t>
            </a:r>
            <a:endParaRPr dirty="0"/>
          </a:p>
        </p:txBody>
      </p:sp>
      <p:sp>
        <p:nvSpPr>
          <p:cNvPr id="360" name="Google Shape;360;p37"/>
          <p:cNvSpPr/>
          <p:nvPr/>
        </p:nvSpPr>
        <p:spPr>
          <a:xfrm>
            <a:off x="810542" y="3734876"/>
            <a:ext cx="3690898" cy="388643"/>
          </a:xfrm>
          <a:custGeom>
            <a:avLst/>
            <a:gdLst/>
            <a:ahLst/>
            <a:cxnLst/>
            <a:rect l="l" t="t" r="r" b="b"/>
            <a:pathLst>
              <a:path w="26664" h="24929" extrusionOk="0">
                <a:moveTo>
                  <a:pt x="14316" y="1"/>
                </a:moveTo>
                <a:cubicBezTo>
                  <a:pt x="9286" y="1"/>
                  <a:pt x="4073" y="3865"/>
                  <a:pt x="2121" y="8257"/>
                </a:cubicBezTo>
                <a:cubicBezTo>
                  <a:pt x="0" y="13029"/>
                  <a:pt x="1193" y="18564"/>
                  <a:pt x="5303" y="21845"/>
                </a:cubicBezTo>
                <a:cubicBezTo>
                  <a:pt x="7965" y="23969"/>
                  <a:pt x="10917" y="24928"/>
                  <a:pt x="13705" y="24928"/>
                </a:cubicBezTo>
                <a:cubicBezTo>
                  <a:pt x="20704" y="24928"/>
                  <a:pt x="26663" y="18878"/>
                  <a:pt x="24376" y="10013"/>
                </a:cubicBezTo>
                <a:cubicBezTo>
                  <a:pt x="23316" y="5870"/>
                  <a:pt x="21493" y="1844"/>
                  <a:pt x="17118" y="435"/>
                </a:cubicBezTo>
                <a:cubicBezTo>
                  <a:pt x="16206" y="138"/>
                  <a:pt x="15264" y="1"/>
                  <a:pt x="14316" y="1"/>
                </a:cubicBezTo>
                <a:close/>
              </a:path>
            </a:pathLst>
          </a:custGeom>
          <a:solidFill>
            <a:srgbClr val="FFB088">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7"/>
          <p:cNvGrpSpPr/>
          <p:nvPr/>
        </p:nvGrpSpPr>
        <p:grpSpPr>
          <a:xfrm>
            <a:off x="1059767" y="1310946"/>
            <a:ext cx="1222869" cy="2686936"/>
            <a:chOff x="2062200" y="2543150"/>
            <a:chExt cx="149225" cy="327875"/>
          </a:xfrm>
        </p:grpSpPr>
        <p:sp>
          <p:nvSpPr>
            <p:cNvPr id="362" name="Google Shape;362;p37"/>
            <p:cNvSpPr/>
            <p:nvPr/>
          </p:nvSpPr>
          <p:spPr>
            <a:xfrm>
              <a:off x="2062200" y="2599525"/>
              <a:ext cx="76850" cy="271500"/>
            </a:xfrm>
            <a:custGeom>
              <a:avLst/>
              <a:gdLst/>
              <a:ahLst/>
              <a:cxnLst/>
              <a:rect l="l" t="t" r="r" b="b"/>
              <a:pathLst>
                <a:path w="3074" h="10860" extrusionOk="0">
                  <a:moveTo>
                    <a:pt x="2664" y="0"/>
                  </a:moveTo>
                  <a:lnTo>
                    <a:pt x="1" y="77"/>
                  </a:lnTo>
                  <a:lnTo>
                    <a:pt x="1" y="10859"/>
                  </a:lnTo>
                  <a:lnTo>
                    <a:pt x="3073" y="10859"/>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2076900" y="2687825"/>
              <a:ext cx="44200" cy="95450"/>
            </a:xfrm>
            <a:custGeom>
              <a:avLst/>
              <a:gdLst/>
              <a:ahLst/>
              <a:cxnLst/>
              <a:rect l="l" t="t" r="r" b="b"/>
              <a:pathLst>
                <a:path w="1768" h="3818" extrusionOk="0">
                  <a:moveTo>
                    <a:pt x="1614" y="1"/>
                  </a:moveTo>
                  <a:lnTo>
                    <a:pt x="1" y="590"/>
                  </a:lnTo>
                  <a:lnTo>
                    <a:pt x="26" y="3818"/>
                  </a:lnTo>
                  <a:lnTo>
                    <a:pt x="1768" y="3049"/>
                  </a:lnTo>
                  <a:lnTo>
                    <a:pt x="1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2075625" y="2650075"/>
              <a:ext cx="39725" cy="38450"/>
            </a:xfrm>
            <a:custGeom>
              <a:avLst/>
              <a:gdLst/>
              <a:ahLst/>
              <a:cxnLst/>
              <a:rect l="l" t="t" r="r" b="b"/>
              <a:pathLst>
                <a:path w="1589" h="1538" extrusionOk="0">
                  <a:moveTo>
                    <a:pt x="1538" y="1"/>
                  </a:moveTo>
                  <a:lnTo>
                    <a:pt x="1" y="103"/>
                  </a:lnTo>
                  <a:lnTo>
                    <a:pt x="1" y="1538"/>
                  </a:lnTo>
                  <a:lnTo>
                    <a:pt x="1589" y="897"/>
                  </a:lnTo>
                  <a:lnTo>
                    <a:pt x="1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2078825" y="2775575"/>
              <a:ext cx="44875" cy="40325"/>
            </a:xfrm>
            <a:custGeom>
              <a:avLst/>
              <a:gdLst/>
              <a:ahLst/>
              <a:cxnLst/>
              <a:rect l="l" t="t" r="r" b="b"/>
              <a:pathLst>
                <a:path w="1795" h="1613" extrusionOk="0">
                  <a:moveTo>
                    <a:pt x="1742" y="1"/>
                  </a:moveTo>
                  <a:lnTo>
                    <a:pt x="1" y="742"/>
                  </a:lnTo>
                  <a:lnTo>
                    <a:pt x="1" y="1613"/>
                  </a:lnTo>
                  <a:lnTo>
                    <a:pt x="1795" y="1536"/>
                  </a:lnTo>
                  <a:lnTo>
                    <a:pt x="1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2062200" y="2618050"/>
              <a:ext cx="67725" cy="14475"/>
            </a:xfrm>
            <a:custGeom>
              <a:avLst/>
              <a:gdLst/>
              <a:ahLst/>
              <a:cxnLst/>
              <a:rect l="l" t="t" r="r" b="b"/>
              <a:pathLst>
                <a:path w="2709" h="579" extrusionOk="0">
                  <a:moveTo>
                    <a:pt x="1" y="1"/>
                  </a:moveTo>
                  <a:lnTo>
                    <a:pt x="1" y="579"/>
                  </a:lnTo>
                  <a:lnTo>
                    <a:pt x="2708" y="448"/>
                  </a:lnTo>
                  <a:lnTo>
                    <a:pt x="2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2062200" y="2834575"/>
              <a:ext cx="76125" cy="18400"/>
            </a:xfrm>
            <a:custGeom>
              <a:avLst/>
              <a:gdLst/>
              <a:ahLst/>
              <a:cxnLst/>
              <a:rect l="l" t="t" r="r" b="b"/>
              <a:pathLst>
                <a:path w="3045" h="736" extrusionOk="0">
                  <a:moveTo>
                    <a:pt x="1" y="0"/>
                  </a:moveTo>
                  <a:lnTo>
                    <a:pt x="1" y="736"/>
                  </a:lnTo>
                  <a:lnTo>
                    <a:pt x="3045" y="692"/>
                  </a:lnTo>
                  <a:lnTo>
                    <a:pt x="3021" y="7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2165300" y="2643025"/>
              <a:ext cx="46125" cy="228000"/>
            </a:xfrm>
            <a:custGeom>
              <a:avLst/>
              <a:gdLst/>
              <a:ahLst/>
              <a:cxnLst/>
              <a:rect l="l" t="t" r="r" b="b"/>
              <a:pathLst>
                <a:path w="1845" h="9120" extrusionOk="0">
                  <a:moveTo>
                    <a:pt x="1844" y="0"/>
                  </a:moveTo>
                  <a:lnTo>
                    <a:pt x="0" y="53"/>
                  </a:lnTo>
                  <a:lnTo>
                    <a:pt x="0" y="9119"/>
                  </a:lnTo>
                  <a:lnTo>
                    <a:pt x="1844" y="9119"/>
                  </a:lnTo>
                  <a:lnTo>
                    <a:pt x="1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2177123" y="2817043"/>
              <a:ext cx="24975" cy="39725"/>
            </a:xfrm>
            <a:custGeom>
              <a:avLst/>
              <a:gdLst/>
              <a:ahLst/>
              <a:cxnLst/>
              <a:rect l="l" t="t" r="r" b="b"/>
              <a:pathLst>
                <a:path w="999" h="1589" extrusionOk="0">
                  <a:moveTo>
                    <a:pt x="512" y="1"/>
                  </a:moveTo>
                  <a:lnTo>
                    <a:pt x="0" y="1051"/>
                  </a:lnTo>
                  <a:lnTo>
                    <a:pt x="537" y="1589"/>
                  </a:lnTo>
                  <a:lnTo>
                    <a:pt x="999" y="872"/>
                  </a:lnTo>
                  <a:lnTo>
                    <a:pt x="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2180000" y="2657750"/>
              <a:ext cx="7725" cy="144750"/>
            </a:xfrm>
            <a:custGeom>
              <a:avLst/>
              <a:gdLst/>
              <a:ahLst/>
              <a:cxnLst/>
              <a:rect l="l" t="t" r="r" b="b"/>
              <a:pathLst>
                <a:path w="309" h="5790" extrusionOk="0">
                  <a:moveTo>
                    <a:pt x="77" y="1"/>
                  </a:moveTo>
                  <a:lnTo>
                    <a:pt x="0" y="5789"/>
                  </a:lnTo>
                  <a:lnTo>
                    <a:pt x="257" y="5763"/>
                  </a:lnTo>
                  <a:lnTo>
                    <a:pt x="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2191550" y="2658400"/>
              <a:ext cx="10250" cy="143450"/>
            </a:xfrm>
            <a:custGeom>
              <a:avLst/>
              <a:gdLst/>
              <a:ahLst/>
              <a:cxnLst/>
              <a:rect l="l" t="t" r="r" b="b"/>
              <a:pathLst>
                <a:path w="410" h="5738" extrusionOk="0">
                  <a:moveTo>
                    <a:pt x="153" y="0"/>
                  </a:moveTo>
                  <a:lnTo>
                    <a:pt x="0" y="5737"/>
                  </a:lnTo>
                  <a:lnTo>
                    <a:pt x="256" y="5712"/>
                  </a:lnTo>
                  <a:lnTo>
                    <a:pt x="4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2139025" y="2543150"/>
              <a:ext cx="35250" cy="327875"/>
            </a:xfrm>
            <a:custGeom>
              <a:avLst/>
              <a:gdLst/>
              <a:ahLst/>
              <a:cxnLst/>
              <a:rect l="l" t="t" r="r" b="b"/>
              <a:pathLst>
                <a:path w="1410" h="13115" extrusionOk="0">
                  <a:moveTo>
                    <a:pt x="179" y="1"/>
                  </a:moveTo>
                  <a:lnTo>
                    <a:pt x="0" y="13114"/>
                  </a:lnTo>
                  <a:lnTo>
                    <a:pt x="1230" y="13114"/>
                  </a:lnTo>
                  <a:lnTo>
                    <a:pt x="14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149925" y="2550200"/>
              <a:ext cx="18600" cy="23075"/>
            </a:xfrm>
            <a:custGeom>
              <a:avLst/>
              <a:gdLst/>
              <a:ahLst/>
              <a:cxnLst/>
              <a:rect l="l" t="t" r="r" b="b"/>
              <a:pathLst>
                <a:path w="744" h="923" extrusionOk="0">
                  <a:moveTo>
                    <a:pt x="743" y="0"/>
                  </a:moveTo>
                  <a:lnTo>
                    <a:pt x="0" y="51"/>
                  </a:lnTo>
                  <a:lnTo>
                    <a:pt x="0" y="922"/>
                  </a:lnTo>
                  <a:lnTo>
                    <a:pt x="333" y="460"/>
                  </a:lnTo>
                  <a:lnTo>
                    <a:pt x="691" y="92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2144775" y="2838325"/>
              <a:ext cx="19875" cy="24350"/>
            </a:xfrm>
            <a:custGeom>
              <a:avLst/>
              <a:gdLst/>
              <a:ahLst/>
              <a:cxnLst/>
              <a:rect l="l" t="t" r="r" b="b"/>
              <a:pathLst>
                <a:path w="795" h="974" extrusionOk="0">
                  <a:moveTo>
                    <a:pt x="26" y="1"/>
                  </a:moveTo>
                  <a:lnTo>
                    <a:pt x="0" y="974"/>
                  </a:lnTo>
                  <a:lnTo>
                    <a:pt x="794" y="923"/>
                  </a:lnTo>
                  <a:lnTo>
                    <a:pt x="743" y="1"/>
                  </a:lnTo>
                  <a:lnTo>
                    <a:pt x="411" y="512"/>
                  </a:lnTo>
                  <a:lnTo>
                    <a:pt x="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2147350" y="2579000"/>
              <a:ext cx="19250" cy="259350"/>
            </a:xfrm>
            <a:custGeom>
              <a:avLst/>
              <a:gdLst/>
              <a:ahLst/>
              <a:cxnLst/>
              <a:rect l="l" t="t" r="r" b="b"/>
              <a:pathLst>
                <a:path w="770" h="10374" extrusionOk="0">
                  <a:moveTo>
                    <a:pt x="436" y="0"/>
                  </a:moveTo>
                  <a:lnTo>
                    <a:pt x="103" y="360"/>
                  </a:lnTo>
                  <a:lnTo>
                    <a:pt x="1" y="9888"/>
                  </a:lnTo>
                  <a:lnTo>
                    <a:pt x="282" y="10374"/>
                  </a:lnTo>
                  <a:lnTo>
                    <a:pt x="589" y="9888"/>
                  </a:lnTo>
                  <a:lnTo>
                    <a:pt x="769" y="385"/>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37"/>
          <p:cNvGrpSpPr/>
          <p:nvPr/>
        </p:nvGrpSpPr>
        <p:grpSpPr>
          <a:xfrm>
            <a:off x="2554256" y="3099756"/>
            <a:ext cx="1388180" cy="509126"/>
            <a:chOff x="9395188" y="3139937"/>
            <a:chExt cx="1505945" cy="552317"/>
          </a:xfrm>
        </p:grpSpPr>
        <p:sp>
          <p:nvSpPr>
            <p:cNvPr id="377" name="Google Shape;377;p37"/>
            <p:cNvSpPr/>
            <p:nvPr/>
          </p:nvSpPr>
          <p:spPr>
            <a:xfrm>
              <a:off x="9464686" y="3139937"/>
              <a:ext cx="1358642" cy="270007"/>
            </a:xfrm>
            <a:custGeom>
              <a:avLst/>
              <a:gdLst/>
              <a:ahLst/>
              <a:cxnLst/>
              <a:rect l="l" t="t" r="r" b="b"/>
              <a:pathLst>
                <a:path w="8504" h="1690" extrusionOk="0">
                  <a:moveTo>
                    <a:pt x="104" y="1"/>
                  </a:moveTo>
                  <a:lnTo>
                    <a:pt x="1" y="1690"/>
                  </a:lnTo>
                  <a:lnTo>
                    <a:pt x="1" y="1690"/>
                  </a:lnTo>
                  <a:lnTo>
                    <a:pt x="8503" y="1613"/>
                  </a:lnTo>
                  <a:lnTo>
                    <a:pt x="8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10532715" y="3205122"/>
              <a:ext cx="180215" cy="98417"/>
            </a:xfrm>
            <a:custGeom>
              <a:avLst/>
              <a:gdLst/>
              <a:ahLst/>
              <a:cxnLst/>
              <a:rect l="l" t="t" r="r" b="b"/>
              <a:pathLst>
                <a:path w="1128" h="616" extrusionOk="0">
                  <a:moveTo>
                    <a:pt x="513" y="1"/>
                  </a:moveTo>
                  <a:cubicBezTo>
                    <a:pt x="202" y="1"/>
                    <a:pt x="0" y="138"/>
                    <a:pt x="0" y="309"/>
                  </a:cubicBezTo>
                  <a:cubicBezTo>
                    <a:pt x="0" y="478"/>
                    <a:pt x="154" y="616"/>
                    <a:pt x="564" y="616"/>
                  </a:cubicBezTo>
                  <a:cubicBezTo>
                    <a:pt x="875" y="616"/>
                    <a:pt x="1128" y="437"/>
                    <a:pt x="1128" y="309"/>
                  </a:cubicBezTo>
                  <a:cubicBezTo>
                    <a:pt x="1128" y="138"/>
                    <a:pt x="824" y="1"/>
                    <a:pt x="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9567095" y="3270787"/>
              <a:ext cx="900276" cy="49049"/>
            </a:xfrm>
            <a:custGeom>
              <a:avLst/>
              <a:gdLst/>
              <a:ahLst/>
              <a:cxnLst/>
              <a:rect l="l" t="t" r="r" b="b"/>
              <a:pathLst>
                <a:path w="5635" h="307" extrusionOk="0">
                  <a:moveTo>
                    <a:pt x="5635" y="0"/>
                  </a:moveTo>
                  <a:lnTo>
                    <a:pt x="0" y="77"/>
                  </a:lnTo>
                  <a:lnTo>
                    <a:pt x="0" y="307"/>
                  </a:lnTo>
                  <a:lnTo>
                    <a:pt x="5635" y="179"/>
                  </a:lnTo>
                  <a:lnTo>
                    <a:pt x="56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9567095" y="3188826"/>
              <a:ext cx="900276" cy="57516"/>
            </a:xfrm>
            <a:custGeom>
              <a:avLst/>
              <a:gdLst/>
              <a:ahLst/>
              <a:cxnLst/>
              <a:rect l="l" t="t" r="r" b="b"/>
              <a:pathLst>
                <a:path w="5635" h="360" extrusionOk="0">
                  <a:moveTo>
                    <a:pt x="51" y="0"/>
                  </a:moveTo>
                  <a:lnTo>
                    <a:pt x="0" y="360"/>
                  </a:lnTo>
                  <a:lnTo>
                    <a:pt x="5635" y="283"/>
                  </a:lnTo>
                  <a:lnTo>
                    <a:pt x="56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9395188" y="3348274"/>
              <a:ext cx="1505945" cy="343979"/>
            </a:xfrm>
            <a:custGeom>
              <a:avLst/>
              <a:gdLst/>
              <a:ahLst/>
              <a:cxnLst/>
              <a:rect l="l" t="t" r="r" b="b"/>
              <a:pathLst>
                <a:path w="9426" h="2153" extrusionOk="0">
                  <a:moveTo>
                    <a:pt x="9298" y="1"/>
                  </a:moveTo>
                  <a:lnTo>
                    <a:pt x="153" y="258"/>
                  </a:lnTo>
                  <a:lnTo>
                    <a:pt x="1" y="2153"/>
                  </a:lnTo>
                  <a:lnTo>
                    <a:pt x="9425" y="2153"/>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9693949" y="3409785"/>
              <a:ext cx="883980" cy="241728"/>
            </a:xfrm>
            <a:custGeom>
              <a:avLst/>
              <a:gdLst/>
              <a:ahLst/>
              <a:cxnLst/>
              <a:rect l="l" t="t" r="r" b="b"/>
              <a:pathLst>
                <a:path w="5533" h="1513" extrusionOk="0">
                  <a:moveTo>
                    <a:pt x="4688" y="1"/>
                  </a:moveTo>
                  <a:lnTo>
                    <a:pt x="896" y="103"/>
                  </a:lnTo>
                  <a:cubicBezTo>
                    <a:pt x="896" y="103"/>
                    <a:pt x="743" y="616"/>
                    <a:pt x="0" y="616"/>
                  </a:cubicBezTo>
                  <a:lnTo>
                    <a:pt x="0" y="999"/>
                  </a:lnTo>
                  <a:cubicBezTo>
                    <a:pt x="0" y="999"/>
                    <a:pt x="105" y="984"/>
                    <a:pt x="247" y="984"/>
                  </a:cubicBezTo>
                  <a:cubicBezTo>
                    <a:pt x="558" y="984"/>
                    <a:pt x="1050" y="1056"/>
                    <a:pt x="1050" y="1512"/>
                  </a:cubicBezTo>
                  <a:lnTo>
                    <a:pt x="4867" y="1410"/>
                  </a:lnTo>
                  <a:cubicBezTo>
                    <a:pt x="4867" y="1410"/>
                    <a:pt x="4867" y="974"/>
                    <a:pt x="5533" y="974"/>
                  </a:cubicBezTo>
                  <a:lnTo>
                    <a:pt x="5456" y="410"/>
                  </a:lnTo>
                  <a:cubicBezTo>
                    <a:pt x="5456" y="410"/>
                    <a:pt x="5392" y="418"/>
                    <a:pt x="5302" y="418"/>
                  </a:cubicBezTo>
                  <a:cubicBezTo>
                    <a:pt x="5077" y="418"/>
                    <a:pt x="4688" y="366"/>
                    <a:pt x="4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9480982" y="3483438"/>
              <a:ext cx="168073" cy="102411"/>
            </a:xfrm>
            <a:custGeom>
              <a:avLst/>
              <a:gdLst/>
              <a:ahLst/>
              <a:cxnLst/>
              <a:rect l="l" t="t" r="r" b="b"/>
              <a:pathLst>
                <a:path w="1052" h="641" extrusionOk="0">
                  <a:moveTo>
                    <a:pt x="437" y="0"/>
                  </a:moveTo>
                  <a:lnTo>
                    <a:pt x="1" y="359"/>
                  </a:lnTo>
                  <a:lnTo>
                    <a:pt x="539" y="641"/>
                  </a:lnTo>
                  <a:lnTo>
                    <a:pt x="1052" y="359"/>
                  </a:lnTo>
                  <a:lnTo>
                    <a:pt x="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10622823" y="3462988"/>
              <a:ext cx="175901" cy="110559"/>
            </a:xfrm>
            <a:custGeom>
              <a:avLst/>
              <a:gdLst/>
              <a:ahLst/>
              <a:cxnLst/>
              <a:rect l="l" t="t" r="r" b="b"/>
              <a:pathLst>
                <a:path w="1101" h="692" extrusionOk="0">
                  <a:moveTo>
                    <a:pt x="615" y="0"/>
                  </a:moveTo>
                  <a:lnTo>
                    <a:pt x="0" y="334"/>
                  </a:lnTo>
                  <a:lnTo>
                    <a:pt x="538" y="692"/>
                  </a:lnTo>
                  <a:lnTo>
                    <a:pt x="1101" y="360"/>
                  </a:lnTo>
                  <a:lnTo>
                    <a:pt x="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7"/>
          <p:cNvGrpSpPr/>
          <p:nvPr/>
        </p:nvGrpSpPr>
        <p:grpSpPr>
          <a:xfrm>
            <a:off x="2441989" y="3609025"/>
            <a:ext cx="1613453" cy="354729"/>
            <a:chOff x="6780264" y="4224729"/>
            <a:chExt cx="1485684" cy="326638"/>
          </a:xfrm>
        </p:grpSpPr>
        <p:sp>
          <p:nvSpPr>
            <p:cNvPr id="386" name="Google Shape;386;p37"/>
            <p:cNvSpPr/>
            <p:nvPr/>
          </p:nvSpPr>
          <p:spPr>
            <a:xfrm>
              <a:off x="6802640" y="4250355"/>
              <a:ext cx="1428057" cy="275511"/>
            </a:xfrm>
            <a:custGeom>
              <a:avLst/>
              <a:gdLst/>
              <a:ahLst/>
              <a:cxnLst/>
              <a:rect l="l" t="t" r="r" b="b"/>
              <a:pathLst>
                <a:path w="11424" h="2204" extrusionOk="0">
                  <a:moveTo>
                    <a:pt x="435" y="0"/>
                  </a:moveTo>
                  <a:lnTo>
                    <a:pt x="0" y="1076"/>
                  </a:lnTo>
                  <a:lnTo>
                    <a:pt x="230" y="2203"/>
                  </a:lnTo>
                  <a:lnTo>
                    <a:pt x="462" y="2203"/>
                  </a:lnTo>
                  <a:lnTo>
                    <a:pt x="692" y="1870"/>
                  </a:lnTo>
                  <a:lnTo>
                    <a:pt x="947" y="2203"/>
                  </a:lnTo>
                  <a:lnTo>
                    <a:pt x="11423" y="2127"/>
                  </a:lnTo>
                  <a:cubicBezTo>
                    <a:pt x="11423" y="2127"/>
                    <a:pt x="11014" y="1742"/>
                    <a:pt x="11014" y="1307"/>
                  </a:cubicBezTo>
                  <a:cubicBezTo>
                    <a:pt x="11014" y="1076"/>
                    <a:pt x="11423" y="462"/>
                    <a:pt x="11423" y="462"/>
                  </a:cubicBezTo>
                  <a:lnTo>
                    <a:pt x="947" y="26"/>
                  </a:lnTo>
                  <a:lnTo>
                    <a:pt x="743" y="360"/>
                  </a:lnTo>
                  <a:lnTo>
                    <a:pt x="5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6780264" y="4224729"/>
              <a:ext cx="1485684" cy="326638"/>
            </a:xfrm>
            <a:custGeom>
              <a:avLst/>
              <a:gdLst/>
              <a:ahLst/>
              <a:cxnLst/>
              <a:rect l="l" t="t" r="r" b="b"/>
              <a:pathLst>
                <a:path w="11885" h="2613" extrusionOk="0">
                  <a:moveTo>
                    <a:pt x="436" y="1"/>
                  </a:moveTo>
                  <a:lnTo>
                    <a:pt x="0" y="1178"/>
                  </a:lnTo>
                  <a:lnTo>
                    <a:pt x="205" y="2613"/>
                  </a:lnTo>
                  <a:lnTo>
                    <a:pt x="743" y="2613"/>
                  </a:lnTo>
                  <a:lnTo>
                    <a:pt x="896" y="2306"/>
                  </a:lnTo>
                  <a:lnTo>
                    <a:pt x="999" y="2613"/>
                  </a:lnTo>
                  <a:lnTo>
                    <a:pt x="11781" y="2613"/>
                  </a:lnTo>
                  <a:lnTo>
                    <a:pt x="11883" y="2151"/>
                  </a:lnTo>
                  <a:lnTo>
                    <a:pt x="11883" y="2151"/>
                  </a:lnTo>
                  <a:lnTo>
                    <a:pt x="1075" y="2202"/>
                  </a:lnTo>
                  <a:lnTo>
                    <a:pt x="973" y="1434"/>
                  </a:lnTo>
                  <a:lnTo>
                    <a:pt x="794" y="1408"/>
                  </a:lnTo>
                  <a:lnTo>
                    <a:pt x="717" y="2049"/>
                  </a:lnTo>
                  <a:lnTo>
                    <a:pt x="538" y="2023"/>
                  </a:lnTo>
                  <a:lnTo>
                    <a:pt x="385" y="1357"/>
                  </a:lnTo>
                  <a:lnTo>
                    <a:pt x="615" y="640"/>
                  </a:lnTo>
                  <a:lnTo>
                    <a:pt x="743" y="640"/>
                  </a:lnTo>
                  <a:lnTo>
                    <a:pt x="717" y="1127"/>
                  </a:lnTo>
                  <a:lnTo>
                    <a:pt x="871" y="1127"/>
                  </a:lnTo>
                  <a:lnTo>
                    <a:pt x="1102" y="512"/>
                  </a:lnTo>
                  <a:lnTo>
                    <a:pt x="11885" y="793"/>
                  </a:lnTo>
                  <a:lnTo>
                    <a:pt x="11834" y="435"/>
                  </a:lnTo>
                  <a:lnTo>
                    <a:pt x="1051" y="26"/>
                  </a:lnTo>
                  <a:lnTo>
                    <a:pt x="923" y="435"/>
                  </a:lnTo>
                  <a:lnTo>
                    <a:pt x="794" y="26"/>
                  </a:lnTo>
                  <a:lnTo>
                    <a:pt x="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7"/>
          <p:cNvGrpSpPr/>
          <p:nvPr/>
        </p:nvGrpSpPr>
        <p:grpSpPr>
          <a:xfrm>
            <a:off x="2635229" y="2738216"/>
            <a:ext cx="1307596" cy="361652"/>
            <a:chOff x="6861048" y="3270692"/>
            <a:chExt cx="1204048" cy="333013"/>
          </a:xfrm>
        </p:grpSpPr>
        <p:sp>
          <p:nvSpPr>
            <p:cNvPr id="389" name="Google Shape;389;p37"/>
            <p:cNvSpPr/>
            <p:nvPr/>
          </p:nvSpPr>
          <p:spPr>
            <a:xfrm>
              <a:off x="6925175" y="3290068"/>
              <a:ext cx="1114295" cy="297887"/>
            </a:xfrm>
            <a:custGeom>
              <a:avLst/>
              <a:gdLst/>
              <a:ahLst/>
              <a:cxnLst/>
              <a:rect l="l" t="t" r="r" b="b"/>
              <a:pathLst>
                <a:path w="8914" h="2383" extrusionOk="0">
                  <a:moveTo>
                    <a:pt x="8273" y="0"/>
                  </a:moveTo>
                  <a:lnTo>
                    <a:pt x="7839" y="435"/>
                  </a:lnTo>
                  <a:lnTo>
                    <a:pt x="7454" y="77"/>
                  </a:lnTo>
                  <a:lnTo>
                    <a:pt x="256" y="435"/>
                  </a:lnTo>
                  <a:cubicBezTo>
                    <a:pt x="256" y="435"/>
                    <a:pt x="488" y="897"/>
                    <a:pt x="488" y="1178"/>
                  </a:cubicBezTo>
                  <a:cubicBezTo>
                    <a:pt x="488" y="1459"/>
                    <a:pt x="1" y="1895"/>
                    <a:pt x="1" y="1895"/>
                  </a:cubicBezTo>
                  <a:lnTo>
                    <a:pt x="7198" y="2228"/>
                  </a:lnTo>
                  <a:lnTo>
                    <a:pt x="7864" y="1921"/>
                  </a:lnTo>
                  <a:lnTo>
                    <a:pt x="8299" y="2383"/>
                  </a:lnTo>
                  <a:lnTo>
                    <a:pt x="8914" y="1178"/>
                  </a:lnTo>
                  <a:lnTo>
                    <a:pt x="82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6861048" y="3270692"/>
              <a:ext cx="1204048" cy="333013"/>
            </a:xfrm>
            <a:custGeom>
              <a:avLst/>
              <a:gdLst/>
              <a:ahLst/>
              <a:cxnLst/>
              <a:rect l="l" t="t" r="r" b="b"/>
              <a:pathLst>
                <a:path w="9632" h="2664" extrusionOk="0">
                  <a:moveTo>
                    <a:pt x="9170" y="1"/>
                  </a:moveTo>
                  <a:lnTo>
                    <a:pt x="8531" y="26"/>
                  </a:lnTo>
                  <a:lnTo>
                    <a:pt x="8325" y="334"/>
                  </a:lnTo>
                  <a:lnTo>
                    <a:pt x="7992" y="26"/>
                  </a:lnTo>
                  <a:lnTo>
                    <a:pt x="284" y="309"/>
                  </a:lnTo>
                  <a:lnTo>
                    <a:pt x="284" y="770"/>
                  </a:lnTo>
                  <a:lnTo>
                    <a:pt x="8069" y="462"/>
                  </a:lnTo>
                  <a:lnTo>
                    <a:pt x="8350" y="1050"/>
                  </a:lnTo>
                  <a:lnTo>
                    <a:pt x="8529" y="1050"/>
                  </a:lnTo>
                  <a:lnTo>
                    <a:pt x="8580" y="461"/>
                  </a:lnTo>
                  <a:lnTo>
                    <a:pt x="8786" y="435"/>
                  </a:lnTo>
                  <a:lnTo>
                    <a:pt x="9248" y="1306"/>
                  </a:lnTo>
                  <a:lnTo>
                    <a:pt x="8812" y="2228"/>
                  </a:lnTo>
                  <a:lnTo>
                    <a:pt x="8633" y="2228"/>
                  </a:lnTo>
                  <a:lnTo>
                    <a:pt x="8735" y="1459"/>
                  </a:lnTo>
                  <a:lnTo>
                    <a:pt x="8454" y="1459"/>
                  </a:lnTo>
                  <a:lnTo>
                    <a:pt x="7992" y="2049"/>
                  </a:lnTo>
                  <a:lnTo>
                    <a:pt x="154" y="1895"/>
                  </a:lnTo>
                  <a:lnTo>
                    <a:pt x="1" y="2357"/>
                  </a:lnTo>
                  <a:lnTo>
                    <a:pt x="7863" y="2613"/>
                  </a:lnTo>
                  <a:lnTo>
                    <a:pt x="8325" y="2306"/>
                  </a:lnTo>
                  <a:lnTo>
                    <a:pt x="8479" y="2638"/>
                  </a:lnTo>
                  <a:lnTo>
                    <a:pt x="9299" y="2664"/>
                  </a:lnTo>
                  <a:lnTo>
                    <a:pt x="9631" y="1332"/>
                  </a:lnTo>
                  <a:lnTo>
                    <a:pt x="9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1107298"/>
            <a:ext cx="7565978" cy="752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t>Hệ thống quản lý tài liệu là các công cụ dựa trên máy tính cung cấp quyền truy cập vào kho lưu trữ dữ liệu, bất kể chúng xuất phát hay vị trí.</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53459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10" name="Google Shape;396;p38">
            <a:extLst>
              <a:ext uri="{FF2B5EF4-FFF2-40B4-BE49-F238E27FC236}">
                <a16:creationId xmlns:a16="http://schemas.microsoft.com/office/drawing/2014/main" id="{FF590EAD-FAAE-BC48-B239-2A0E66CE04A1}"/>
              </a:ext>
            </a:extLst>
          </p:cNvPr>
          <p:cNvSpPr txBox="1">
            <a:spLocks/>
          </p:cNvSpPr>
          <p:nvPr/>
        </p:nvSpPr>
        <p:spPr>
          <a:xfrm>
            <a:off x="650989" y="1905001"/>
            <a:ext cx="7565978" cy="754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t>Các hệ thống liên lạc này bao gồm xử lý văn bản, chế bản điện tử, bộ nhớ lưu trữ, tái bản, lưu trữ thông tin đồ họa và đa phương tiện</a:t>
            </a:r>
            <a:endParaRPr lang="en-VN" sz="1400" dirty="0">
              <a:solidFill>
                <a:schemeClr val="dk1"/>
              </a:solidFill>
            </a:endParaRPr>
          </a:p>
        </p:txBody>
      </p:sp>
      <p:sp>
        <p:nvSpPr>
          <p:cNvPr id="11" name="Google Shape;396;p38">
            <a:extLst>
              <a:ext uri="{FF2B5EF4-FFF2-40B4-BE49-F238E27FC236}">
                <a16:creationId xmlns:a16="http://schemas.microsoft.com/office/drawing/2014/main" id="{13E8F0C2-FB2F-7941-8FC3-AE96F33188DA}"/>
              </a:ext>
            </a:extLst>
          </p:cNvPr>
          <p:cNvSpPr txBox="1">
            <a:spLocks/>
          </p:cNvSpPr>
          <p:nvPr/>
        </p:nvSpPr>
        <p:spPr>
          <a:xfrm>
            <a:off x="650989" y="2907585"/>
            <a:ext cx="7565978" cy="752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t>Các hệ thống như vậy cho phép nhân viên kiểm soát, điều phối và quản lý tốt hơn vô số tài liệu điện tử được sử dụng trong việc ra quyết định.</a:t>
            </a:r>
            <a:endParaRPr lang="en-VN" sz="1400" dirty="0"/>
          </a:p>
          <a:p>
            <a:pPr marL="285750" indent="-285750">
              <a:buFont typeface="Arial" panose="020B0604020202020204" pitchFamily="34" charset="0"/>
              <a:buChar char="•"/>
            </a:pPr>
            <a:endParaRPr lang="en-VN" sz="1400" dirty="0">
              <a:solidFill>
                <a:schemeClr val="dk1"/>
              </a:solidFill>
            </a:endParaRPr>
          </a:p>
        </p:txBody>
      </p:sp>
    </p:spTree>
    <p:extLst>
      <p:ext uri="{BB962C8B-B14F-4D97-AF65-F5344CB8AC3E}">
        <p14:creationId xmlns:p14="http://schemas.microsoft.com/office/powerpoint/2010/main" val="46271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A</a:t>
            </a:r>
            <a:r>
              <a:rPr lang="en-VN" sz="1400" dirty="0">
                <a:solidFill>
                  <a:schemeClr val="dk1"/>
                </a:solidFill>
              </a:rPr>
              <a:t>, Xử lý văn bản</a:t>
            </a: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205062"/>
            <a:ext cx="7565978" cy="1177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vi-VN" dirty="0"/>
              <a:t>Công nghệ hệ thống văn phòng được sử dụng rộng rãi và được công nhận là xử lý văn bản.</a:t>
            </a:r>
          </a:p>
          <a:p>
            <a:pPr marL="742950" lvl="1" indent="-285750">
              <a:buFont typeface="Arial" panose="020B0604020202020204" pitchFamily="34" charset="0"/>
              <a:buChar char="•"/>
            </a:pPr>
            <a:r>
              <a:rPr lang="vi-VN" dirty="0"/>
              <a:t>Trình xử lý văn bản cho phép tạo và chỉnh sửa tài liệu, với sự hỗ trợ của bộ nhớ xử lý và thiết bị hiển thị của hệ thống máy tính.</a:t>
            </a:r>
            <a:endParaRPr lang="en-VN" dirty="0"/>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sz="1700" dirty="0">
              <a:solidFill>
                <a:schemeClr val="dk1"/>
              </a:solidFill>
            </a:endParaRPr>
          </a:p>
        </p:txBody>
      </p:sp>
      <p:pic>
        <p:nvPicPr>
          <p:cNvPr id="12" name="Picture 11">
            <a:extLst>
              <a:ext uri="{FF2B5EF4-FFF2-40B4-BE49-F238E27FC236}">
                <a16:creationId xmlns:a16="http://schemas.microsoft.com/office/drawing/2014/main" id="{5BE3389E-E0B1-CC49-878A-F0C51AB2DB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2466696"/>
            <a:ext cx="4457700" cy="2560320"/>
          </a:xfrm>
          <a:prstGeom prst="rect">
            <a:avLst/>
          </a:prstGeom>
          <a:noFill/>
          <a:ln>
            <a:noFill/>
          </a:ln>
        </p:spPr>
      </p:pic>
    </p:spTree>
    <p:extLst>
      <p:ext uri="{BB962C8B-B14F-4D97-AF65-F5344CB8AC3E}">
        <p14:creationId xmlns:p14="http://schemas.microsoft.com/office/powerpoint/2010/main" val="9660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B, </a:t>
            </a:r>
            <a:r>
              <a:rPr lang="en-US" sz="1400" dirty="0" err="1">
                <a:solidFill>
                  <a:schemeClr val="dk1"/>
                </a:solidFill>
              </a:rPr>
              <a:t>Chế</a:t>
            </a:r>
            <a:r>
              <a:rPr lang="en-US" sz="1400" dirty="0">
                <a:solidFill>
                  <a:schemeClr val="dk1"/>
                </a:solidFill>
              </a:rPr>
              <a:t> </a:t>
            </a:r>
            <a:r>
              <a:rPr lang="en-US" sz="1400" dirty="0" err="1">
                <a:solidFill>
                  <a:schemeClr val="dk1"/>
                </a:solidFill>
              </a:rPr>
              <a:t>bản</a:t>
            </a:r>
            <a:r>
              <a:rPr lang="en-US" sz="1400" dirty="0">
                <a:solidFill>
                  <a:schemeClr val="dk1"/>
                </a:solidFill>
              </a:rPr>
              <a:t> </a:t>
            </a:r>
            <a:r>
              <a:rPr lang="en-US" sz="1400" dirty="0" err="1">
                <a:solidFill>
                  <a:schemeClr val="dk1"/>
                </a:solidFill>
              </a:rPr>
              <a:t>điện</a:t>
            </a:r>
            <a:r>
              <a:rPr lang="en-US" sz="1400" dirty="0">
                <a:solidFill>
                  <a:schemeClr val="dk1"/>
                </a:solidFill>
              </a:rPr>
              <a:t> </a:t>
            </a:r>
            <a:r>
              <a:rPr lang="en-US" sz="1400" dirty="0" err="1">
                <a:solidFill>
                  <a:schemeClr val="dk1"/>
                </a:solidFill>
              </a:rPr>
              <a:t>tử</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394248"/>
            <a:ext cx="7565978" cy="1177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en-US" dirty="0" err="1"/>
              <a:t>Chế</a:t>
            </a:r>
            <a:r>
              <a:rPr lang="vi-VN" dirty="0"/>
              <a:t> bản điện tử là việc sử dụng máy tính để chuẩn bị đầu ra được in.</a:t>
            </a:r>
          </a:p>
          <a:p>
            <a:pPr marL="742950" lvl="1" indent="-285750">
              <a:buFont typeface="Arial" panose="020B0604020202020204" pitchFamily="34" charset="0"/>
              <a:buChar char="•"/>
            </a:pPr>
            <a:r>
              <a:rPr lang="vi-VN" dirty="0"/>
              <a:t>Nó bao gồm một cấu hình máy vi tính. Cấu hình bao gồm một màn hình ống tia âm cực có độ phân giải cao và một máy in laser, và được điều khiển bởi phần mềm DTP.</a:t>
            </a:r>
            <a:endParaRPr lang="en-VN" dirty="0"/>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sz="1700" dirty="0">
              <a:solidFill>
                <a:schemeClr val="dk1"/>
              </a:solidFill>
            </a:endParaRPr>
          </a:p>
        </p:txBody>
      </p:sp>
      <p:pic>
        <p:nvPicPr>
          <p:cNvPr id="9" name="Picture 8">
            <a:extLst>
              <a:ext uri="{FF2B5EF4-FFF2-40B4-BE49-F238E27FC236}">
                <a16:creationId xmlns:a16="http://schemas.microsoft.com/office/drawing/2014/main" id="{7B2ED529-660F-3C43-AB1B-D4137484C8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639" y="2571750"/>
            <a:ext cx="4249178" cy="1810946"/>
          </a:xfrm>
          <a:prstGeom prst="rect">
            <a:avLst/>
          </a:prstGeom>
          <a:noFill/>
          <a:ln>
            <a:noFill/>
          </a:ln>
        </p:spPr>
      </p:pic>
      <p:sp>
        <p:nvSpPr>
          <p:cNvPr id="10" name="Google Shape;396;p38">
            <a:extLst>
              <a:ext uri="{FF2B5EF4-FFF2-40B4-BE49-F238E27FC236}">
                <a16:creationId xmlns:a16="http://schemas.microsoft.com/office/drawing/2014/main" id="{F2D7D964-A9A9-3549-9F10-B282B7E915AA}"/>
              </a:ext>
            </a:extLst>
          </p:cNvPr>
          <p:cNvSpPr txBox="1">
            <a:spLocks/>
          </p:cNvSpPr>
          <p:nvPr/>
        </p:nvSpPr>
        <p:spPr>
          <a:xfrm>
            <a:off x="5038188" y="2880447"/>
            <a:ext cx="3838853" cy="1193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457200" lvl="1" indent="0">
              <a:buNone/>
            </a:pPr>
            <a:r>
              <a:rPr lang="en-VN" dirty="0"/>
              <a:t>Các ứng dụng của DTP:</a:t>
            </a:r>
          </a:p>
          <a:p>
            <a:pPr marL="742950" lvl="1" indent="-285750">
              <a:buFont typeface="Arial" panose="020B0604020202020204" pitchFamily="34" charset="0"/>
              <a:buChar char="•"/>
            </a:pPr>
            <a:r>
              <a:rPr lang="en-VN" dirty="0"/>
              <a:t>Ứng dụng quản trị</a:t>
            </a:r>
          </a:p>
          <a:p>
            <a:pPr marL="742950" lvl="1" indent="-285750">
              <a:buFont typeface="Arial" panose="020B0604020202020204" pitchFamily="34" charset="0"/>
              <a:buChar char="•"/>
            </a:pPr>
            <a:r>
              <a:rPr lang="en-VN" dirty="0"/>
              <a:t>Ứng dụng kỹ thuật</a:t>
            </a:r>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sz="1700" dirty="0">
              <a:solidFill>
                <a:schemeClr val="dk1"/>
              </a:solidFill>
            </a:endParaRPr>
          </a:p>
        </p:txBody>
      </p:sp>
    </p:spTree>
    <p:extLst>
      <p:ext uri="{BB962C8B-B14F-4D97-AF65-F5344CB8AC3E}">
        <p14:creationId xmlns:p14="http://schemas.microsoft.com/office/powerpoint/2010/main" val="40329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C, </a:t>
            </a:r>
            <a:r>
              <a:rPr lang="en-US" sz="1400" dirty="0" err="1">
                <a:solidFill>
                  <a:schemeClr val="dk1"/>
                </a:solidFill>
              </a:rPr>
              <a:t>Bộ</a:t>
            </a:r>
            <a:r>
              <a:rPr lang="en-US" sz="1400" dirty="0">
                <a:solidFill>
                  <a:schemeClr val="dk1"/>
                </a:solidFill>
              </a:rPr>
              <a:t> </a:t>
            </a:r>
            <a:r>
              <a:rPr lang="en-US" sz="1400" dirty="0" err="1">
                <a:solidFill>
                  <a:schemeClr val="dk1"/>
                </a:solidFill>
              </a:rPr>
              <a:t>nhớ</a:t>
            </a:r>
            <a:r>
              <a:rPr lang="en-US" sz="1400" dirty="0">
                <a:solidFill>
                  <a:schemeClr val="dk1"/>
                </a:solidFill>
              </a:rPr>
              <a:t> </a:t>
            </a:r>
            <a:r>
              <a:rPr lang="en-US" sz="1400" dirty="0" err="1">
                <a:solidFill>
                  <a:schemeClr val="dk1"/>
                </a:solidFill>
              </a:rPr>
              <a:t>lưu</a:t>
            </a:r>
            <a:r>
              <a:rPr lang="en-US" sz="1400" dirty="0">
                <a:solidFill>
                  <a:schemeClr val="dk1"/>
                </a:solidFill>
              </a:rPr>
              <a:t> </a:t>
            </a:r>
            <a:r>
              <a:rPr lang="en-US" sz="1400" dirty="0" err="1">
                <a:solidFill>
                  <a:schemeClr val="dk1"/>
                </a:solidFill>
              </a:rPr>
              <a:t>trữ</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394247"/>
            <a:ext cx="7565978" cy="2355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vi-VN" dirty="0"/>
              <a:t>Một trong những chức năng quan trọng trong văn phòng là lưu trữ.</a:t>
            </a:r>
          </a:p>
          <a:p>
            <a:pPr marL="742950" lvl="1" indent="-285750">
              <a:buFont typeface="Arial" panose="020B0604020202020204" pitchFamily="34" charset="0"/>
              <a:buChar char="•"/>
            </a:pPr>
            <a:r>
              <a:rPr lang="vi-VN" dirty="0"/>
              <a:t>Bốn công nghệ phổ biến được sử dụng để lưu trữ tài liệu lưu trữ là:</a:t>
            </a:r>
            <a:endParaRPr lang="en-VN" dirty="0"/>
          </a:p>
          <a:p>
            <a:pPr marL="1200150" lvl="2" indent="-285750">
              <a:buFont typeface="Courier New" panose="02070309020205020404" pitchFamily="49" charset="0"/>
              <a:buChar char="o"/>
            </a:pPr>
            <a:r>
              <a:rPr lang="en-VN" dirty="0"/>
              <a:t>Băng từ</a:t>
            </a:r>
          </a:p>
          <a:p>
            <a:pPr marL="1200150" lvl="2" indent="-285750">
              <a:buFont typeface="Courier New" panose="02070309020205020404" pitchFamily="49" charset="0"/>
              <a:buChar char="o"/>
            </a:pPr>
            <a:r>
              <a:rPr lang="en-US" dirty="0"/>
              <a:t>V</a:t>
            </a:r>
            <a:r>
              <a:rPr lang="en-VN" dirty="0"/>
              <a:t>i phim đầu ra của máy tính(COM)</a:t>
            </a:r>
          </a:p>
          <a:p>
            <a:pPr marL="1200150" lvl="2" indent="-285750">
              <a:buFont typeface="Courier New" panose="02070309020205020404" pitchFamily="49" charset="0"/>
              <a:buChar char="o"/>
            </a:pPr>
            <a:r>
              <a:rPr lang="en-US" dirty="0" err="1"/>
              <a:t>Đ</a:t>
            </a:r>
            <a:r>
              <a:rPr lang="en-VN" dirty="0"/>
              <a:t>ĩa quang</a:t>
            </a:r>
          </a:p>
          <a:p>
            <a:pPr marL="1200150" lvl="2" indent="-285750">
              <a:buFont typeface="Courier New" panose="02070309020205020404" pitchFamily="49" charset="0"/>
              <a:buChar char="o"/>
            </a:pPr>
            <a:r>
              <a:rPr lang="en-US" dirty="0" err="1"/>
              <a:t>Đ</a:t>
            </a:r>
            <a:r>
              <a:rPr lang="en-VN" dirty="0"/>
              <a:t>ĩa mềm</a:t>
            </a:r>
          </a:p>
          <a:p>
            <a:pPr marL="742950" lvl="1" indent="-285750">
              <a:buFont typeface="Arial" panose="020B0604020202020204" pitchFamily="34" charset="0"/>
              <a:buChar char="•"/>
            </a:pPr>
            <a:endParaRPr lang="en-VN" dirty="0"/>
          </a:p>
          <a:p>
            <a:pPr marL="742950" lvl="1" indent="-285750">
              <a:buFont typeface="Arial" panose="020B0604020202020204" pitchFamily="34" charset="0"/>
              <a:buChar char="•"/>
            </a:pPr>
            <a:endParaRPr lang="en-VN" sz="1700" dirty="0">
              <a:solidFill>
                <a:schemeClr val="dk1"/>
              </a:solidFill>
            </a:endParaRPr>
          </a:p>
        </p:txBody>
      </p:sp>
    </p:spTree>
    <p:extLst>
      <p:ext uri="{BB962C8B-B14F-4D97-AF65-F5344CB8AC3E}">
        <p14:creationId xmlns:p14="http://schemas.microsoft.com/office/powerpoint/2010/main" val="8635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D, </a:t>
            </a:r>
            <a:r>
              <a:rPr lang="en-US" sz="1400" dirty="0" err="1">
                <a:solidFill>
                  <a:schemeClr val="dk1"/>
                </a:solidFill>
              </a:rPr>
              <a:t>Tái</a:t>
            </a:r>
            <a:r>
              <a:rPr lang="en-US" sz="1400" dirty="0">
                <a:solidFill>
                  <a:schemeClr val="dk1"/>
                </a:solidFill>
              </a:rPr>
              <a:t> </a:t>
            </a:r>
            <a:r>
              <a:rPr lang="en-US" sz="1400" dirty="0" err="1">
                <a:solidFill>
                  <a:schemeClr val="dk1"/>
                </a:solidFill>
              </a:rPr>
              <a:t>bản</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394247"/>
            <a:ext cx="7565978" cy="2355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vi-VN" dirty="0"/>
              <a:t>Reprographics là quá trình sao chép tài liệu nhiều bản sao.</a:t>
            </a:r>
          </a:p>
          <a:p>
            <a:pPr marL="742950" lvl="1" indent="-285750">
              <a:buFont typeface="Arial" panose="020B0604020202020204" pitchFamily="34" charset="0"/>
              <a:buChar char="•"/>
            </a:pPr>
            <a:r>
              <a:rPr lang="vi-VN" dirty="0"/>
              <a:t>Nhân viên văn phòng thường chịu trách nhiệm tạo nhiều hơn một bản sao</a:t>
            </a:r>
            <a:endParaRPr lang="en-VN" dirty="0"/>
          </a:p>
          <a:p>
            <a:pPr marL="742950" lvl="1" indent="-285750">
              <a:buFont typeface="Arial" panose="020B0604020202020204" pitchFamily="34" charset="0"/>
              <a:buChar char="•"/>
            </a:pPr>
            <a:r>
              <a:rPr lang="vi-VN" dirty="0"/>
              <a:t>Tuy nhiên, hầu hết thời gian, một máy photocopy được sử dụng cho nhiều bản sao.</a:t>
            </a:r>
          </a:p>
          <a:p>
            <a:pPr marL="742950" lvl="1" indent="-285750">
              <a:buFont typeface="Arial" panose="020B0604020202020204" pitchFamily="34" charset="0"/>
              <a:buChar char="•"/>
            </a:pPr>
            <a:r>
              <a:rPr lang="vi-VN" dirty="0"/>
              <a:t>Loại thiết bị tinh vi nhất hiện nay là hệ thống máy photocopy thông minh. </a:t>
            </a:r>
            <a:endParaRPr lang="en-VN" dirty="0"/>
          </a:p>
          <a:p>
            <a:pPr marL="742950" lvl="1" indent="-285750">
              <a:buFont typeface="Arial" panose="020B0604020202020204" pitchFamily="34" charset="0"/>
              <a:buChar char="•"/>
            </a:pPr>
            <a:endParaRPr lang="en-VN" sz="1700" dirty="0">
              <a:solidFill>
                <a:schemeClr val="dk1"/>
              </a:solidFill>
            </a:endParaRPr>
          </a:p>
        </p:txBody>
      </p:sp>
    </p:spTree>
    <p:extLst>
      <p:ext uri="{BB962C8B-B14F-4D97-AF65-F5344CB8AC3E}">
        <p14:creationId xmlns:p14="http://schemas.microsoft.com/office/powerpoint/2010/main" val="35161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E, </a:t>
            </a:r>
            <a:r>
              <a:rPr lang="en-US" sz="1400" dirty="0" err="1">
                <a:solidFill>
                  <a:schemeClr val="dk1"/>
                </a:solidFill>
              </a:rPr>
              <a:t>Lưu</a:t>
            </a:r>
            <a:r>
              <a:rPr lang="en-US" sz="1400" dirty="0">
                <a:solidFill>
                  <a:schemeClr val="dk1"/>
                </a:solidFill>
              </a:rPr>
              <a:t> </a:t>
            </a:r>
            <a:r>
              <a:rPr lang="en-US" sz="1400" dirty="0" err="1">
                <a:solidFill>
                  <a:schemeClr val="dk1"/>
                </a:solidFill>
              </a:rPr>
              <a:t>trữ</a:t>
            </a:r>
            <a:r>
              <a:rPr lang="en-US" sz="1400" dirty="0">
                <a:solidFill>
                  <a:schemeClr val="dk1"/>
                </a:solidFill>
              </a:rPr>
              <a:t> </a:t>
            </a:r>
            <a:r>
              <a:rPr lang="en-US" sz="1400" dirty="0" err="1">
                <a:solidFill>
                  <a:schemeClr val="dk1"/>
                </a:solidFill>
              </a:rPr>
              <a:t>thông</a:t>
            </a:r>
            <a:r>
              <a:rPr lang="en-US" sz="1400" dirty="0">
                <a:solidFill>
                  <a:schemeClr val="dk1"/>
                </a:solidFill>
              </a:rPr>
              <a:t> tin </a:t>
            </a:r>
            <a:r>
              <a:rPr lang="en-US" sz="1400" dirty="0" err="1">
                <a:solidFill>
                  <a:schemeClr val="dk1"/>
                </a:solidFill>
              </a:rPr>
              <a:t>đồ</a:t>
            </a:r>
            <a:r>
              <a:rPr lang="en-US" sz="1400" dirty="0">
                <a:solidFill>
                  <a:schemeClr val="dk1"/>
                </a:solidFill>
              </a:rPr>
              <a:t> </a:t>
            </a:r>
            <a:r>
              <a:rPr lang="en-US" sz="1400" dirty="0" err="1">
                <a:solidFill>
                  <a:schemeClr val="dk1"/>
                </a:solidFill>
              </a:rPr>
              <a:t>hoạ</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394247"/>
            <a:ext cx="7565978" cy="2355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vi-VN" dirty="0"/>
              <a:t>Lưu trữ thông tin đồ họa là một loại hệ thống quản lý tài liệu chuyển đổi dữ liệu giấy, vi phim, vi phim và điện tử thành hình ảnh kỹ thuật số có thể được in, fax hoặc xem trên màn hình máy tính.</a:t>
            </a:r>
            <a:endParaRPr lang="en-VN" dirty="0"/>
          </a:p>
          <a:p>
            <a:pPr marL="742950" lvl="1" indent="-285750">
              <a:buFont typeface="Arial" panose="020B0604020202020204" pitchFamily="34" charset="0"/>
              <a:buChar char="•"/>
            </a:pPr>
            <a:r>
              <a:rPr lang="vi-VN" dirty="0"/>
              <a:t>Ưu điểm chính của lưu trữ thông tin đồ họa là giảm chi phí lưu trữ.</a:t>
            </a:r>
            <a:endParaRPr lang="en-VN" dirty="0"/>
          </a:p>
          <a:p>
            <a:pPr marL="742950" lvl="1" indent="-285750">
              <a:buFont typeface="Arial" panose="020B0604020202020204" pitchFamily="34" charset="0"/>
              <a:buChar char="•"/>
            </a:pPr>
            <a:endParaRPr lang="en-VN" sz="1700" dirty="0">
              <a:solidFill>
                <a:schemeClr val="dk1"/>
              </a:solidFill>
            </a:endParaRPr>
          </a:p>
        </p:txBody>
      </p:sp>
    </p:spTree>
    <p:extLst>
      <p:ext uri="{BB962C8B-B14F-4D97-AF65-F5344CB8AC3E}">
        <p14:creationId xmlns:p14="http://schemas.microsoft.com/office/powerpoint/2010/main" val="36610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8215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en-US" sz="1400" dirty="0">
                <a:solidFill>
                  <a:schemeClr val="dk1"/>
                </a:solidFill>
              </a:rPr>
              <a:t>E, </a:t>
            </a:r>
            <a:r>
              <a:rPr lang="en-US" sz="1400" dirty="0" err="1">
                <a:solidFill>
                  <a:schemeClr val="dk1"/>
                </a:solidFill>
              </a:rPr>
              <a:t>Đa</a:t>
            </a:r>
            <a:r>
              <a:rPr lang="en-US" sz="1400" dirty="0">
                <a:solidFill>
                  <a:schemeClr val="dk1"/>
                </a:solidFill>
              </a:rPr>
              <a:t> </a:t>
            </a:r>
            <a:r>
              <a:rPr lang="en-US" sz="1400" dirty="0" err="1">
                <a:solidFill>
                  <a:schemeClr val="dk1"/>
                </a:solidFill>
              </a:rPr>
              <a:t>phương</a:t>
            </a:r>
            <a:r>
              <a:rPr lang="en-US" sz="1400" dirty="0">
                <a:solidFill>
                  <a:schemeClr val="dk1"/>
                </a:solidFill>
              </a:rPr>
              <a:t> </a:t>
            </a:r>
            <a:r>
              <a:rPr lang="en-US" sz="1400" dirty="0" err="1">
                <a:solidFill>
                  <a:schemeClr val="dk1"/>
                </a:solidFill>
              </a:rPr>
              <a:t>tiện</a:t>
            </a:r>
            <a:endParaRPr lang="en-VN" sz="1400"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24884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Hệ</a:t>
            </a:r>
            <a:r>
              <a:rPr lang="en-US" sz="2000" b="1" dirty="0"/>
              <a:t> </a:t>
            </a:r>
            <a:r>
              <a:rPr lang="en-US" sz="2000" b="1" dirty="0" err="1"/>
              <a:t>thống</a:t>
            </a:r>
            <a:r>
              <a:rPr lang="en-US" sz="2000" b="1" dirty="0"/>
              <a:t> </a:t>
            </a:r>
            <a:r>
              <a:rPr lang="en-US" sz="2000" b="1" dirty="0" err="1"/>
              <a:t>quản</a:t>
            </a:r>
            <a:r>
              <a:rPr lang="en-US" sz="2000" b="1" dirty="0"/>
              <a:t> </a:t>
            </a:r>
            <a:r>
              <a:rPr lang="en-US" sz="2000" b="1" dirty="0" err="1"/>
              <a:t>lý</a:t>
            </a:r>
            <a:r>
              <a:rPr lang="en-US" sz="2000" b="1" dirty="0"/>
              <a:t> </a:t>
            </a:r>
            <a:r>
              <a:rPr lang="en-US" sz="2000" b="1" dirty="0" err="1"/>
              <a:t>tài</a:t>
            </a:r>
            <a:r>
              <a:rPr lang="en-US" sz="2000" b="1" dirty="0"/>
              <a:t> </a:t>
            </a:r>
            <a:r>
              <a:rPr lang="en-US" sz="2000" b="1" dirty="0" err="1"/>
              <a:t>liệu</a:t>
            </a:r>
            <a:endParaRPr lang="en-VN" sz="2000" b="1" dirty="0">
              <a:solidFill>
                <a:schemeClr val="dk1"/>
              </a:solidFill>
            </a:endParaRPr>
          </a:p>
        </p:txBody>
      </p:sp>
      <p:sp>
        <p:nvSpPr>
          <p:cNvPr id="6" name="Google Shape;396;p38">
            <a:extLst>
              <a:ext uri="{FF2B5EF4-FFF2-40B4-BE49-F238E27FC236}">
                <a16:creationId xmlns:a16="http://schemas.microsoft.com/office/drawing/2014/main" id="{F8E5680A-AAB6-5F45-88A4-D37AA9775BDB}"/>
              </a:ext>
            </a:extLst>
          </p:cNvPr>
          <p:cNvSpPr txBox="1">
            <a:spLocks/>
          </p:cNvSpPr>
          <p:nvPr/>
        </p:nvSpPr>
        <p:spPr>
          <a:xfrm>
            <a:off x="789011" y="1394247"/>
            <a:ext cx="756597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vi-VN" b="1" dirty="0"/>
              <a:t>Phát triển hệ thống đa phương tiện</a:t>
            </a:r>
            <a:endParaRPr lang="en-VN" dirty="0"/>
          </a:p>
        </p:txBody>
      </p:sp>
      <p:pic>
        <p:nvPicPr>
          <p:cNvPr id="5" name="Picture 4">
            <a:extLst>
              <a:ext uri="{FF2B5EF4-FFF2-40B4-BE49-F238E27FC236}">
                <a16:creationId xmlns:a16="http://schemas.microsoft.com/office/drawing/2014/main" id="{0AED2EBA-58A1-E84A-8EA5-CEF55E62C0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1328" y="821547"/>
            <a:ext cx="2914650" cy="3740547"/>
          </a:xfrm>
          <a:prstGeom prst="rect">
            <a:avLst/>
          </a:prstGeom>
          <a:noFill/>
          <a:ln>
            <a:noFill/>
          </a:ln>
        </p:spPr>
      </p:pic>
    </p:spTree>
    <p:extLst>
      <p:ext uri="{BB962C8B-B14F-4D97-AF65-F5344CB8AC3E}">
        <p14:creationId xmlns:p14="http://schemas.microsoft.com/office/powerpoint/2010/main" val="32895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1107298"/>
            <a:ext cx="7565978" cy="3045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t>Các</a:t>
            </a:r>
            <a:r>
              <a:rPr lang="en-US" sz="1400" dirty="0"/>
              <a:t> </a:t>
            </a:r>
            <a:r>
              <a:rPr lang="en-US" sz="1400" dirty="0" err="1"/>
              <a:t>hệ</a:t>
            </a:r>
            <a:r>
              <a:rPr lang="en-US" sz="1400" dirty="0"/>
              <a:t> </a:t>
            </a:r>
            <a:r>
              <a:rPr lang="en-US" sz="1400" dirty="0" err="1"/>
              <a:t>thống</a:t>
            </a:r>
            <a:r>
              <a:rPr lang="en-US" sz="1400" dirty="0"/>
              <a:t> </a:t>
            </a:r>
            <a:r>
              <a:rPr lang="en-US" sz="1400" dirty="0" err="1"/>
              <a:t>giao</a:t>
            </a:r>
            <a:r>
              <a:rPr lang="en-US" sz="1400" dirty="0"/>
              <a:t> </a:t>
            </a:r>
            <a:r>
              <a:rPr lang="en-US" sz="1400" dirty="0" err="1"/>
              <a:t>tiếp</a:t>
            </a:r>
            <a:r>
              <a:rPr lang="en-US" sz="1400" dirty="0"/>
              <a:t> </a:t>
            </a:r>
            <a:r>
              <a:rPr lang="en-US" sz="1400" dirty="0" err="1"/>
              <a:t>được</a:t>
            </a:r>
            <a:r>
              <a:rPr lang="en-US" sz="1400" dirty="0"/>
              <a:t> </a:t>
            </a:r>
            <a:r>
              <a:rPr lang="en-US" sz="1400" dirty="0" err="1"/>
              <a:t>sử</a:t>
            </a:r>
            <a:r>
              <a:rPr lang="en-US" sz="1400" dirty="0"/>
              <a:t> </a:t>
            </a:r>
            <a:r>
              <a:rPr lang="en-US" sz="1400" dirty="0" err="1"/>
              <a:t>dụng</a:t>
            </a:r>
            <a:r>
              <a:rPr lang="en-US" sz="1400" dirty="0"/>
              <a:t> </a:t>
            </a:r>
            <a:r>
              <a:rPr lang="en-US" sz="1400" dirty="0" err="1"/>
              <a:t>trong</a:t>
            </a:r>
            <a:r>
              <a:rPr lang="en-US" sz="1400" dirty="0"/>
              <a:t> </a:t>
            </a:r>
            <a:r>
              <a:rPr lang="en-US" sz="1400" dirty="0" err="1"/>
              <a:t>hệ</a:t>
            </a:r>
            <a:r>
              <a:rPr lang="en-US" sz="1400" dirty="0"/>
              <a:t> </a:t>
            </a:r>
            <a:r>
              <a:rPr lang="en-US" sz="1400" dirty="0" err="1"/>
              <a:t>thống</a:t>
            </a:r>
            <a:r>
              <a:rPr lang="en-US" sz="1400" dirty="0"/>
              <a:t> </a:t>
            </a:r>
            <a:r>
              <a:rPr lang="en-US" sz="1400" dirty="0" err="1"/>
              <a:t>tự</a:t>
            </a:r>
            <a:r>
              <a:rPr lang="en-US" sz="1400" dirty="0"/>
              <a:t> </a:t>
            </a:r>
            <a:r>
              <a:rPr lang="en-US" sz="1400" dirty="0" err="1"/>
              <a:t>động</a:t>
            </a:r>
            <a:r>
              <a:rPr lang="en-US" sz="1400" dirty="0"/>
              <a:t> </a:t>
            </a:r>
            <a:r>
              <a:rPr lang="en-US" sz="1400" dirty="0" err="1"/>
              <a:t>văn</a:t>
            </a:r>
            <a:r>
              <a:rPr lang="en-US" sz="1400" dirty="0"/>
              <a:t> </a:t>
            </a:r>
            <a:r>
              <a:rPr lang="en-US" sz="1400" dirty="0" err="1"/>
              <a:t>phòng</a:t>
            </a:r>
            <a:r>
              <a:rPr lang="en-US" sz="1400" dirty="0"/>
              <a:t>:</a:t>
            </a:r>
            <a:r>
              <a:rPr lang="en-VN" sz="1400" dirty="0"/>
              <a:t> </a:t>
            </a:r>
          </a:p>
          <a:p>
            <a:pPr marL="742950" lvl="1" indent="-285750">
              <a:buFont typeface="Courier New" panose="02070309020205020404" pitchFamily="49" charset="0"/>
              <a:buChar char="o"/>
            </a:pPr>
            <a:r>
              <a:rPr lang="en-US" dirty="0" err="1"/>
              <a:t>Trao</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điện</a:t>
            </a:r>
            <a:r>
              <a:rPr lang="en-US" dirty="0"/>
              <a:t> </a:t>
            </a:r>
            <a:r>
              <a:rPr lang="en-US" dirty="0" err="1"/>
              <a:t>tử</a:t>
            </a:r>
            <a:r>
              <a:rPr lang="en-US" dirty="0"/>
              <a:t>(EDI): </a:t>
            </a:r>
            <a:r>
              <a:rPr lang="vi-VN" dirty="0"/>
              <a:t>là việc chuyển giao dữ liệu điện tử từ một cơ quan đến cơ quan khác. </a:t>
            </a:r>
            <a:endParaRPr lang="en-US" dirty="0"/>
          </a:p>
          <a:p>
            <a:pPr marL="742950" lvl="1" indent="-285750">
              <a:buFont typeface="Courier New" panose="02070309020205020404" pitchFamily="49" charset="0"/>
              <a:buChar char="o"/>
            </a:pPr>
            <a:r>
              <a:rPr lang="en-US" dirty="0" err="1">
                <a:solidFill>
                  <a:schemeClr val="dk1"/>
                </a:solidFill>
              </a:rPr>
              <a:t>Thư</a:t>
            </a:r>
            <a:r>
              <a:rPr lang="en-US" dirty="0">
                <a:solidFill>
                  <a:schemeClr val="dk1"/>
                </a:solidFill>
              </a:rPr>
              <a:t> </a:t>
            </a:r>
            <a:r>
              <a:rPr lang="en-US" dirty="0" err="1">
                <a:solidFill>
                  <a:schemeClr val="dk1"/>
                </a:solidFill>
              </a:rPr>
              <a:t>điện</a:t>
            </a:r>
            <a:r>
              <a:rPr lang="en-US" dirty="0">
                <a:solidFill>
                  <a:schemeClr val="dk1"/>
                </a:solidFill>
              </a:rPr>
              <a:t> </a:t>
            </a:r>
            <a:r>
              <a:rPr lang="en-US" dirty="0" err="1">
                <a:solidFill>
                  <a:schemeClr val="dk1"/>
                </a:solidFill>
              </a:rPr>
              <a:t>tử</a:t>
            </a:r>
            <a:r>
              <a:rPr lang="en-US" dirty="0">
                <a:solidFill>
                  <a:schemeClr val="dk1"/>
                </a:solidFill>
              </a:rPr>
              <a:t>(E-mail)</a:t>
            </a:r>
          </a:p>
          <a:p>
            <a:pPr marL="742950" lvl="1" indent="-285750">
              <a:buFont typeface="Courier New" panose="02070309020205020404" pitchFamily="49" charset="0"/>
              <a:buChar char="o"/>
            </a:pPr>
            <a:r>
              <a:rPr lang="en-US" dirty="0" err="1">
                <a:solidFill>
                  <a:schemeClr val="dk1"/>
                </a:solidFill>
              </a:rPr>
              <a:t>Dịch</a:t>
            </a:r>
            <a:r>
              <a:rPr lang="en-US" dirty="0">
                <a:solidFill>
                  <a:schemeClr val="dk1"/>
                </a:solidFill>
              </a:rPr>
              <a:t> </a:t>
            </a:r>
            <a:r>
              <a:rPr lang="en-US" dirty="0" err="1">
                <a:solidFill>
                  <a:schemeClr val="dk1"/>
                </a:solidFill>
              </a:rPr>
              <a:t>vụ</a:t>
            </a:r>
            <a:r>
              <a:rPr lang="en-US" dirty="0">
                <a:solidFill>
                  <a:schemeClr val="dk1"/>
                </a:solidFill>
              </a:rPr>
              <a:t> </a:t>
            </a:r>
            <a:r>
              <a:rPr lang="en-US" dirty="0" err="1">
                <a:solidFill>
                  <a:schemeClr val="dk1"/>
                </a:solidFill>
              </a:rPr>
              <a:t>thư</a:t>
            </a:r>
            <a:r>
              <a:rPr lang="en-US" dirty="0">
                <a:solidFill>
                  <a:schemeClr val="dk1"/>
                </a:solidFill>
              </a:rPr>
              <a:t> </a:t>
            </a:r>
            <a:r>
              <a:rPr lang="en-US" dirty="0" err="1">
                <a:solidFill>
                  <a:schemeClr val="dk1"/>
                </a:solidFill>
              </a:rPr>
              <a:t>điện</a:t>
            </a:r>
            <a:r>
              <a:rPr lang="en-US" dirty="0">
                <a:solidFill>
                  <a:schemeClr val="dk1"/>
                </a:solidFill>
              </a:rPr>
              <a:t> </a:t>
            </a:r>
            <a:r>
              <a:rPr lang="en-US" dirty="0" err="1">
                <a:solidFill>
                  <a:schemeClr val="dk1"/>
                </a:solidFill>
              </a:rPr>
              <a:t>tử</a:t>
            </a:r>
            <a:r>
              <a:rPr lang="en-US" dirty="0">
                <a:solidFill>
                  <a:schemeClr val="dk1"/>
                </a:solidFill>
              </a:rPr>
              <a:t>.</a:t>
            </a:r>
          </a:p>
          <a:p>
            <a:pPr marL="742950" lvl="1" indent="-285750">
              <a:buFont typeface="Courier New" panose="02070309020205020404" pitchFamily="49" charset="0"/>
              <a:buChar char="o"/>
            </a:pPr>
            <a:r>
              <a:rPr lang="en-US" dirty="0" err="1">
                <a:solidFill>
                  <a:schemeClr val="dk1"/>
                </a:solidFill>
              </a:rPr>
              <a:t>Thư</a:t>
            </a:r>
            <a:r>
              <a:rPr lang="en-US" dirty="0">
                <a:solidFill>
                  <a:schemeClr val="dk1"/>
                </a:solidFill>
              </a:rPr>
              <a:t> </a:t>
            </a:r>
            <a:r>
              <a:rPr lang="en-US" dirty="0" err="1">
                <a:solidFill>
                  <a:schemeClr val="dk1"/>
                </a:solidFill>
              </a:rPr>
              <a:t>thoại</a:t>
            </a:r>
            <a:endParaRPr lang="en-US" dirty="0">
              <a:solidFill>
                <a:schemeClr val="dk1"/>
              </a:solidFill>
            </a:endParaRPr>
          </a:p>
          <a:p>
            <a:pPr marL="742950" lvl="1" indent="-285750">
              <a:buFont typeface="Courier New" panose="02070309020205020404" pitchFamily="49" charset="0"/>
              <a:buChar char="o"/>
            </a:pPr>
            <a:r>
              <a:rPr lang="en-US" dirty="0" err="1">
                <a:solidFill>
                  <a:schemeClr val="dk1"/>
                </a:solidFill>
              </a:rPr>
              <a:t>Bản</a:t>
            </a:r>
            <a:r>
              <a:rPr lang="en-US" dirty="0">
                <a:solidFill>
                  <a:schemeClr val="dk1"/>
                </a:solidFill>
              </a:rPr>
              <a:t> fax</a:t>
            </a:r>
          </a:p>
          <a:p>
            <a:pPr marL="742950" lvl="1" indent="-285750">
              <a:buFont typeface="Courier New" panose="02070309020205020404" pitchFamily="49" charset="0"/>
              <a:buChar char="o"/>
            </a:pPr>
            <a:r>
              <a:rPr lang="en-US" dirty="0">
                <a:solidFill>
                  <a:schemeClr val="dk1"/>
                </a:solidFill>
              </a:rPr>
              <a:t>Internet</a:t>
            </a:r>
          </a:p>
          <a:p>
            <a:pPr marL="742950" lvl="1" indent="-285750">
              <a:buFont typeface="Courier New" panose="02070309020205020404" pitchFamily="49" charset="0"/>
              <a:buChar char="o"/>
            </a:pPr>
            <a:r>
              <a:rPr lang="en-US" dirty="0">
                <a:solidFill>
                  <a:schemeClr val="dk1"/>
                </a:solidFill>
              </a:rPr>
              <a:t>Extranets</a:t>
            </a:r>
          </a:p>
          <a:p>
            <a:pPr marL="742950" lvl="1" indent="-285750">
              <a:buFont typeface="Courier New" panose="02070309020205020404" pitchFamily="49" charset="0"/>
              <a:buChar char="o"/>
            </a:pPr>
            <a:r>
              <a:rPr lang="en-US" dirty="0" err="1">
                <a:solidFill>
                  <a:schemeClr val="dk1"/>
                </a:solidFill>
              </a:rPr>
              <a:t>Bộ</a:t>
            </a:r>
            <a:r>
              <a:rPr lang="en-US" dirty="0">
                <a:solidFill>
                  <a:schemeClr val="dk1"/>
                </a:solidFill>
              </a:rPr>
              <a:t> </a:t>
            </a:r>
            <a:r>
              <a:rPr lang="en-US" dirty="0" err="1">
                <a:solidFill>
                  <a:schemeClr val="dk1"/>
                </a:solidFill>
              </a:rPr>
              <a:t>vị</a:t>
            </a:r>
            <a:r>
              <a:rPr lang="en-US" dirty="0">
                <a:solidFill>
                  <a:schemeClr val="dk1"/>
                </a:solidFill>
              </a:rPr>
              <a:t> </a:t>
            </a:r>
            <a:r>
              <a:rPr lang="en-US" dirty="0" err="1">
                <a:solidFill>
                  <a:schemeClr val="dk1"/>
                </a:solidFill>
              </a:rPr>
              <a:t>tài</a:t>
            </a:r>
            <a:r>
              <a:rPr lang="en-US" dirty="0">
                <a:solidFill>
                  <a:schemeClr val="dk1"/>
                </a:solidFill>
              </a:rPr>
              <a:t> </a:t>
            </a:r>
            <a:r>
              <a:rPr lang="en-US" dirty="0" err="1">
                <a:solidFill>
                  <a:schemeClr val="dk1"/>
                </a:solidFill>
              </a:rPr>
              <a:t>nguyên</a:t>
            </a:r>
            <a:r>
              <a:rPr lang="en-US" dirty="0">
                <a:solidFill>
                  <a:schemeClr val="dk1"/>
                </a:solidFill>
              </a:rPr>
              <a:t> </a:t>
            </a:r>
            <a:r>
              <a:rPr lang="en-US" dirty="0" err="1">
                <a:solidFill>
                  <a:schemeClr val="dk1"/>
                </a:solidFill>
              </a:rPr>
              <a:t>chung</a:t>
            </a:r>
            <a:r>
              <a:rPr lang="en-US" dirty="0">
                <a:solidFill>
                  <a:schemeClr val="dk1"/>
                </a:solidFill>
              </a:rPr>
              <a:t>(URL)</a:t>
            </a:r>
          </a:p>
          <a:p>
            <a:pPr marL="742950" lvl="1" indent="-285750">
              <a:buFont typeface="Courier New" panose="02070309020205020404" pitchFamily="49" charset="0"/>
              <a:buChar char="o"/>
            </a:pPr>
            <a:r>
              <a:rPr lang="en-US" dirty="0" err="1">
                <a:solidFill>
                  <a:schemeClr val="dk1"/>
                </a:solidFill>
              </a:rPr>
              <a:t>Công</a:t>
            </a:r>
            <a:r>
              <a:rPr lang="en-US" dirty="0">
                <a:solidFill>
                  <a:schemeClr val="dk1"/>
                </a:solidFill>
              </a:rPr>
              <a:t> </a:t>
            </a:r>
            <a:r>
              <a:rPr lang="en-US" dirty="0" err="1">
                <a:solidFill>
                  <a:schemeClr val="dk1"/>
                </a:solidFill>
              </a:rPr>
              <a:t>cụ</a:t>
            </a:r>
            <a:r>
              <a:rPr lang="en-US" dirty="0">
                <a:solidFill>
                  <a:schemeClr val="dk1"/>
                </a:solidFill>
              </a:rPr>
              <a:t> </a:t>
            </a:r>
            <a:r>
              <a:rPr lang="en-US" dirty="0" err="1">
                <a:solidFill>
                  <a:schemeClr val="dk1"/>
                </a:solidFill>
              </a:rPr>
              <a:t>tìm</a:t>
            </a:r>
            <a:r>
              <a:rPr lang="en-US" dirty="0">
                <a:solidFill>
                  <a:schemeClr val="dk1"/>
                </a:solidFill>
              </a:rPr>
              <a:t> </a:t>
            </a:r>
            <a:r>
              <a:rPr lang="en-US" dirty="0" err="1">
                <a:solidFill>
                  <a:schemeClr val="dk1"/>
                </a:solidFill>
              </a:rPr>
              <a:t>kiếm</a:t>
            </a:r>
            <a:r>
              <a:rPr lang="en-US" dirty="0">
                <a:solidFill>
                  <a:schemeClr val="dk1"/>
                </a:solidFill>
              </a:rPr>
              <a:t> web</a:t>
            </a:r>
          </a:p>
          <a:p>
            <a:pPr marL="742950" lvl="1" indent="-285750">
              <a:buFont typeface="Courier New" panose="02070309020205020404" pitchFamily="49" charset="0"/>
              <a:buChar char="o"/>
            </a:pPr>
            <a:r>
              <a:rPr lang="en-US" dirty="0">
                <a:solidFill>
                  <a:schemeClr val="dk1"/>
                </a:solidFill>
              </a:rPr>
              <a:t>Plug-ins</a:t>
            </a:r>
          </a:p>
          <a:p>
            <a:pPr marL="742950" lvl="1" indent="-285750">
              <a:buFont typeface="Courier New" panose="02070309020205020404" pitchFamily="49" charset="0"/>
              <a:buChar char="o"/>
            </a:pPr>
            <a:endParaRPr lang="en-VN"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53459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2. </a:t>
            </a:r>
            <a:r>
              <a:rPr lang="en-US" sz="2000" b="1" dirty="0" err="1"/>
              <a:t>Hệ</a:t>
            </a:r>
            <a:r>
              <a:rPr lang="en-US" sz="2000" b="1" dirty="0"/>
              <a:t> </a:t>
            </a:r>
            <a:r>
              <a:rPr lang="en-US" sz="2000" b="1" dirty="0" err="1"/>
              <a:t>thống</a:t>
            </a:r>
            <a:r>
              <a:rPr lang="en-US" sz="2000" b="1" dirty="0"/>
              <a:t> </a:t>
            </a:r>
            <a:r>
              <a:rPr lang="en-US" sz="2000" b="1" dirty="0" err="1"/>
              <a:t>truyền</a:t>
            </a:r>
            <a:r>
              <a:rPr lang="en-US" sz="2000" b="1" dirty="0"/>
              <a:t> </a:t>
            </a:r>
            <a:r>
              <a:rPr lang="en-US" sz="2000" b="1" dirty="0" err="1"/>
              <a:t>thông</a:t>
            </a:r>
            <a:endParaRPr lang="en-VN" sz="2000" b="1" dirty="0">
              <a:solidFill>
                <a:schemeClr val="dk1"/>
              </a:solidFill>
            </a:endParaRPr>
          </a:p>
        </p:txBody>
      </p:sp>
    </p:spTree>
    <p:extLst>
      <p:ext uri="{BB962C8B-B14F-4D97-AF65-F5344CB8AC3E}">
        <p14:creationId xmlns:p14="http://schemas.microsoft.com/office/powerpoint/2010/main" val="353597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1107298"/>
            <a:ext cx="7565978" cy="3045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t>Hệ</a:t>
            </a:r>
            <a:r>
              <a:rPr lang="en-US" sz="1400" dirty="0"/>
              <a:t> </a:t>
            </a:r>
            <a:r>
              <a:rPr lang="en-US" sz="1400" dirty="0" err="1"/>
              <a:t>thống</a:t>
            </a:r>
            <a:r>
              <a:rPr lang="en-US" sz="1400" dirty="0"/>
              <a:t> </a:t>
            </a:r>
            <a:r>
              <a:rPr lang="en-US" sz="1400" dirty="0" err="1"/>
              <a:t>này</a:t>
            </a:r>
            <a:r>
              <a:rPr lang="en-US" sz="1400" dirty="0"/>
              <a:t> </a:t>
            </a:r>
            <a:r>
              <a:rPr lang="en-US" sz="1400" dirty="0" err="1"/>
              <a:t>cho</a:t>
            </a:r>
            <a:r>
              <a:rPr lang="en-US" sz="1400" dirty="0"/>
              <a:t> </a:t>
            </a:r>
            <a:r>
              <a:rPr lang="en-US" sz="1400" dirty="0" err="1"/>
              <a:t>phép</a:t>
            </a:r>
            <a:r>
              <a:rPr lang="en-US" sz="1400" dirty="0"/>
              <a:t> </a:t>
            </a:r>
            <a:r>
              <a:rPr lang="en-US" sz="1400" dirty="0" err="1"/>
              <a:t>những</a:t>
            </a:r>
            <a:r>
              <a:rPr lang="en-US" sz="1400" dirty="0"/>
              <a:t> </a:t>
            </a:r>
            <a:r>
              <a:rPr lang="en-US" sz="1400" dirty="0" err="1"/>
              <a:t>người</a:t>
            </a:r>
            <a:r>
              <a:rPr lang="en-US" sz="1400" dirty="0"/>
              <a:t> </a:t>
            </a:r>
            <a:r>
              <a:rPr lang="en-US" sz="1400" dirty="0" err="1"/>
              <a:t>cách</a:t>
            </a:r>
            <a:r>
              <a:rPr lang="en-US" sz="1400" dirty="0"/>
              <a:t> </a:t>
            </a:r>
            <a:r>
              <a:rPr lang="en-US" sz="1400" dirty="0" err="1"/>
              <a:t>nhau</a:t>
            </a:r>
            <a:r>
              <a:rPr lang="en-US" sz="1400" dirty="0"/>
              <a:t> </a:t>
            </a:r>
            <a:r>
              <a:rPr lang="en-US" sz="1400" dirty="0" err="1"/>
              <a:t>về</a:t>
            </a:r>
            <a:r>
              <a:rPr lang="en-US" sz="1400" dirty="0"/>
              <a:t> </a:t>
            </a:r>
            <a:r>
              <a:rPr lang="en-US" sz="1400" dirty="0" err="1"/>
              <a:t>thời</a:t>
            </a:r>
            <a:r>
              <a:rPr lang="en-US" sz="1400" dirty="0"/>
              <a:t> </a:t>
            </a:r>
            <a:r>
              <a:rPr lang="en-US" sz="1400" dirty="0" err="1"/>
              <a:t>gian</a:t>
            </a:r>
            <a:r>
              <a:rPr lang="en-US" sz="1400" dirty="0"/>
              <a:t> </a:t>
            </a:r>
            <a:r>
              <a:rPr lang="en-US" sz="1400" dirty="0" err="1"/>
              <a:t>và</a:t>
            </a:r>
            <a:r>
              <a:rPr lang="en-US" sz="1400" dirty="0"/>
              <a:t> </a:t>
            </a:r>
            <a:r>
              <a:rPr lang="en-US" sz="1400" dirty="0" err="1"/>
              <a:t>không</a:t>
            </a:r>
            <a:r>
              <a:rPr lang="en-US" sz="1400" dirty="0"/>
              <a:t> </a:t>
            </a:r>
            <a:r>
              <a:rPr lang="en-US" sz="1400" dirty="0" err="1"/>
              <a:t>gian</a:t>
            </a:r>
            <a:r>
              <a:rPr lang="en-US" sz="1400" dirty="0"/>
              <a:t>, </a:t>
            </a:r>
            <a:r>
              <a:rPr lang="en-US" sz="1400" dirty="0" err="1"/>
              <a:t>có</a:t>
            </a:r>
            <a:r>
              <a:rPr lang="en-US" sz="1400" dirty="0"/>
              <a:t> </a:t>
            </a:r>
            <a:r>
              <a:rPr lang="en-US" sz="1400" dirty="0" err="1"/>
              <a:t>thể</a:t>
            </a:r>
            <a:r>
              <a:rPr lang="en-US" sz="1400" dirty="0"/>
              <a:t> </a:t>
            </a:r>
            <a:r>
              <a:rPr lang="en-US" sz="1400" dirty="0" err="1"/>
              <a:t>trao</a:t>
            </a:r>
            <a:r>
              <a:rPr lang="en-US" sz="1400" dirty="0"/>
              <a:t> </a:t>
            </a:r>
            <a:r>
              <a:rPr lang="en-US" sz="1400" dirty="0" err="1"/>
              <a:t>đổi</a:t>
            </a:r>
            <a:r>
              <a:rPr lang="en-US" sz="1400" dirty="0"/>
              <a:t> </a:t>
            </a:r>
            <a:r>
              <a:rPr lang="en-US" sz="1400" dirty="0" err="1"/>
              <a:t>ý</a:t>
            </a:r>
            <a:r>
              <a:rPr lang="en-US" sz="1400" dirty="0"/>
              <a:t> </a:t>
            </a:r>
            <a:r>
              <a:rPr lang="en-US" sz="1400" dirty="0" err="1"/>
              <a:t>kiến</a:t>
            </a:r>
            <a:r>
              <a:rPr lang="en-US" sz="1400" dirty="0"/>
              <a:t> ​​</a:t>
            </a:r>
            <a:r>
              <a:rPr lang="en-US" sz="1400" dirty="0" err="1"/>
              <a:t>bằng</a:t>
            </a:r>
            <a:r>
              <a:rPr lang="en-US" sz="1400" dirty="0"/>
              <a:t> </a:t>
            </a:r>
            <a:r>
              <a:rPr lang="en-US" sz="1400" dirty="0" err="1"/>
              <a:t>cách</a:t>
            </a:r>
            <a:r>
              <a:rPr lang="en-US" sz="1400" dirty="0"/>
              <a:t> </a:t>
            </a:r>
            <a:r>
              <a:rPr lang="en-US" sz="1400" dirty="0" err="1"/>
              <a:t>sử</a:t>
            </a:r>
            <a:r>
              <a:rPr lang="en-US" sz="1400" dirty="0"/>
              <a:t> </a:t>
            </a:r>
            <a:r>
              <a:rPr lang="en-US" sz="1400" dirty="0" err="1"/>
              <a:t>dụng</a:t>
            </a:r>
            <a:r>
              <a:rPr lang="en-US" sz="1400" dirty="0"/>
              <a:t> </a:t>
            </a:r>
            <a:r>
              <a:rPr lang="en-US" sz="1400" dirty="0" err="1"/>
              <a:t>âm</a:t>
            </a:r>
            <a:r>
              <a:rPr lang="en-US" sz="1400" dirty="0"/>
              <a:t> </a:t>
            </a:r>
            <a:r>
              <a:rPr lang="en-US" sz="1400" dirty="0" err="1"/>
              <a:t>thanh</a:t>
            </a:r>
            <a:r>
              <a:rPr lang="en-US" sz="1400" dirty="0"/>
              <a:t>, video </a:t>
            </a:r>
            <a:r>
              <a:rPr lang="en-US" sz="1400" dirty="0" err="1"/>
              <a:t>và</a:t>
            </a:r>
            <a:r>
              <a:rPr lang="en-US" sz="1400" dirty="0"/>
              <a:t> </a:t>
            </a:r>
            <a:r>
              <a:rPr lang="en-US" sz="1400" dirty="0" err="1"/>
              <a:t>các</a:t>
            </a:r>
            <a:r>
              <a:rPr lang="en-US" sz="1400" dirty="0"/>
              <a:t> </a:t>
            </a:r>
            <a:r>
              <a:rPr lang="en-US" sz="1400" dirty="0" err="1"/>
              <a:t>phương</a:t>
            </a:r>
            <a:r>
              <a:rPr lang="en-US" sz="1400" dirty="0"/>
              <a:t> </a:t>
            </a:r>
            <a:r>
              <a:rPr lang="en-US" sz="1400" dirty="0" err="1"/>
              <a:t>tiện</a:t>
            </a:r>
            <a:r>
              <a:rPr lang="en-US" sz="1400" dirty="0"/>
              <a:t> </a:t>
            </a:r>
            <a:r>
              <a:rPr lang="en-US" sz="1400" dirty="0" err="1"/>
              <a:t>hội</a:t>
            </a:r>
            <a:r>
              <a:rPr lang="en-US" sz="1400" dirty="0"/>
              <a:t> </a:t>
            </a:r>
            <a:r>
              <a:rPr lang="en-US" sz="1400" dirty="0" err="1"/>
              <a:t>nghị</a:t>
            </a:r>
            <a:r>
              <a:rPr lang="en-US" sz="1400" dirty="0"/>
              <a:t> </a:t>
            </a:r>
            <a:r>
              <a:rPr lang="en-US" sz="1400" dirty="0" err="1"/>
              <a:t>từ</a:t>
            </a:r>
            <a:r>
              <a:rPr lang="en-US" sz="1400" dirty="0"/>
              <a:t> </a:t>
            </a:r>
            <a:r>
              <a:rPr lang="en-US" sz="1400" dirty="0" err="1"/>
              <a:t>xa</a:t>
            </a:r>
            <a:r>
              <a:rPr lang="en-US" sz="1400" dirty="0"/>
              <a:t> </a:t>
            </a:r>
            <a:r>
              <a:rPr lang="en-US" sz="1400" dirty="0" err="1"/>
              <a:t>khác</a:t>
            </a:r>
            <a:r>
              <a:rPr lang="en-US" sz="1400" dirty="0"/>
              <a:t>.</a:t>
            </a:r>
            <a:r>
              <a:rPr lang="en-VN" sz="1400" dirty="0"/>
              <a:t> </a:t>
            </a:r>
          </a:p>
          <a:p>
            <a:pPr marL="285750" indent="-285750">
              <a:buFont typeface="Arial" panose="020B0604020202020204" pitchFamily="34" charset="0"/>
              <a:buChar char="•"/>
            </a:pPr>
            <a:r>
              <a:rPr lang="en-US" sz="1400" dirty="0" err="1"/>
              <a:t>Hệ</a:t>
            </a:r>
            <a:r>
              <a:rPr lang="en-US" sz="1400" dirty="0"/>
              <a:t> </a:t>
            </a:r>
            <a:r>
              <a:rPr lang="en-US" sz="1400" dirty="0" err="1"/>
              <a:t>thống</a:t>
            </a:r>
            <a:r>
              <a:rPr lang="en-US" sz="1400" dirty="0"/>
              <a:t> </a:t>
            </a:r>
            <a:r>
              <a:rPr lang="en-US" sz="1400" dirty="0" err="1"/>
              <a:t>này</a:t>
            </a:r>
            <a:r>
              <a:rPr lang="en-US" sz="1400" dirty="0"/>
              <a:t> </a:t>
            </a:r>
            <a:r>
              <a:rPr lang="en-US" sz="1400" dirty="0" err="1"/>
              <a:t>giúp</a:t>
            </a:r>
            <a:r>
              <a:rPr lang="en-US" sz="1400" dirty="0"/>
              <a:t> </a:t>
            </a:r>
            <a:r>
              <a:rPr lang="en-US" sz="1400" dirty="0" err="1"/>
              <a:t>giảm</a:t>
            </a:r>
            <a:r>
              <a:rPr lang="en-US" sz="1400" dirty="0"/>
              <a:t> chi </a:t>
            </a:r>
            <a:r>
              <a:rPr lang="en-US" sz="1400" dirty="0" err="1"/>
              <a:t>phí</a:t>
            </a:r>
            <a:r>
              <a:rPr lang="en-US" sz="1400" dirty="0"/>
              <a:t> </a:t>
            </a:r>
            <a:r>
              <a:rPr lang="en-US" sz="1400" dirty="0" err="1"/>
              <a:t>vận</a:t>
            </a:r>
            <a:r>
              <a:rPr lang="en-US" sz="1400" dirty="0"/>
              <a:t> </a:t>
            </a:r>
            <a:r>
              <a:rPr lang="en-US" sz="1400" dirty="0" err="1"/>
              <a:t>hành</a:t>
            </a:r>
            <a:r>
              <a:rPr lang="en-US" sz="1400" dirty="0"/>
              <a:t> </a:t>
            </a:r>
            <a:r>
              <a:rPr lang="en-US" sz="1400" dirty="0" err="1"/>
              <a:t>và</a:t>
            </a:r>
            <a:r>
              <a:rPr lang="en-US" sz="1400" dirty="0"/>
              <a:t> </a:t>
            </a:r>
            <a:r>
              <a:rPr lang="en-US" sz="1400" dirty="0" err="1"/>
              <a:t>tăng</a:t>
            </a:r>
            <a:r>
              <a:rPr lang="en-US" sz="1400" dirty="0"/>
              <a:t> </a:t>
            </a:r>
            <a:r>
              <a:rPr lang="en-US" sz="1400" dirty="0" err="1"/>
              <a:t>hiệu</a:t>
            </a:r>
            <a:r>
              <a:rPr lang="en-US" sz="1400" dirty="0"/>
              <a:t> </a:t>
            </a:r>
            <a:r>
              <a:rPr lang="en-US" sz="1400" dirty="0" err="1"/>
              <a:t>suất</a:t>
            </a:r>
            <a:r>
              <a:rPr lang="en-US" sz="1400" dirty="0"/>
              <a:t> </a:t>
            </a:r>
            <a:r>
              <a:rPr lang="en-US" sz="1400" dirty="0" err="1"/>
              <a:t>vì</a:t>
            </a:r>
            <a:r>
              <a:rPr lang="en-US" sz="1400" dirty="0"/>
              <a:t> </a:t>
            </a:r>
            <a:r>
              <a:rPr lang="en-US" sz="1400" dirty="0" err="1"/>
              <a:t>những</a:t>
            </a:r>
            <a:r>
              <a:rPr lang="en-US" sz="1400" dirty="0"/>
              <a:t> </a:t>
            </a:r>
            <a:r>
              <a:rPr lang="en-US" sz="1400" dirty="0" err="1"/>
              <a:t>người</a:t>
            </a:r>
            <a:r>
              <a:rPr lang="en-US" sz="1400" dirty="0"/>
              <a:t> </a:t>
            </a:r>
            <a:r>
              <a:rPr lang="en-US" sz="1400" dirty="0" err="1"/>
              <a:t>tham</a:t>
            </a:r>
            <a:r>
              <a:rPr lang="en-US" sz="1400" dirty="0"/>
              <a:t> </a:t>
            </a:r>
            <a:r>
              <a:rPr lang="en-US" sz="1400" dirty="0" err="1"/>
              <a:t>gia</a:t>
            </a:r>
            <a:r>
              <a:rPr lang="en-US" sz="1400" dirty="0"/>
              <a:t> </a:t>
            </a:r>
            <a:r>
              <a:rPr lang="en-US" sz="1400" dirty="0" err="1"/>
              <a:t>không</a:t>
            </a:r>
            <a:r>
              <a:rPr lang="en-US" sz="1400" dirty="0"/>
              <a:t> </a:t>
            </a:r>
            <a:r>
              <a:rPr lang="en-US" sz="1400" dirty="0" err="1"/>
              <a:t>cần</a:t>
            </a:r>
            <a:r>
              <a:rPr lang="en-US" sz="1400" dirty="0"/>
              <a:t> </a:t>
            </a:r>
            <a:r>
              <a:rPr lang="en-US" sz="1400" dirty="0" err="1"/>
              <a:t>phải</a:t>
            </a:r>
            <a:r>
              <a:rPr lang="en-US" sz="1400" dirty="0"/>
              <a:t> </a:t>
            </a:r>
            <a:r>
              <a:rPr lang="en-US" sz="1400" dirty="0" err="1"/>
              <a:t>gặp</a:t>
            </a:r>
            <a:r>
              <a:rPr lang="en-US" sz="1400" dirty="0"/>
              <a:t> </a:t>
            </a:r>
            <a:r>
              <a:rPr lang="en-US" sz="1400" dirty="0" err="1"/>
              <a:t>mặt</a:t>
            </a:r>
            <a:r>
              <a:rPr lang="en-US" sz="1400" dirty="0"/>
              <a:t> </a:t>
            </a:r>
            <a:r>
              <a:rPr lang="en-US" sz="1400" dirty="0" err="1"/>
              <a:t>trực</a:t>
            </a:r>
            <a:r>
              <a:rPr lang="en-US" sz="1400" dirty="0"/>
              <a:t> </a:t>
            </a:r>
            <a:r>
              <a:rPr lang="en-US" sz="1400" dirty="0" err="1"/>
              <a:t>tiếp</a:t>
            </a:r>
            <a:r>
              <a:rPr lang="en-VN" sz="1400" dirty="0"/>
              <a:t> </a:t>
            </a:r>
          </a:p>
          <a:p>
            <a:pPr marL="742950" lvl="1" indent="-285750">
              <a:buFont typeface="Courier New" panose="02070309020205020404" pitchFamily="49" charset="0"/>
              <a:buChar char="o"/>
            </a:pPr>
            <a:r>
              <a:rPr lang="en-VN" dirty="0">
                <a:solidFill>
                  <a:schemeClr val="dk1"/>
                </a:solidFill>
              </a:rPr>
              <a:t>Hội nghị âm thanh</a:t>
            </a:r>
            <a:r>
              <a:rPr lang="en-US" dirty="0"/>
              <a:t>(audio conferencing)</a:t>
            </a:r>
            <a:r>
              <a:rPr lang="en-VN" dirty="0"/>
              <a:t> </a:t>
            </a:r>
            <a:endParaRPr lang="en-VN" dirty="0">
              <a:solidFill>
                <a:schemeClr val="dk1"/>
              </a:solidFill>
            </a:endParaRPr>
          </a:p>
          <a:p>
            <a:pPr marL="742950" lvl="1" indent="-285750">
              <a:buFont typeface="Courier New" panose="02070309020205020404" pitchFamily="49" charset="0"/>
              <a:buChar char="o"/>
            </a:pPr>
            <a:r>
              <a:rPr lang="en-VN" dirty="0">
                <a:solidFill>
                  <a:schemeClr val="dk1"/>
                </a:solidFill>
              </a:rPr>
              <a:t>Hội nghị truyền hình</a:t>
            </a:r>
            <a:r>
              <a:rPr lang="en-US" dirty="0"/>
              <a:t>(video conferencing)</a:t>
            </a:r>
            <a:r>
              <a:rPr lang="en-VN" dirty="0"/>
              <a:t> </a:t>
            </a:r>
            <a:endParaRPr lang="en-VN" dirty="0">
              <a:solidFill>
                <a:schemeClr val="dk1"/>
              </a:solidFill>
            </a:endParaRPr>
          </a:p>
          <a:p>
            <a:pPr marL="742950" lvl="1" indent="-285750">
              <a:buFont typeface="Courier New" panose="02070309020205020404" pitchFamily="49" charset="0"/>
              <a:buChar char="o"/>
            </a:pPr>
            <a:r>
              <a:rPr lang="en-VN" dirty="0">
                <a:solidFill>
                  <a:schemeClr val="dk1"/>
                </a:solidFill>
              </a:rPr>
              <a:t>Hội nghị máy tính</a:t>
            </a:r>
            <a:r>
              <a:rPr lang="en-US" dirty="0"/>
              <a:t>(computer conferencing) </a:t>
            </a:r>
            <a:endParaRPr lang="en-VN" dirty="0">
              <a:solidFill>
                <a:schemeClr val="dk1"/>
              </a:solidFill>
            </a:endParaRPr>
          </a:p>
          <a:p>
            <a:pPr marL="742950" lvl="1" indent="-285750">
              <a:buFont typeface="Courier New" panose="02070309020205020404" pitchFamily="49" charset="0"/>
              <a:buChar char="o"/>
            </a:pPr>
            <a:r>
              <a:rPr lang="en-VN" dirty="0">
                <a:solidFill>
                  <a:schemeClr val="dk1"/>
                </a:solidFill>
              </a:rPr>
              <a:t>Truyền hình trong nhà</a:t>
            </a:r>
            <a:r>
              <a:rPr lang="en-US" dirty="0"/>
              <a:t>(in-house television)</a:t>
            </a:r>
            <a:endParaRPr lang="en-VN" dirty="0"/>
          </a:p>
          <a:p>
            <a:pPr marL="742950" lvl="1" indent="-285750">
              <a:buFont typeface="Courier New" panose="02070309020205020404" pitchFamily="49" charset="0"/>
              <a:buChar char="o"/>
            </a:pPr>
            <a:r>
              <a:rPr lang="en-VN" dirty="0">
                <a:solidFill>
                  <a:schemeClr val="dk1"/>
                </a:solidFill>
              </a:rPr>
              <a:t>Làm việc từ xa</a:t>
            </a:r>
            <a:r>
              <a:rPr lang="en-VN" dirty="0"/>
              <a:t> </a:t>
            </a:r>
            <a:r>
              <a:rPr lang="en-US" dirty="0"/>
              <a:t>(telecommuting)</a:t>
            </a:r>
            <a:r>
              <a:rPr lang="en-VN" dirty="0"/>
              <a:t> </a:t>
            </a:r>
            <a:endParaRPr lang="en-VN" dirty="0">
              <a:solidFill>
                <a:schemeClr val="dk1"/>
              </a:solidFill>
            </a:endParaRP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53459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3. </a:t>
            </a:r>
            <a:r>
              <a:rPr lang="en-US" sz="2000" b="1" dirty="0" err="1"/>
              <a:t>Hệ</a:t>
            </a:r>
            <a:r>
              <a:rPr lang="en-US" sz="2000" b="1" dirty="0"/>
              <a:t> </a:t>
            </a:r>
            <a:r>
              <a:rPr lang="en-US" sz="2000" b="1" dirty="0" err="1"/>
              <a:t>thống</a:t>
            </a:r>
            <a:r>
              <a:rPr lang="en-US" sz="2000" b="1" dirty="0"/>
              <a:t> </a:t>
            </a:r>
            <a:r>
              <a:rPr lang="en-US" sz="2000" b="1" dirty="0" err="1"/>
              <a:t>hội</a:t>
            </a:r>
            <a:r>
              <a:rPr lang="en-US" sz="2000" b="1" dirty="0"/>
              <a:t> </a:t>
            </a:r>
            <a:r>
              <a:rPr lang="en-US" sz="2000" b="1" dirty="0" err="1"/>
              <a:t>nghị</a:t>
            </a:r>
            <a:r>
              <a:rPr lang="en-US" sz="2000" b="1" dirty="0"/>
              <a:t> </a:t>
            </a:r>
            <a:r>
              <a:rPr lang="en-US" sz="2000" b="1" dirty="0" err="1"/>
              <a:t>từ</a:t>
            </a:r>
            <a:r>
              <a:rPr lang="en-US" sz="2000" b="1" dirty="0"/>
              <a:t> </a:t>
            </a:r>
            <a:r>
              <a:rPr lang="en-US" sz="2000" b="1" dirty="0" err="1"/>
              <a:t>xa</a:t>
            </a:r>
            <a:endParaRPr lang="en-VN" sz="2000" b="1" dirty="0">
              <a:solidFill>
                <a:schemeClr val="dk1"/>
              </a:solidFill>
            </a:endParaRPr>
          </a:p>
        </p:txBody>
      </p:sp>
    </p:spTree>
    <p:extLst>
      <p:ext uri="{BB962C8B-B14F-4D97-AF65-F5344CB8AC3E}">
        <p14:creationId xmlns:p14="http://schemas.microsoft.com/office/powerpoint/2010/main" val="36342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7" name="Google Shape;396;p38">
            <a:extLst>
              <a:ext uri="{FF2B5EF4-FFF2-40B4-BE49-F238E27FC236}">
                <a16:creationId xmlns:a16="http://schemas.microsoft.com/office/drawing/2014/main" id="{2F73C1D2-96A3-D445-B84C-5F3247282BCE}"/>
              </a:ext>
            </a:extLst>
          </p:cNvPr>
          <p:cNvSpPr txBox="1">
            <a:spLocks/>
          </p:cNvSpPr>
          <p:nvPr/>
        </p:nvSpPr>
        <p:spPr>
          <a:xfrm>
            <a:off x="720000" y="1107298"/>
            <a:ext cx="7565978" cy="3045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t>Cung</a:t>
            </a:r>
            <a:r>
              <a:rPr lang="en-US" sz="1400" dirty="0"/>
              <a:t> </a:t>
            </a:r>
            <a:r>
              <a:rPr lang="en-US" sz="1400" dirty="0" err="1"/>
              <a:t>cấp</a:t>
            </a:r>
            <a:r>
              <a:rPr lang="en-US" sz="1400" dirty="0"/>
              <a:t> </a:t>
            </a:r>
            <a:r>
              <a:rPr lang="en-US" sz="1400" dirty="0" err="1"/>
              <a:t>một</a:t>
            </a:r>
            <a:r>
              <a:rPr lang="en-US" sz="1400" dirty="0"/>
              <a:t> </a:t>
            </a:r>
            <a:r>
              <a:rPr lang="en-US" sz="1400" dirty="0" err="1"/>
              <a:t>số</a:t>
            </a:r>
            <a:r>
              <a:rPr lang="en-US" sz="1400" dirty="0"/>
              <a:t> </a:t>
            </a:r>
            <a:r>
              <a:rPr lang="en-US" sz="1400" dirty="0" err="1"/>
              <a:t>hệ</a:t>
            </a:r>
            <a:r>
              <a:rPr lang="en-US" sz="1400" dirty="0"/>
              <a:t> </a:t>
            </a:r>
            <a:r>
              <a:rPr lang="en-US" sz="1400" dirty="0" err="1"/>
              <a:t>thống</a:t>
            </a:r>
            <a:r>
              <a:rPr lang="en-US" sz="1400" dirty="0"/>
              <a:t> </a:t>
            </a:r>
            <a:r>
              <a:rPr lang="en-US" sz="1400" dirty="0" err="1"/>
              <a:t>quan</a:t>
            </a:r>
            <a:r>
              <a:rPr lang="en-US" sz="1400" dirty="0"/>
              <a:t> </a:t>
            </a:r>
            <a:r>
              <a:rPr lang="en-US" sz="1400" dirty="0" err="1"/>
              <a:t>trọng</a:t>
            </a:r>
            <a:r>
              <a:rPr lang="en-US" sz="1400" dirty="0"/>
              <a:t> </a:t>
            </a:r>
            <a:r>
              <a:rPr lang="en-US" sz="1400" dirty="0" err="1"/>
              <a:t>để</a:t>
            </a:r>
            <a:r>
              <a:rPr lang="en-US" sz="1400" dirty="0"/>
              <a:t> </a:t>
            </a:r>
            <a:r>
              <a:rPr lang="en-US" sz="1400" dirty="0" err="1"/>
              <a:t>quản</a:t>
            </a:r>
            <a:r>
              <a:rPr lang="en-US" sz="1400" dirty="0"/>
              <a:t> </a:t>
            </a:r>
            <a:r>
              <a:rPr lang="en-US" sz="1400" dirty="0" err="1"/>
              <a:t>lý</a:t>
            </a:r>
            <a:r>
              <a:rPr lang="en-US" sz="1400" dirty="0"/>
              <a:t> </a:t>
            </a:r>
            <a:r>
              <a:rPr lang="en-US" sz="1400" dirty="0" err="1"/>
              <a:t>tài</a:t>
            </a:r>
            <a:r>
              <a:rPr lang="en-US" sz="1400" dirty="0"/>
              <a:t> </a:t>
            </a:r>
            <a:r>
              <a:rPr lang="en-US" sz="1400" dirty="0" err="1"/>
              <a:t>liệu</a:t>
            </a:r>
            <a:r>
              <a:rPr lang="en-US" sz="1400" dirty="0"/>
              <a:t>, </a:t>
            </a:r>
            <a:r>
              <a:rPr lang="en-US" sz="1400" dirty="0" err="1"/>
              <a:t>trao</a:t>
            </a:r>
            <a:r>
              <a:rPr lang="en-US" sz="1400" dirty="0"/>
              <a:t> </a:t>
            </a:r>
            <a:r>
              <a:rPr lang="en-US" sz="1400" dirty="0" err="1"/>
              <a:t>đổi</a:t>
            </a:r>
            <a:r>
              <a:rPr lang="en-US" sz="1400" dirty="0"/>
              <a:t> </a:t>
            </a:r>
            <a:r>
              <a:rPr lang="en-US" sz="1400" dirty="0" err="1"/>
              <a:t>thông</a:t>
            </a:r>
            <a:r>
              <a:rPr lang="en-US" sz="1400" dirty="0"/>
              <a:t> tin </a:t>
            </a:r>
            <a:r>
              <a:rPr lang="en-US" sz="1400" dirty="0" err="1"/>
              <a:t>và</a:t>
            </a:r>
            <a:r>
              <a:rPr lang="en-US" sz="1400" dirty="0"/>
              <a:t> </a:t>
            </a:r>
            <a:r>
              <a:rPr lang="en-US" sz="1400" dirty="0" err="1"/>
              <a:t>tổ</a:t>
            </a:r>
            <a:r>
              <a:rPr lang="en-US" sz="1400" dirty="0"/>
              <a:t> </a:t>
            </a:r>
            <a:r>
              <a:rPr lang="en-US" sz="1400" dirty="0" err="1"/>
              <a:t>chức</a:t>
            </a:r>
            <a:r>
              <a:rPr lang="en-US" sz="1400" dirty="0"/>
              <a:t> </a:t>
            </a:r>
            <a:r>
              <a:rPr lang="en-US" sz="1400" dirty="0" err="1"/>
              <a:t>các</a:t>
            </a:r>
            <a:r>
              <a:rPr lang="en-US" sz="1400" dirty="0"/>
              <a:t> </a:t>
            </a:r>
            <a:r>
              <a:rPr lang="en-US" sz="1400" dirty="0" err="1"/>
              <a:t>cuộc</a:t>
            </a:r>
            <a:r>
              <a:rPr lang="en-US" sz="1400" dirty="0"/>
              <a:t> </a:t>
            </a:r>
            <a:r>
              <a:rPr lang="en-US" sz="1400" dirty="0" err="1"/>
              <a:t>họp</a:t>
            </a:r>
            <a:r>
              <a:rPr lang="en-US" sz="1400" dirty="0"/>
              <a:t>.</a:t>
            </a:r>
            <a:r>
              <a:rPr lang="en-VN" sz="1400" dirty="0"/>
              <a:t> </a:t>
            </a:r>
          </a:p>
          <a:p>
            <a:pPr marL="285750" indent="-285750">
              <a:buFont typeface="Arial" panose="020B0604020202020204" pitchFamily="34" charset="0"/>
              <a:buChar char="•"/>
            </a:pPr>
            <a:r>
              <a:rPr lang="en-US" sz="1400" dirty="0" err="1"/>
              <a:t>Ngoài</a:t>
            </a:r>
            <a:r>
              <a:rPr lang="en-US" sz="1400" dirty="0"/>
              <a:t> ra, </a:t>
            </a:r>
            <a:r>
              <a:rPr lang="en-US" sz="1400" dirty="0" err="1"/>
              <a:t>một</a:t>
            </a:r>
            <a:r>
              <a:rPr lang="en-US" sz="1400" dirty="0"/>
              <a:t> </a:t>
            </a:r>
            <a:r>
              <a:rPr lang="en-US" sz="1400" dirty="0" err="1"/>
              <a:t>số</a:t>
            </a:r>
            <a:r>
              <a:rPr lang="en-US" sz="1400" dirty="0"/>
              <a:t> </a:t>
            </a:r>
            <a:r>
              <a:rPr lang="en-US" sz="1400" dirty="0" err="1"/>
              <a:t>ứng</a:t>
            </a:r>
            <a:r>
              <a:rPr lang="en-US" sz="1400" dirty="0"/>
              <a:t> </a:t>
            </a:r>
            <a:r>
              <a:rPr lang="en-US" sz="1400" dirty="0" err="1"/>
              <a:t>dụng</a:t>
            </a:r>
            <a:r>
              <a:rPr lang="en-US" sz="1400" dirty="0"/>
              <a:t> </a:t>
            </a:r>
            <a:r>
              <a:rPr lang="en-US" sz="1400" dirty="0" err="1"/>
              <a:t>khác</a:t>
            </a:r>
            <a:r>
              <a:rPr lang="en-US" sz="1400" dirty="0"/>
              <a:t> </a:t>
            </a:r>
            <a:r>
              <a:rPr lang="en-US" sz="1400" dirty="0" err="1"/>
              <a:t>giúp</a:t>
            </a:r>
            <a:r>
              <a:rPr lang="en-US" sz="1400" dirty="0"/>
              <a:t> </a:t>
            </a:r>
            <a:r>
              <a:rPr lang="en-US" sz="1400" dirty="0" err="1"/>
              <a:t>điều</a:t>
            </a:r>
            <a:r>
              <a:rPr lang="en-US" sz="1400" dirty="0"/>
              <a:t> </a:t>
            </a:r>
            <a:r>
              <a:rPr lang="en-US" sz="1400" dirty="0" err="1"/>
              <a:t>phối</a:t>
            </a:r>
            <a:r>
              <a:rPr lang="en-US" sz="1400" dirty="0"/>
              <a:t> </a:t>
            </a:r>
            <a:r>
              <a:rPr lang="en-US" sz="1400" dirty="0" err="1"/>
              <a:t>và</a:t>
            </a:r>
            <a:r>
              <a:rPr lang="en-US" sz="1400" dirty="0"/>
              <a:t> </a:t>
            </a:r>
            <a:r>
              <a:rPr lang="en-US" sz="1400" dirty="0" err="1"/>
              <a:t>quản</a:t>
            </a:r>
            <a:r>
              <a:rPr lang="en-US" sz="1400" dirty="0"/>
              <a:t> </a:t>
            </a:r>
            <a:r>
              <a:rPr lang="en-US" sz="1400" dirty="0" err="1"/>
              <a:t>lý</a:t>
            </a:r>
            <a:r>
              <a:rPr lang="en-US" sz="1400" dirty="0"/>
              <a:t> </a:t>
            </a:r>
            <a:r>
              <a:rPr lang="en-US" sz="1400" dirty="0" err="1"/>
              <a:t>hoạt</a:t>
            </a:r>
            <a:r>
              <a:rPr lang="en-US" sz="1400" dirty="0"/>
              <a:t> </a:t>
            </a:r>
            <a:r>
              <a:rPr lang="en-US" sz="1400" dirty="0" err="1"/>
              <a:t>động</a:t>
            </a:r>
            <a:r>
              <a:rPr lang="en-US" sz="1400" dirty="0"/>
              <a:t> </a:t>
            </a:r>
            <a:r>
              <a:rPr lang="en-US" sz="1400" dirty="0" err="1"/>
              <a:t>của</a:t>
            </a:r>
            <a:r>
              <a:rPr lang="en-US" sz="1400" dirty="0"/>
              <a:t> </a:t>
            </a:r>
            <a:r>
              <a:rPr lang="en-US" sz="1400" dirty="0" err="1"/>
              <a:t>các</a:t>
            </a:r>
            <a:r>
              <a:rPr lang="en-US" sz="1400" dirty="0"/>
              <a:t> </a:t>
            </a:r>
            <a:r>
              <a:rPr lang="en-US" sz="1400" dirty="0" err="1"/>
              <a:t>nhóm</a:t>
            </a:r>
            <a:r>
              <a:rPr lang="en-US" sz="1400" dirty="0"/>
              <a:t> </a:t>
            </a:r>
            <a:r>
              <a:rPr lang="en-US" sz="1400" dirty="0" err="1"/>
              <a:t>làm</a:t>
            </a:r>
            <a:r>
              <a:rPr lang="en-US" sz="1400" dirty="0"/>
              <a:t> </a:t>
            </a:r>
            <a:r>
              <a:rPr lang="en-US" sz="1400" dirty="0" err="1"/>
              <a:t>việc</a:t>
            </a:r>
            <a:r>
              <a:rPr lang="en-VN" sz="1400" dirty="0"/>
              <a:t> </a:t>
            </a:r>
          </a:p>
          <a:p>
            <a:pPr marL="742950" lvl="1" indent="-285750">
              <a:buFont typeface="Courier New" panose="02070309020205020404" pitchFamily="49" charset="0"/>
              <a:buChar char="o"/>
            </a:pPr>
            <a:r>
              <a:rPr lang="en-VN" dirty="0">
                <a:solidFill>
                  <a:schemeClr val="dk1"/>
                </a:solidFill>
              </a:rPr>
              <a:t>Phần mềm nhóm</a:t>
            </a:r>
          </a:p>
          <a:p>
            <a:pPr marL="742950" lvl="1" indent="-285750">
              <a:buFont typeface="Courier New" panose="02070309020205020404" pitchFamily="49" charset="0"/>
              <a:buChar char="o"/>
            </a:pPr>
            <a:r>
              <a:rPr lang="en-VN" dirty="0">
                <a:solidFill>
                  <a:schemeClr val="dk1"/>
                </a:solidFill>
              </a:rPr>
              <a:t>Bộ tổ chức máy tính để bàn</a:t>
            </a:r>
          </a:p>
          <a:p>
            <a:pPr marL="742950" lvl="1" indent="-285750">
              <a:buFont typeface="Courier New" panose="02070309020205020404" pitchFamily="49" charset="0"/>
              <a:buChar char="o"/>
            </a:pPr>
            <a:r>
              <a:rPr lang="en-US" dirty="0">
                <a:solidFill>
                  <a:schemeClr val="dk1"/>
                </a:solidFill>
              </a:rPr>
              <a:t>M</a:t>
            </a:r>
            <a:r>
              <a:rPr lang="en-VN" dirty="0">
                <a:solidFill>
                  <a:schemeClr val="dk1"/>
                </a:solidFill>
              </a:rPr>
              <a:t>áy tính hỗ trợ thiết kế</a:t>
            </a:r>
          </a:p>
          <a:p>
            <a:pPr marL="742950" lvl="1" indent="-285750">
              <a:buFont typeface="Courier New" panose="02070309020205020404" pitchFamily="49" charset="0"/>
              <a:buChar char="o"/>
            </a:pPr>
            <a:r>
              <a:rPr lang="en-US" dirty="0">
                <a:solidFill>
                  <a:schemeClr val="dk1"/>
                </a:solidFill>
              </a:rPr>
              <a:t>B</a:t>
            </a:r>
            <a:r>
              <a:rPr lang="en-VN" dirty="0">
                <a:solidFill>
                  <a:schemeClr val="dk1"/>
                </a:solidFill>
              </a:rPr>
              <a:t>ảng tin điện tử</a:t>
            </a:r>
          </a:p>
        </p:txBody>
      </p:sp>
      <p:sp>
        <p:nvSpPr>
          <p:cNvPr id="8" name="Google Shape;396;p38">
            <a:extLst>
              <a:ext uri="{FF2B5EF4-FFF2-40B4-BE49-F238E27FC236}">
                <a16:creationId xmlns:a16="http://schemas.microsoft.com/office/drawing/2014/main" id="{68735409-E2A0-3A46-BE7E-E39FCFE749E8}"/>
              </a:ext>
            </a:extLst>
          </p:cNvPr>
          <p:cNvSpPr txBox="1">
            <a:spLocks noGrp="1"/>
          </p:cNvSpPr>
          <p:nvPr>
            <p:ph type="body" idx="1"/>
          </p:nvPr>
        </p:nvSpPr>
        <p:spPr>
          <a:xfrm>
            <a:off x="650989" y="534596"/>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4. </a:t>
            </a:r>
            <a:r>
              <a:rPr lang="en-US" sz="2000" b="1" dirty="0" err="1"/>
              <a:t>Hệ</a:t>
            </a:r>
            <a:r>
              <a:rPr lang="en-US" sz="2000" b="1" dirty="0"/>
              <a:t> </a:t>
            </a:r>
            <a:r>
              <a:rPr lang="en-US" sz="2000" b="1" dirty="0" err="1"/>
              <a:t>thống</a:t>
            </a:r>
            <a:r>
              <a:rPr lang="en-US" sz="2000" b="1" dirty="0"/>
              <a:t> </a:t>
            </a:r>
            <a:r>
              <a:rPr lang="en-US" sz="2000" b="1" dirty="0" err="1"/>
              <a:t>hỗ</a:t>
            </a:r>
            <a:r>
              <a:rPr lang="en-US" sz="2000" b="1" dirty="0"/>
              <a:t> </a:t>
            </a:r>
            <a:r>
              <a:rPr lang="en-US" sz="2000" b="1" dirty="0" err="1"/>
              <a:t>trợ</a:t>
            </a:r>
            <a:r>
              <a:rPr lang="en-US" sz="2000" b="1" dirty="0"/>
              <a:t> </a:t>
            </a:r>
            <a:r>
              <a:rPr lang="en-US" sz="2000" b="1" dirty="0" err="1"/>
              <a:t>văn</a:t>
            </a:r>
            <a:r>
              <a:rPr lang="en-US" sz="2000" b="1" dirty="0"/>
              <a:t> </a:t>
            </a:r>
            <a:r>
              <a:rPr lang="en-US" sz="2000" b="1" dirty="0" err="1"/>
              <a:t>phòng</a:t>
            </a:r>
            <a:endParaRPr lang="en-VN" sz="2000" b="1" dirty="0">
              <a:solidFill>
                <a:schemeClr val="dk1"/>
              </a:solidFill>
            </a:endParaRPr>
          </a:p>
        </p:txBody>
      </p:sp>
    </p:spTree>
    <p:extLst>
      <p:ext uri="{BB962C8B-B14F-4D97-AF65-F5344CB8AC3E}">
        <p14:creationId xmlns:p14="http://schemas.microsoft.com/office/powerpoint/2010/main" val="366051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0"/>
          <p:cNvSpPr/>
          <p:nvPr/>
        </p:nvSpPr>
        <p:spPr>
          <a:xfrm rot="10800000" flipH="1">
            <a:off x="3717950" y="-1187528"/>
            <a:ext cx="1763993" cy="3164378"/>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txBox="1">
            <a:spLocks noGrp="1"/>
          </p:cNvSpPr>
          <p:nvPr>
            <p:ph type="title"/>
          </p:nvPr>
        </p:nvSpPr>
        <p:spPr>
          <a:xfrm>
            <a:off x="338203" y="2338100"/>
            <a:ext cx="8392438" cy="22684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Giới</a:t>
            </a:r>
            <a:r>
              <a:rPr lang="en-US" dirty="0"/>
              <a:t> </a:t>
            </a:r>
            <a:r>
              <a:rPr lang="en-US" dirty="0" err="1"/>
              <a:t>thiệu</a:t>
            </a:r>
            <a:endParaRPr dirty="0"/>
          </a:p>
        </p:txBody>
      </p:sp>
      <p:sp>
        <p:nvSpPr>
          <p:cNvPr id="459" name="Google Shape;459;p40"/>
          <p:cNvSpPr txBox="1">
            <a:spLocks noGrp="1"/>
          </p:cNvSpPr>
          <p:nvPr>
            <p:ph type="title" idx="2"/>
          </p:nvPr>
        </p:nvSpPr>
        <p:spPr>
          <a:xfrm>
            <a:off x="3853288" y="730900"/>
            <a:ext cx="1451700"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5"/>
          <p:cNvSpPr/>
          <p:nvPr/>
        </p:nvSpPr>
        <p:spPr>
          <a:xfrm rot="10800000" flipH="1">
            <a:off x="666750" y="-927240"/>
            <a:ext cx="1763993" cy="3164378"/>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txBox="1">
            <a:spLocks noGrp="1"/>
          </p:cNvSpPr>
          <p:nvPr>
            <p:ph type="title"/>
          </p:nvPr>
        </p:nvSpPr>
        <p:spPr>
          <a:xfrm>
            <a:off x="881996" y="1627538"/>
            <a:ext cx="7947750" cy="3515962"/>
          </a:xfrm>
          <a:prstGeom prst="rect">
            <a:avLst/>
          </a:prstGeom>
        </p:spPr>
        <p:txBody>
          <a:bodyPr spcFirstLastPara="1" wrap="square" lIns="91425" tIns="91425" rIns="91425" bIns="91425" anchor="ctr" anchorCtr="0">
            <a:noAutofit/>
          </a:bodyPr>
          <a:lstStyle/>
          <a:p>
            <a:pPr lvl="0" algn="ctr"/>
            <a:r>
              <a:rPr lang="en-US" dirty="0" err="1"/>
              <a:t>Văn</a:t>
            </a:r>
            <a:r>
              <a:rPr lang="en-US" dirty="0"/>
              <a:t> </a:t>
            </a:r>
            <a:r>
              <a:rPr lang="en-US" dirty="0" err="1"/>
              <a:t>phòng</a:t>
            </a:r>
            <a:r>
              <a:rPr lang="en-US" dirty="0"/>
              <a:t> </a:t>
            </a:r>
            <a:r>
              <a:rPr lang="en-US" dirty="0" err="1"/>
              <a:t>tích</a:t>
            </a:r>
            <a:r>
              <a:rPr lang="en-US" dirty="0"/>
              <a:t> </a:t>
            </a:r>
            <a:r>
              <a:rPr lang="en-US" dirty="0" err="1"/>
              <a:t>hợp</a:t>
            </a:r>
            <a:endParaRPr dirty="0"/>
          </a:p>
        </p:txBody>
      </p:sp>
      <p:sp>
        <p:nvSpPr>
          <p:cNvPr id="590" name="Google Shape;590;p45"/>
          <p:cNvSpPr txBox="1">
            <a:spLocks noGrp="1"/>
          </p:cNvSpPr>
          <p:nvPr>
            <p:ph type="title" idx="2"/>
          </p:nvPr>
        </p:nvSpPr>
        <p:spPr>
          <a:xfrm>
            <a:off x="648746" y="994824"/>
            <a:ext cx="1800000"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05.</a:t>
            </a:r>
            <a:endParaRPr dirty="0"/>
          </a:p>
        </p:txBody>
      </p:sp>
    </p:spTree>
    <p:extLst>
      <p:ext uri="{BB962C8B-B14F-4D97-AF65-F5344CB8AC3E}">
        <p14:creationId xmlns:p14="http://schemas.microsoft.com/office/powerpoint/2010/main" val="152871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lvl="0"/>
            <a:r>
              <a:rPr lang="en-US" dirty="0" err="1"/>
              <a:t>Văn</a:t>
            </a:r>
            <a:r>
              <a:rPr lang="en-US" dirty="0"/>
              <a:t> </a:t>
            </a:r>
            <a:r>
              <a:rPr lang="en-US" dirty="0" err="1"/>
              <a:t>phòng</a:t>
            </a:r>
            <a:r>
              <a:rPr lang="en-US" dirty="0"/>
              <a:t> </a:t>
            </a:r>
            <a:r>
              <a:rPr lang="en-US" dirty="0" err="1"/>
              <a:t>tích</a:t>
            </a:r>
            <a:r>
              <a:rPr lang="en-US" dirty="0"/>
              <a:t> </a:t>
            </a:r>
            <a:r>
              <a:rPr lang="en-US" dirty="0" err="1"/>
              <a:t>hợp</a:t>
            </a:r>
            <a:endParaRPr dirty="0"/>
          </a:p>
        </p:txBody>
      </p:sp>
      <p:sp>
        <p:nvSpPr>
          <p:cNvPr id="396" name="Google Shape;396;p38"/>
          <p:cNvSpPr txBox="1">
            <a:spLocks noGrp="1"/>
          </p:cNvSpPr>
          <p:nvPr>
            <p:ph type="body" idx="1"/>
          </p:nvPr>
        </p:nvSpPr>
        <p:spPr>
          <a:xfrm>
            <a:off x="720000" y="1389601"/>
            <a:ext cx="7704000" cy="5727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err="1"/>
              <a:t>Các</a:t>
            </a:r>
            <a:r>
              <a:rPr lang="en-US" sz="1400" dirty="0"/>
              <a:t> </a:t>
            </a:r>
            <a:r>
              <a:rPr lang="en-US" sz="1400" dirty="0" err="1"/>
              <a:t>gói</a:t>
            </a:r>
            <a:r>
              <a:rPr lang="en-US" sz="1400" dirty="0"/>
              <a:t> </a:t>
            </a:r>
            <a:r>
              <a:rPr lang="en-US" sz="1400" dirty="0" err="1"/>
              <a:t>văn</a:t>
            </a:r>
            <a:r>
              <a:rPr lang="en-US" sz="1400" dirty="0"/>
              <a:t> </a:t>
            </a:r>
            <a:r>
              <a:rPr lang="en-US" sz="1400" dirty="0" err="1"/>
              <a:t>phòng</a:t>
            </a:r>
            <a:r>
              <a:rPr lang="en-US" sz="1400" dirty="0"/>
              <a:t> </a:t>
            </a:r>
            <a:r>
              <a:rPr lang="en-US" sz="1400" dirty="0" err="1"/>
              <a:t>tích</a:t>
            </a:r>
            <a:r>
              <a:rPr lang="en-US" sz="1400" dirty="0"/>
              <a:t> </a:t>
            </a:r>
            <a:r>
              <a:rPr lang="en-US" sz="1400" dirty="0" err="1"/>
              <a:t>hợp</a:t>
            </a:r>
            <a:r>
              <a:rPr lang="en-US" sz="1400" dirty="0"/>
              <a:t> </a:t>
            </a:r>
            <a:r>
              <a:rPr lang="en-US" sz="1400" dirty="0" err="1"/>
              <a:t>có</a:t>
            </a:r>
            <a:r>
              <a:rPr lang="en-US" sz="1400" dirty="0"/>
              <a:t> </a:t>
            </a:r>
            <a:r>
              <a:rPr lang="en-US" sz="1400" dirty="0" err="1"/>
              <a:t>thể</a:t>
            </a:r>
            <a:r>
              <a:rPr lang="en-US" sz="1400" dirty="0"/>
              <a:t> </a:t>
            </a:r>
            <a:r>
              <a:rPr lang="en-US" sz="1400" dirty="0" err="1"/>
              <a:t>được</a:t>
            </a:r>
            <a:r>
              <a:rPr lang="en-US" sz="1400" dirty="0"/>
              <a:t> </a:t>
            </a:r>
            <a:r>
              <a:rPr lang="en-US" sz="1400" dirty="0" err="1"/>
              <a:t>mua</a:t>
            </a:r>
            <a:r>
              <a:rPr lang="en-US" sz="1400" dirty="0"/>
              <a:t> </a:t>
            </a:r>
            <a:r>
              <a:rPr lang="en-US" sz="1400" dirty="0" err="1"/>
              <a:t>hoặc</a:t>
            </a:r>
            <a:r>
              <a:rPr lang="en-US" sz="1400" dirty="0"/>
              <a:t> </a:t>
            </a:r>
            <a:r>
              <a:rPr lang="en-US" sz="1400" dirty="0" err="1"/>
              <a:t>thuê</a:t>
            </a:r>
            <a:r>
              <a:rPr lang="en-US" sz="1400" dirty="0"/>
              <a:t> </a:t>
            </a:r>
            <a:r>
              <a:rPr lang="en-US" sz="1400" dirty="0" err="1"/>
              <a:t>từ</a:t>
            </a:r>
            <a:r>
              <a:rPr lang="en-US" sz="1400" dirty="0"/>
              <a:t> </a:t>
            </a:r>
            <a:r>
              <a:rPr lang="en-US" sz="1400" dirty="0" err="1"/>
              <a:t>các</a:t>
            </a:r>
            <a:r>
              <a:rPr lang="en-US" sz="1400" dirty="0"/>
              <a:t> </a:t>
            </a:r>
            <a:r>
              <a:rPr lang="en-US" sz="1400" dirty="0" err="1"/>
              <a:t>nhà</a:t>
            </a:r>
            <a:r>
              <a:rPr lang="en-US" sz="1400" dirty="0"/>
              <a:t> </a:t>
            </a:r>
            <a:r>
              <a:rPr lang="en-US" sz="1400" dirty="0" err="1"/>
              <a:t>cung</a:t>
            </a:r>
            <a:r>
              <a:rPr lang="en-US" sz="1400" dirty="0"/>
              <a:t> </a:t>
            </a:r>
            <a:r>
              <a:rPr lang="en-US" sz="1400" dirty="0" err="1"/>
              <a:t>cấp</a:t>
            </a:r>
            <a:r>
              <a:rPr lang="en-US" sz="1400" dirty="0"/>
              <a:t> </a:t>
            </a:r>
            <a:r>
              <a:rPr lang="en-US" sz="1400" dirty="0" err="1"/>
              <a:t>phần</a:t>
            </a:r>
            <a:r>
              <a:rPr lang="en-US" sz="1400" dirty="0"/>
              <a:t> </a:t>
            </a:r>
            <a:r>
              <a:rPr lang="en-US" sz="1400" dirty="0" err="1"/>
              <a:t>mềm</a:t>
            </a:r>
            <a:r>
              <a:rPr lang="vi-VN" sz="1400" dirty="0">
                <a:solidFill>
                  <a:schemeClr val="dk1"/>
                </a:solidFill>
              </a:rPr>
              <a:t>. </a:t>
            </a:r>
            <a:endParaRPr lang="en-VN" sz="1400" dirty="0">
              <a:solidFill>
                <a:schemeClr val="dk1"/>
              </a:solidFill>
            </a:endParaRPr>
          </a:p>
        </p:txBody>
      </p:sp>
      <p:sp>
        <p:nvSpPr>
          <p:cNvPr id="5" name="Google Shape;396;p38">
            <a:extLst>
              <a:ext uri="{FF2B5EF4-FFF2-40B4-BE49-F238E27FC236}">
                <a16:creationId xmlns:a16="http://schemas.microsoft.com/office/drawing/2014/main" id="{A19E54FD-D4A5-C049-99F8-7033AABB8897}"/>
              </a:ext>
            </a:extLst>
          </p:cNvPr>
          <p:cNvSpPr txBox="1">
            <a:spLocks/>
          </p:cNvSpPr>
          <p:nvPr/>
        </p:nvSpPr>
        <p:spPr>
          <a:xfrm>
            <a:off x="720000" y="214871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t>Một</a:t>
            </a:r>
            <a:r>
              <a:rPr lang="en-US" sz="1400" dirty="0"/>
              <a:t> </a:t>
            </a:r>
            <a:r>
              <a:rPr lang="en-US" sz="1400" dirty="0" err="1"/>
              <a:t>gói</a:t>
            </a:r>
            <a:r>
              <a:rPr lang="en-US" sz="1400" dirty="0"/>
              <a:t> </a:t>
            </a:r>
            <a:r>
              <a:rPr lang="en-US" sz="1400" dirty="0" err="1"/>
              <a:t>văn</a:t>
            </a:r>
            <a:r>
              <a:rPr lang="en-US" sz="1400" dirty="0"/>
              <a:t> </a:t>
            </a:r>
            <a:r>
              <a:rPr lang="en-US" sz="1400" dirty="0" err="1"/>
              <a:t>phòng</a:t>
            </a:r>
            <a:r>
              <a:rPr lang="en-US" sz="1400" dirty="0"/>
              <a:t> </a:t>
            </a:r>
            <a:r>
              <a:rPr lang="en-US" sz="1400" dirty="0" err="1"/>
              <a:t>tích</a:t>
            </a:r>
            <a:r>
              <a:rPr lang="en-US" sz="1400" dirty="0"/>
              <a:t> </a:t>
            </a:r>
            <a:r>
              <a:rPr lang="en-US" sz="1400" dirty="0" err="1"/>
              <a:t>hợp</a:t>
            </a:r>
            <a:r>
              <a:rPr lang="en-US" sz="1400" dirty="0"/>
              <a:t> </a:t>
            </a:r>
            <a:r>
              <a:rPr lang="en-US" sz="1400" dirty="0" err="1"/>
              <a:t>có</a:t>
            </a:r>
            <a:r>
              <a:rPr lang="en-US" sz="1400" dirty="0"/>
              <a:t> </a:t>
            </a:r>
            <a:r>
              <a:rPr lang="en-US" sz="1400" dirty="0" err="1"/>
              <a:t>tính</a:t>
            </a:r>
            <a:r>
              <a:rPr lang="en-US" sz="1400" dirty="0"/>
              <a:t> </a:t>
            </a:r>
            <a:r>
              <a:rPr lang="en-US" sz="1400" dirty="0" err="1"/>
              <a:t>năng</a:t>
            </a:r>
            <a:r>
              <a:rPr lang="en-US" sz="1400" dirty="0"/>
              <a:t> </a:t>
            </a:r>
            <a:r>
              <a:rPr lang="en-US" sz="1400" dirty="0" err="1"/>
              <a:t>xử</a:t>
            </a:r>
            <a:r>
              <a:rPr lang="en-US" sz="1400" dirty="0"/>
              <a:t> </a:t>
            </a:r>
            <a:r>
              <a:rPr lang="en-US" sz="1400" dirty="0" err="1"/>
              <a:t>lý</a:t>
            </a:r>
            <a:r>
              <a:rPr lang="en-US" sz="1400" dirty="0"/>
              <a:t> </a:t>
            </a:r>
            <a:r>
              <a:rPr lang="en-US" sz="1400" dirty="0" err="1"/>
              <a:t>văn</a:t>
            </a:r>
            <a:r>
              <a:rPr lang="en-US" sz="1400" dirty="0"/>
              <a:t> </a:t>
            </a:r>
            <a:r>
              <a:rPr lang="en-US" sz="1400" dirty="0" err="1"/>
              <a:t>bản</a:t>
            </a:r>
            <a:r>
              <a:rPr lang="en-US" sz="1400" dirty="0"/>
              <a:t>, E-mail </a:t>
            </a:r>
            <a:r>
              <a:rPr lang="en-US" sz="1400" dirty="0" err="1"/>
              <a:t>và</a:t>
            </a:r>
            <a:r>
              <a:rPr lang="en-US" sz="1400" dirty="0"/>
              <a:t> </a:t>
            </a:r>
            <a:r>
              <a:rPr lang="en-US" sz="1400" dirty="0" err="1"/>
              <a:t>một</a:t>
            </a:r>
            <a:r>
              <a:rPr lang="en-US" sz="1400" dirty="0"/>
              <a:t> </a:t>
            </a:r>
            <a:r>
              <a:rPr lang="en-US" sz="1400" dirty="0" err="1"/>
              <a:t>số</a:t>
            </a:r>
            <a:r>
              <a:rPr lang="en-US" sz="1400" dirty="0"/>
              <a:t> </a:t>
            </a:r>
            <a:r>
              <a:rPr lang="en-US" sz="1400" dirty="0" err="1"/>
              <a:t>công</a:t>
            </a:r>
            <a:r>
              <a:rPr lang="en-US" sz="1400" dirty="0"/>
              <a:t> </a:t>
            </a:r>
            <a:r>
              <a:rPr lang="en-US" sz="1400" dirty="0" err="1"/>
              <a:t>cụ</a:t>
            </a:r>
            <a:r>
              <a:rPr lang="en-US" sz="1400" dirty="0"/>
              <a:t> </a:t>
            </a:r>
            <a:r>
              <a:rPr lang="en-US" sz="1400" dirty="0" err="1"/>
              <a:t>tổ</a:t>
            </a:r>
            <a:r>
              <a:rPr lang="en-US" sz="1400" dirty="0"/>
              <a:t> </a:t>
            </a:r>
            <a:r>
              <a:rPr lang="en-US" sz="1400" dirty="0" err="1"/>
              <a:t>chức</a:t>
            </a:r>
            <a:r>
              <a:rPr lang="en-VN" sz="1400" dirty="0"/>
              <a:t> </a:t>
            </a:r>
            <a:r>
              <a:rPr lang="en-US" sz="1400" dirty="0">
                <a:solidFill>
                  <a:schemeClr val="dk1"/>
                </a:solidFill>
              </a:rPr>
              <a:t>.</a:t>
            </a:r>
          </a:p>
          <a:p>
            <a:pPr marL="0" indent="0">
              <a:buNone/>
            </a:pPr>
            <a:endParaRPr lang="en-VN" sz="1400" dirty="0">
              <a:solidFill>
                <a:schemeClr val="dk1"/>
              </a:solidFill>
            </a:endParaRPr>
          </a:p>
        </p:txBody>
      </p:sp>
      <p:sp>
        <p:nvSpPr>
          <p:cNvPr id="9" name="Google Shape;396;p38">
            <a:extLst>
              <a:ext uri="{FF2B5EF4-FFF2-40B4-BE49-F238E27FC236}">
                <a16:creationId xmlns:a16="http://schemas.microsoft.com/office/drawing/2014/main" id="{A660E64E-E486-5449-AE2E-E64B6A9BFB9A}"/>
              </a:ext>
            </a:extLst>
          </p:cNvPr>
          <p:cNvSpPr txBox="1">
            <a:spLocks/>
          </p:cNvSpPr>
          <p:nvPr/>
        </p:nvSpPr>
        <p:spPr>
          <a:xfrm>
            <a:off x="720000" y="2907827"/>
            <a:ext cx="7704000" cy="2031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t>Điều</a:t>
            </a:r>
            <a:r>
              <a:rPr lang="en-US" sz="1400" dirty="0"/>
              <a:t> </a:t>
            </a:r>
            <a:r>
              <a:rPr lang="en-US" sz="1400" dirty="0" err="1"/>
              <a:t>này</a:t>
            </a:r>
            <a:r>
              <a:rPr lang="en-US" sz="1400" dirty="0"/>
              <a:t> </a:t>
            </a:r>
            <a:r>
              <a:rPr lang="en-US" sz="1400" dirty="0" err="1"/>
              <a:t>có</a:t>
            </a:r>
            <a:r>
              <a:rPr lang="en-US" sz="1400" dirty="0"/>
              <a:t> </a:t>
            </a:r>
            <a:r>
              <a:rPr lang="en-US" sz="1400" dirty="0" err="1"/>
              <a:t>thể</a:t>
            </a:r>
            <a:r>
              <a:rPr lang="en-US" sz="1400" dirty="0"/>
              <a:t> </a:t>
            </a:r>
            <a:r>
              <a:rPr lang="en-US" sz="1400" dirty="0" err="1"/>
              <a:t>đòi</a:t>
            </a:r>
            <a:r>
              <a:rPr lang="en-US" sz="1400" dirty="0"/>
              <a:t> </a:t>
            </a:r>
            <a:r>
              <a:rPr lang="en-US" sz="1400" dirty="0" err="1"/>
              <a:t>hỏi</a:t>
            </a:r>
            <a:r>
              <a:rPr lang="en-US" sz="1400" dirty="0"/>
              <a:t> </a:t>
            </a:r>
            <a:r>
              <a:rPr lang="en-US" sz="1400" dirty="0" err="1"/>
              <a:t>phải</a:t>
            </a:r>
            <a:r>
              <a:rPr lang="en-US" sz="1400" dirty="0"/>
              <a:t> </a:t>
            </a:r>
            <a:r>
              <a:rPr lang="en-US" sz="1400" dirty="0" err="1"/>
              <a:t>tích</a:t>
            </a:r>
            <a:r>
              <a:rPr lang="en-US" sz="1400" dirty="0"/>
              <a:t> </a:t>
            </a:r>
            <a:r>
              <a:rPr lang="en-US" sz="1400" dirty="0" err="1"/>
              <a:t>hợp</a:t>
            </a:r>
            <a:r>
              <a:rPr lang="en-US" sz="1400" dirty="0"/>
              <a:t> </a:t>
            </a:r>
            <a:r>
              <a:rPr lang="en-US" sz="1400" dirty="0" err="1"/>
              <a:t>các</a:t>
            </a:r>
            <a:r>
              <a:rPr lang="en-US" sz="1400" dirty="0"/>
              <a:t> </a:t>
            </a:r>
            <a:r>
              <a:rPr lang="en-US" sz="1400" dirty="0" err="1"/>
              <a:t>phần</a:t>
            </a:r>
            <a:r>
              <a:rPr lang="en-US" sz="1400" dirty="0"/>
              <a:t> </a:t>
            </a:r>
            <a:r>
              <a:rPr lang="en-US" sz="1400" dirty="0" err="1"/>
              <a:t>tử</a:t>
            </a:r>
            <a:r>
              <a:rPr lang="en-US" sz="1400" dirty="0"/>
              <a:t> </a:t>
            </a:r>
            <a:r>
              <a:rPr lang="en-US" sz="1400" dirty="0" err="1"/>
              <a:t>không</a:t>
            </a:r>
            <a:r>
              <a:rPr lang="en-US" sz="1400" dirty="0"/>
              <a:t> </a:t>
            </a:r>
            <a:r>
              <a:rPr lang="en-US" sz="1400" dirty="0" err="1"/>
              <a:t>đồng</a:t>
            </a:r>
            <a:r>
              <a:rPr lang="en-US" sz="1400" dirty="0"/>
              <a:t> </a:t>
            </a:r>
            <a:r>
              <a:rPr lang="en-US" sz="1400" dirty="0" err="1"/>
              <a:t>nhất</a:t>
            </a:r>
            <a:r>
              <a:rPr lang="en-VN" sz="1400" dirty="0"/>
              <a:t> :</a:t>
            </a:r>
          </a:p>
          <a:p>
            <a:pPr marL="742950" lvl="1" indent="-285750">
              <a:buFont typeface="Courier New" panose="02070309020205020404" pitchFamily="49" charset="0"/>
              <a:buChar char="o"/>
            </a:pPr>
            <a:r>
              <a:rPr lang="en-US" dirty="0" err="1"/>
              <a:t>Các</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phần</a:t>
            </a:r>
            <a:r>
              <a:rPr lang="en-US" dirty="0"/>
              <a:t> </a:t>
            </a:r>
            <a:r>
              <a:rPr lang="en-US" dirty="0" err="1"/>
              <a:t>mềm</a:t>
            </a:r>
            <a:r>
              <a:rPr lang="en-US" dirty="0"/>
              <a:t> </a:t>
            </a:r>
            <a:r>
              <a:rPr lang="en-US" dirty="0" err="1"/>
              <a:t>của</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khác</a:t>
            </a:r>
            <a:r>
              <a:rPr lang="en-US" dirty="0"/>
              <a:t> </a:t>
            </a:r>
            <a:r>
              <a:rPr lang="en-US" dirty="0" err="1"/>
              <a:t>nhau</a:t>
            </a:r>
            <a:r>
              <a:rPr lang="en-US" dirty="0"/>
              <a:t>.</a:t>
            </a:r>
            <a:r>
              <a:rPr lang="en-VN" dirty="0"/>
              <a:t> </a:t>
            </a:r>
          </a:p>
          <a:p>
            <a:pPr marL="742950" lvl="1" indent="-285750">
              <a:buFont typeface="Courier New" panose="02070309020205020404" pitchFamily="49" charset="0"/>
              <a:buChar char="o"/>
            </a:pPr>
            <a:r>
              <a:rPr lang="en-US" dirty="0" err="1"/>
              <a:t>Các</a:t>
            </a:r>
            <a:r>
              <a:rPr lang="en-US" dirty="0"/>
              <a:t> </a:t>
            </a:r>
            <a:r>
              <a:rPr lang="en-US" dirty="0" err="1"/>
              <a:t>giao</a:t>
            </a:r>
            <a:r>
              <a:rPr lang="en-US" dirty="0"/>
              <a:t> </a:t>
            </a:r>
            <a:r>
              <a:rPr lang="en-US" dirty="0" err="1"/>
              <a:t>thức</a:t>
            </a:r>
            <a:r>
              <a:rPr lang="en-US" dirty="0"/>
              <a:t> </a:t>
            </a:r>
            <a:r>
              <a:rPr lang="en-US" dirty="0" err="1"/>
              <a:t>truyền</a:t>
            </a:r>
            <a:r>
              <a:rPr lang="en-US" dirty="0"/>
              <a:t> </a:t>
            </a:r>
            <a:r>
              <a:rPr lang="en-US" dirty="0" err="1"/>
              <a:t>thông</a:t>
            </a:r>
            <a:r>
              <a:rPr lang="en-US" dirty="0"/>
              <a:t> </a:t>
            </a:r>
            <a:r>
              <a:rPr lang="en-US" dirty="0" err="1"/>
              <a:t>khác</a:t>
            </a:r>
            <a:r>
              <a:rPr lang="en-US" dirty="0"/>
              <a:t> </a:t>
            </a:r>
            <a:r>
              <a:rPr lang="en-US" dirty="0" err="1"/>
              <a:t>nhau</a:t>
            </a:r>
            <a:r>
              <a:rPr lang="en-US" dirty="0"/>
              <a:t>.</a:t>
            </a:r>
            <a:endParaRPr lang="en-VN" dirty="0"/>
          </a:p>
          <a:p>
            <a:pPr marL="742950" lvl="1" indent="-285750">
              <a:buFont typeface="Courier New" panose="02070309020205020404" pitchFamily="49" charset="0"/>
              <a:buChar char="o"/>
            </a:pP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a:t>
            </a:r>
            <a:r>
              <a:rPr lang="en-US" dirty="0" err="1"/>
              <a:t>đồ</a:t>
            </a:r>
            <a:r>
              <a:rPr lang="en-US" dirty="0"/>
              <a:t> </a:t>
            </a:r>
            <a:r>
              <a:rPr lang="en-US" dirty="0" err="1"/>
              <a:t>họa</a:t>
            </a:r>
            <a:r>
              <a:rPr lang="en-US" dirty="0"/>
              <a:t>, </a:t>
            </a:r>
            <a:r>
              <a:rPr lang="en-US" dirty="0" err="1"/>
              <a:t>thoại</a:t>
            </a:r>
            <a:r>
              <a:rPr lang="en-US" dirty="0"/>
              <a:t> </a:t>
            </a:r>
            <a:r>
              <a:rPr lang="en-US" dirty="0" err="1"/>
              <a:t>và</a:t>
            </a:r>
            <a:r>
              <a:rPr lang="en-US" dirty="0"/>
              <a:t> video.</a:t>
            </a:r>
            <a:endParaRPr lang="en-VN" dirty="0"/>
          </a:p>
          <a:p>
            <a:pPr marL="742950" lvl="1" indent="-285750">
              <a:buFont typeface="Courier New" panose="02070309020205020404" pitchFamily="49" charset="0"/>
              <a:buChar char="o"/>
            </a:pPr>
            <a:r>
              <a:rPr lang="en-US" dirty="0" err="1"/>
              <a:t>Các</a:t>
            </a:r>
            <a:r>
              <a:rPr lang="en-US" dirty="0"/>
              <a:t> </a:t>
            </a:r>
            <a:r>
              <a:rPr lang="en-US" dirty="0" err="1"/>
              <a:t>loại</a:t>
            </a:r>
            <a:r>
              <a:rPr lang="en-US" dirty="0"/>
              <a:t> </a:t>
            </a:r>
            <a:r>
              <a:rPr lang="en-US" dirty="0" err="1"/>
              <a:t>ạng</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phần</a:t>
            </a:r>
            <a:r>
              <a:rPr lang="en-US" dirty="0"/>
              <a:t> </a:t>
            </a:r>
            <a:r>
              <a:rPr lang="en-US" dirty="0" err="1"/>
              <a:t>tử</a:t>
            </a:r>
            <a:r>
              <a:rPr lang="en-US" dirty="0"/>
              <a:t> </a:t>
            </a:r>
            <a:r>
              <a:rPr lang="en-US" dirty="0" err="1"/>
              <a:t>mạng</a:t>
            </a:r>
            <a:r>
              <a:rPr lang="en-US" dirty="0"/>
              <a:t> </a:t>
            </a:r>
            <a:r>
              <a:rPr lang="en-US" dirty="0" err="1"/>
              <a:t>khác</a:t>
            </a:r>
            <a:r>
              <a:rPr lang="en-US" dirty="0"/>
              <a:t> </a:t>
            </a:r>
            <a:r>
              <a:rPr lang="en-US" dirty="0" err="1"/>
              <a:t>nhau</a:t>
            </a:r>
            <a:r>
              <a:rPr lang="en-US" dirty="0"/>
              <a:t>, </a:t>
            </a:r>
            <a:r>
              <a:rPr lang="en-US" dirty="0" err="1"/>
              <a:t>ví</a:t>
            </a:r>
            <a:r>
              <a:rPr lang="en-US" dirty="0"/>
              <a:t> </a:t>
            </a:r>
            <a:r>
              <a:rPr lang="en-US" dirty="0" err="1"/>
              <a:t>dụ</a:t>
            </a:r>
            <a:r>
              <a:rPr lang="en-US" dirty="0"/>
              <a:t>: LAN, WAN, PBX…</a:t>
            </a:r>
            <a:endParaRPr lang="en-VN" dirty="0"/>
          </a:p>
          <a:p>
            <a:pPr marL="742950" lvl="1" indent="-285750">
              <a:buFont typeface="Courier New" panose="02070309020205020404" pitchFamily="49" charset="0"/>
              <a:buChar char="o"/>
            </a:pPr>
            <a:endParaRPr lang="vi-VN" dirty="0">
              <a:solidFill>
                <a:schemeClr val="dk1"/>
              </a:solidFill>
            </a:endParaRPr>
          </a:p>
        </p:txBody>
      </p:sp>
    </p:spTree>
    <p:extLst>
      <p:ext uri="{BB962C8B-B14F-4D97-AF65-F5344CB8AC3E}">
        <p14:creationId xmlns:p14="http://schemas.microsoft.com/office/powerpoint/2010/main" val="2507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animEffect transition="in" filter="randombar(horizontal)">
                                      <p:cBhvr>
                                        <p:cTn id="7" dur="500"/>
                                        <p:tgtEl>
                                          <p:spTgt spid="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7" dur="500"/>
                                        <p:tgtEl>
                                          <p:spTgt spid="9">
                                            <p:txEl>
                                              <p:pRg st="0" end="0"/>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0" dur="500"/>
                                        <p:tgtEl>
                                          <p:spTgt spid="9">
                                            <p:txEl>
                                              <p:pRg st="1" end="1"/>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3" dur="500"/>
                                        <p:tgtEl>
                                          <p:spTgt spid="9">
                                            <p:txEl>
                                              <p:pRg st="2" end="2"/>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6" dur="500"/>
                                        <p:tgtEl>
                                          <p:spTgt spid="9">
                                            <p:txEl>
                                              <p:pRg st="3" end="3"/>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build="p"/>
      <p:bldP spid="5"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lvl="0" algn="ctr" rtl="0">
              <a:spcBef>
                <a:spcPts val="0"/>
              </a:spcBef>
              <a:spcAft>
                <a:spcPts val="0"/>
              </a:spcAft>
            </a:pPr>
            <a:r>
              <a:rPr lang="en-US" dirty="0" err="1"/>
              <a:t>Giới</a:t>
            </a:r>
            <a:r>
              <a:rPr lang="en-US" dirty="0"/>
              <a:t> </a:t>
            </a:r>
            <a:r>
              <a:rPr lang="en-US" dirty="0" err="1"/>
              <a:t>thiệu</a:t>
            </a:r>
            <a:endParaRPr dirty="0"/>
          </a:p>
        </p:txBody>
      </p:sp>
      <p:sp>
        <p:nvSpPr>
          <p:cNvPr id="396" name="Google Shape;396;p38"/>
          <p:cNvSpPr txBox="1">
            <a:spLocks noGrp="1"/>
          </p:cNvSpPr>
          <p:nvPr>
            <p:ph type="body" idx="1"/>
          </p:nvPr>
        </p:nvSpPr>
        <p:spPr>
          <a:xfrm>
            <a:off x="720000" y="1389600"/>
            <a:ext cx="7704000" cy="915189"/>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400" dirty="0" err="1"/>
              <a:t>Phong</a:t>
            </a:r>
            <a:r>
              <a:rPr lang="en-US" sz="1400" dirty="0"/>
              <a:t> </a:t>
            </a:r>
            <a:r>
              <a:rPr lang="en-US" sz="1400" dirty="0" err="1"/>
              <a:t>trào</a:t>
            </a:r>
            <a:r>
              <a:rPr lang="en-US" sz="1400" dirty="0"/>
              <a:t> </a:t>
            </a:r>
            <a:r>
              <a:rPr lang="en-US" sz="1400" dirty="0" err="1"/>
              <a:t>hướng</a:t>
            </a:r>
            <a:r>
              <a:rPr lang="en-US" sz="1400" dirty="0"/>
              <a:t> </a:t>
            </a:r>
            <a:r>
              <a:rPr lang="en-US" sz="1400" dirty="0" err="1"/>
              <a:t>tới</a:t>
            </a:r>
            <a:r>
              <a:rPr lang="en-US" sz="1400" dirty="0"/>
              <a:t> </a:t>
            </a:r>
            <a:r>
              <a:rPr lang="en-US" sz="1400" dirty="0" err="1"/>
              <a:t>tự</a:t>
            </a:r>
            <a:r>
              <a:rPr lang="en-US" sz="1400" dirty="0"/>
              <a:t> </a:t>
            </a:r>
            <a:r>
              <a:rPr lang="en-US" sz="1400" dirty="0" err="1"/>
              <a:t>động</a:t>
            </a:r>
            <a:r>
              <a:rPr lang="en-US" sz="1400" dirty="0"/>
              <a:t> </a:t>
            </a:r>
            <a:r>
              <a:rPr lang="en-US" sz="1400" dirty="0" err="1"/>
              <a:t>hoá</a:t>
            </a:r>
            <a:r>
              <a:rPr lang="en-US" sz="1400" dirty="0"/>
              <a:t> </a:t>
            </a:r>
            <a:r>
              <a:rPr lang="en-US" sz="1400" dirty="0" err="1"/>
              <a:t>trong</a:t>
            </a:r>
            <a:r>
              <a:rPr lang="en-US" sz="1400" dirty="0"/>
              <a:t> </a:t>
            </a:r>
            <a:r>
              <a:rPr lang="en-US" sz="1400" dirty="0" err="1"/>
              <a:t>công</a:t>
            </a:r>
            <a:r>
              <a:rPr lang="en-US" sz="1400" dirty="0"/>
              <a:t> </a:t>
            </a:r>
            <a:r>
              <a:rPr lang="en-US" sz="1400" dirty="0" err="1"/>
              <a:t>việc</a:t>
            </a:r>
            <a:r>
              <a:rPr lang="en-US" sz="1400" dirty="0"/>
              <a:t> </a:t>
            </a:r>
            <a:r>
              <a:rPr lang="vi-VN" sz="1400" dirty="0"/>
              <a:t>thường được gọi là tự động hóa văn phòng (OA). Tự động hóa văn phòng được thực hiện nhờ sự kết hợp giữa phần cứng và phần mềm .</a:t>
            </a:r>
            <a:endParaRPr lang="en-VN" sz="1400" dirty="0">
              <a:solidFill>
                <a:schemeClr val="dk1"/>
              </a:solidFill>
            </a:endParaRPr>
          </a:p>
          <a:p>
            <a:pPr marL="0" indent="0">
              <a:buNone/>
            </a:pPr>
            <a:endParaRPr sz="1400" dirty="0">
              <a:solidFill>
                <a:schemeClr val="dk1"/>
              </a:solidFill>
            </a:endParaRPr>
          </a:p>
        </p:txBody>
      </p:sp>
      <p:sp>
        <p:nvSpPr>
          <p:cNvPr id="5" name="Google Shape;396;p38">
            <a:extLst>
              <a:ext uri="{FF2B5EF4-FFF2-40B4-BE49-F238E27FC236}">
                <a16:creationId xmlns:a16="http://schemas.microsoft.com/office/drawing/2014/main" id="{B2B72EBA-3585-074E-A291-0A937B76751D}"/>
              </a:ext>
            </a:extLst>
          </p:cNvPr>
          <p:cNvSpPr txBox="1">
            <a:spLocks/>
          </p:cNvSpPr>
          <p:nvPr/>
        </p:nvSpPr>
        <p:spPr>
          <a:xfrm>
            <a:off x="720000" y="2304789"/>
            <a:ext cx="7704000" cy="91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171450" indent="-171450">
              <a:buFont typeface="Arial" panose="020B0604020202020204" pitchFamily="34" charset="0"/>
              <a:buChar char="•"/>
            </a:pPr>
            <a:r>
              <a:rPr lang="vi-VN" sz="1400" dirty="0">
                <a:solidFill>
                  <a:schemeClr val="dk1"/>
                </a:solidFill>
              </a:rPr>
              <a:t>Trong suốt 30 năm qua , việc hướng tới tự động hóa trong công việc đã giúp nâng cao hiệu suất làm việc rất nhiều. </a:t>
            </a:r>
          </a:p>
        </p:txBody>
      </p:sp>
      <p:sp>
        <p:nvSpPr>
          <p:cNvPr id="7" name="Google Shape;396;p38">
            <a:extLst>
              <a:ext uri="{FF2B5EF4-FFF2-40B4-BE49-F238E27FC236}">
                <a16:creationId xmlns:a16="http://schemas.microsoft.com/office/drawing/2014/main" id="{B6336C23-0CFE-DF46-B3DC-8CF461BD8BE3}"/>
              </a:ext>
            </a:extLst>
          </p:cNvPr>
          <p:cNvSpPr txBox="1">
            <a:spLocks/>
          </p:cNvSpPr>
          <p:nvPr/>
        </p:nvSpPr>
        <p:spPr>
          <a:xfrm>
            <a:off x="720000" y="3219978"/>
            <a:ext cx="7704000" cy="91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171450" indent="-171450">
              <a:buFont typeface="Arial" panose="020B0604020202020204" pitchFamily="34" charset="0"/>
              <a:buChar char="•"/>
            </a:pPr>
            <a:r>
              <a:rPr lang="vi-VN" sz="1400" dirty="0">
                <a:solidFill>
                  <a:schemeClr val="dk1"/>
                </a:solidFill>
              </a:rPr>
              <a:t>Những tổ hợp công nghệ thông tin có tác động mạnh mẽ đến hoạt động hàng ngày của văn phòng được gọi là hệ thống thông tin văn phòng (OIS).</a:t>
            </a:r>
          </a:p>
          <a:p>
            <a:pPr marL="171450" indent="-171450">
              <a:buFont typeface="Arial" panose="020B0604020202020204" pitchFamily="34" charset="0"/>
              <a:buChar char="•"/>
            </a:pPr>
            <a:endParaRPr lang="vi-VN" sz="14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blinds(horizontal)">
                                      <p:cBhvr>
                                        <p:cTn id="7" dur="500"/>
                                        <p:tgtEl>
                                          <p:spTgt spid="3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96">
                                            <p:txEl>
                                              <p:pRg st="0" end="0"/>
                                            </p:txEl>
                                          </p:spTgt>
                                        </p:tgtEl>
                                        <p:attrNameLst>
                                          <p:attrName>style.visibility</p:attrName>
                                        </p:attrNameLst>
                                      </p:cBhvr>
                                      <p:to>
                                        <p:strVal val="visible"/>
                                      </p:to>
                                    </p:set>
                                    <p:animEffect transition="in" filter="checkerboard(across)">
                                      <p:cBhvr>
                                        <p:cTn id="12" dur="500"/>
                                        <p:tgtEl>
                                          <p:spTgt spid="3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p:bldP spid="396" grpId="0" build="p"/>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0"/>
          <p:cNvSpPr/>
          <p:nvPr/>
        </p:nvSpPr>
        <p:spPr>
          <a:xfrm rot="10800000" flipH="1">
            <a:off x="3717950" y="-1187528"/>
            <a:ext cx="1763993" cy="3164378"/>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txBox="1">
            <a:spLocks noGrp="1"/>
          </p:cNvSpPr>
          <p:nvPr>
            <p:ph type="title"/>
          </p:nvPr>
        </p:nvSpPr>
        <p:spPr>
          <a:xfrm>
            <a:off x="338203" y="2338100"/>
            <a:ext cx="8392438" cy="2268406"/>
          </a:xfrm>
          <a:prstGeom prst="rect">
            <a:avLst/>
          </a:prstGeom>
        </p:spPr>
        <p:txBody>
          <a:bodyPr spcFirstLastPara="1" wrap="square" lIns="91425" tIns="91425" rIns="91425" bIns="91425" anchor="ctr" anchorCtr="0">
            <a:noAutofit/>
          </a:bodyPr>
          <a:lstStyle/>
          <a:p>
            <a:pPr lvl="0"/>
            <a:r>
              <a:rPr lang="en-US" dirty="0" err="1"/>
              <a:t>Tự</a:t>
            </a:r>
            <a:r>
              <a:rPr lang="en-US" dirty="0"/>
              <a:t> </a:t>
            </a:r>
            <a:r>
              <a:rPr lang="en-US" dirty="0" err="1"/>
              <a:t>động</a:t>
            </a:r>
            <a:r>
              <a:rPr lang="en-US" dirty="0"/>
              <a:t> </a:t>
            </a:r>
            <a:r>
              <a:rPr lang="en-US" dirty="0" err="1"/>
              <a:t>hoá</a:t>
            </a:r>
            <a:r>
              <a:rPr lang="en-US" dirty="0"/>
              <a:t> </a:t>
            </a:r>
            <a:r>
              <a:rPr lang="en-US" dirty="0" err="1"/>
              <a:t>văn</a:t>
            </a:r>
            <a:r>
              <a:rPr lang="en-US" dirty="0"/>
              <a:t> </a:t>
            </a:r>
            <a:r>
              <a:rPr lang="en-US" dirty="0" err="1"/>
              <a:t>phòng</a:t>
            </a:r>
            <a:endParaRPr dirty="0"/>
          </a:p>
        </p:txBody>
      </p:sp>
      <p:sp>
        <p:nvSpPr>
          <p:cNvPr id="459" name="Google Shape;459;p40"/>
          <p:cNvSpPr txBox="1">
            <a:spLocks noGrp="1"/>
          </p:cNvSpPr>
          <p:nvPr>
            <p:ph type="title" idx="2"/>
          </p:nvPr>
        </p:nvSpPr>
        <p:spPr>
          <a:xfrm>
            <a:off x="3853287" y="730900"/>
            <a:ext cx="1628655"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02.</a:t>
            </a:r>
            <a:endParaRPr dirty="0"/>
          </a:p>
        </p:txBody>
      </p:sp>
    </p:spTree>
    <p:extLst>
      <p:ext uri="{BB962C8B-B14F-4D97-AF65-F5344CB8AC3E}">
        <p14:creationId xmlns:p14="http://schemas.microsoft.com/office/powerpoint/2010/main" val="392778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lvl="0" algn="ctr" rtl="0">
              <a:spcBef>
                <a:spcPts val="0"/>
              </a:spcBef>
              <a:spcAft>
                <a:spcPts val="0"/>
              </a:spcAft>
            </a:pPr>
            <a:r>
              <a:rPr lang="en-US" dirty="0" err="1"/>
              <a:t>Tự</a:t>
            </a:r>
            <a:r>
              <a:rPr lang="en-US" dirty="0"/>
              <a:t> </a:t>
            </a:r>
            <a:r>
              <a:rPr lang="en-US" dirty="0" err="1"/>
              <a:t>động</a:t>
            </a:r>
            <a:r>
              <a:rPr lang="en-US" dirty="0"/>
              <a:t> </a:t>
            </a:r>
            <a:r>
              <a:rPr lang="en-US" dirty="0" err="1"/>
              <a:t>hoá</a:t>
            </a:r>
            <a:r>
              <a:rPr lang="en-US" dirty="0"/>
              <a:t> </a:t>
            </a:r>
            <a:r>
              <a:rPr lang="en-US" dirty="0" err="1"/>
              <a:t>văn</a:t>
            </a:r>
            <a:r>
              <a:rPr lang="en-US" dirty="0"/>
              <a:t> </a:t>
            </a:r>
            <a:r>
              <a:rPr lang="en-US" dirty="0" err="1"/>
              <a:t>phòng</a:t>
            </a:r>
            <a:endParaRPr dirty="0"/>
          </a:p>
        </p:txBody>
      </p:sp>
      <p:sp>
        <p:nvSpPr>
          <p:cNvPr id="396" name="Google Shape;396;p38"/>
          <p:cNvSpPr txBox="1">
            <a:spLocks noGrp="1"/>
          </p:cNvSpPr>
          <p:nvPr>
            <p:ph type="body" idx="1"/>
          </p:nvPr>
        </p:nvSpPr>
        <p:spPr>
          <a:xfrm>
            <a:off x="720000" y="1389601"/>
            <a:ext cx="7704000" cy="5727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VN" sz="1400" dirty="0">
                <a:solidFill>
                  <a:schemeClr val="dk1"/>
                </a:solidFill>
              </a:rPr>
              <a:t>Nguồn </a:t>
            </a:r>
            <a:r>
              <a:rPr lang="vi-VN" sz="1400" dirty="0">
                <a:solidFill>
                  <a:schemeClr val="dk1"/>
                </a:solidFill>
              </a:rPr>
              <a:t>gốc của tự động hóa văn phòng có thể được bắt nguồn từ đầu những năm 1960. </a:t>
            </a:r>
            <a:endParaRPr lang="en-VN" sz="1400" dirty="0">
              <a:solidFill>
                <a:schemeClr val="dk1"/>
              </a:solidFill>
            </a:endParaRPr>
          </a:p>
        </p:txBody>
      </p:sp>
      <p:sp>
        <p:nvSpPr>
          <p:cNvPr id="5" name="Google Shape;396;p38">
            <a:extLst>
              <a:ext uri="{FF2B5EF4-FFF2-40B4-BE49-F238E27FC236}">
                <a16:creationId xmlns:a16="http://schemas.microsoft.com/office/drawing/2014/main" id="{A19E54FD-D4A5-C049-99F8-7033AABB8897}"/>
              </a:ext>
            </a:extLst>
          </p:cNvPr>
          <p:cNvSpPr txBox="1">
            <a:spLocks/>
          </p:cNvSpPr>
          <p:nvPr/>
        </p:nvSpPr>
        <p:spPr>
          <a:xfrm>
            <a:off x="720000" y="188887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en-US" sz="1400" dirty="0" err="1">
                <a:solidFill>
                  <a:schemeClr val="dk1"/>
                </a:solidFill>
              </a:rPr>
              <a:t>Thuật</a:t>
            </a:r>
            <a:r>
              <a:rPr lang="en-US" sz="1400" dirty="0">
                <a:solidFill>
                  <a:schemeClr val="dk1"/>
                </a:solidFill>
              </a:rPr>
              <a:t> </a:t>
            </a:r>
            <a:r>
              <a:rPr lang="en-US" sz="1400" dirty="0" err="1">
                <a:solidFill>
                  <a:schemeClr val="dk1"/>
                </a:solidFill>
              </a:rPr>
              <a:t>ngữ</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hiện</a:t>
            </a:r>
            <a:r>
              <a:rPr lang="en-US" sz="1400" dirty="0">
                <a:solidFill>
                  <a:schemeClr val="dk1"/>
                </a:solidFill>
              </a:rPr>
              <a:t> </a:t>
            </a:r>
            <a:r>
              <a:rPr lang="en-US" sz="1400" dirty="0" err="1">
                <a:solidFill>
                  <a:schemeClr val="dk1"/>
                </a:solidFill>
              </a:rPr>
              <a:t>khái</a:t>
            </a:r>
            <a:r>
              <a:rPr lang="en-US" sz="1400" dirty="0">
                <a:solidFill>
                  <a:schemeClr val="dk1"/>
                </a:solidFill>
              </a:rPr>
              <a:t> </a:t>
            </a:r>
            <a:r>
              <a:rPr lang="en-US" sz="1400" dirty="0" err="1">
                <a:solidFill>
                  <a:schemeClr val="dk1"/>
                </a:solidFill>
              </a:rPr>
              <a:t>niệm</a:t>
            </a:r>
            <a:r>
              <a:rPr lang="en-US" sz="1400" dirty="0">
                <a:solidFill>
                  <a:schemeClr val="dk1"/>
                </a:solidFill>
              </a:rPr>
              <a:t> </a:t>
            </a:r>
            <a:r>
              <a:rPr lang="en-US" sz="1400" dirty="0" err="1">
                <a:solidFill>
                  <a:schemeClr val="dk1"/>
                </a:solidFill>
              </a:rPr>
              <a:t>rằng</a:t>
            </a:r>
            <a:r>
              <a:rPr lang="en-US" sz="1400" dirty="0">
                <a:solidFill>
                  <a:schemeClr val="dk1"/>
                </a:solidFill>
              </a:rPr>
              <a:t> </a:t>
            </a:r>
            <a:r>
              <a:rPr lang="en-US" sz="1400" dirty="0" err="1">
                <a:solidFill>
                  <a:schemeClr val="dk1"/>
                </a:solidFill>
              </a:rPr>
              <a:t>hoạt</a:t>
            </a:r>
            <a:r>
              <a:rPr lang="en-US" sz="1400" dirty="0">
                <a:solidFill>
                  <a:schemeClr val="dk1"/>
                </a:solidFill>
              </a:rPr>
              <a:t> </a:t>
            </a:r>
            <a:r>
              <a:rPr lang="en-US" sz="1400" dirty="0" err="1">
                <a:solidFill>
                  <a:schemeClr val="dk1"/>
                </a:solidFill>
              </a:rPr>
              <a:t>động</a:t>
            </a:r>
            <a:r>
              <a:rPr lang="en-US" sz="1400" dirty="0">
                <a:solidFill>
                  <a:schemeClr val="dk1"/>
                </a:solidFill>
              </a:rPr>
              <a:t> </a:t>
            </a:r>
            <a:r>
              <a:rPr lang="en-US" sz="1400" dirty="0" err="1">
                <a:solidFill>
                  <a:schemeClr val="dk1"/>
                </a:solidFill>
              </a:rPr>
              <a:t>văn</a:t>
            </a:r>
            <a:r>
              <a:rPr lang="en-US" sz="1400" dirty="0">
                <a:solidFill>
                  <a:schemeClr val="dk1"/>
                </a:solidFill>
              </a:rPr>
              <a:t> </a:t>
            </a:r>
            <a:r>
              <a:rPr lang="en-US" sz="1400" dirty="0" err="1">
                <a:solidFill>
                  <a:schemeClr val="dk1"/>
                </a:solidFill>
              </a:rPr>
              <a:t>phòng</a:t>
            </a:r>
            <a:r>
              <a:rPr lang="en-US" sz="1400" dirty="0">
                <a:solidFill>
                  <a:schemeClr val="dk1"/>
                </a:solidFill>
              </a:rPr>
              <a:t> </a:t>
            </a:r>
            <a:r>
              <a:rPr lang="en-US" sz="1400" dirty="0" err="1">
                <a:solidFill>
                  <a:schemeClr val="dk1"/>
                </a:solidFill>
              </a:rPr>
              <a:t>tập</a:t>
            </a:r>
            <a:r>
              <a:rPr lang="en-US" sz="1400" dirty="0">
                <a:solidFill>
                  <a:schemeClr val="dk1"/>
                </a:solidFill>
              </a:rPr>
              <a:t> </a:t>
            </a:r>
            <a:r>
              <a:rPr lang="en-US" sz="1400" dirty="0" err="1">
                <a:solidFill>
                  <a:schemeClr val="dk1"/>
                </a:solidFill>
              </a:rPr>
              <a:t>trung</a:t>
            </a:r>
            <a:r>
              <a:rPr lang="en-US" sz="1400" dirty="0">
                <a:solidFill>
                  <a:schemeClr val="dk1"/>
                </a:solidFill>
              </a:rPr>
              <a:t> </a:t>
            </a:r>
            <a:r>
              <a:rPr lang="en-US" sz="1400" dirty="0" err="1">
                <a:solidFill>
                  <a:schemeClr val="dk1"/>
                </a:solidFill>
              </a:rPr>
              <a:t>vào</a:t>
            </a:r>
            <a:r>
              <a:rPr lang="en-US" sz="1400" dirty="0">
                <a:solidFill>
                  <a:schemeClr val="dk1"/>
                </a:solidFill>
              </a:rPr>
              <a:t> </a:t>
            </a:r>
            <a:r>
              <a:rPr lang="en-US" sz="1400" dirty="0" err="1">
                <a:solidFill>
                  <a:schemeClr val="dk1"/>
                </a:solidFill>
              </a:rPr>
              <a:t>việc</a:t>
            </a:r>
            <a:r>
              <a:rPr lang="en-US" sz="1400" dirty="0">
                <a:solidFill>
                  <a:schemeClr val="dk1"/>
                </a:solidFill>
              </a:rPr>
              <a:t> </a:t>
            </a:r>
            <a:r>
              <a:rPr lang="en-US" sz="1400" dirty="0" err="1">
                <a:solidFill>
                  <a:schemeClr val="dk1"/>
                </a:solidFill>
              </a:rPr>
              <a:t>xử</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từ</a:t>
            </a:r>
            <a:r>
              <a:rPr lang="en-US" sz="1400" dirty="0">
                <a:solidFill>
                  <a:schemeClr val="dk1"/>
                </a:solidFill>
              </a:rPr>
              <a:t>.</a:t>
            </a:r>
          </a:p>
          <a:p>
            <a:pPr marL="0" indent="0">
              <a:buNone/>
            </a:pPr>
            <a:endParaRPr lang="en-VN" sz="1400" dirty="0">
              <a:solidFill>
                <a:schemeClr val="dk1"/>
              </a:solidFill>
            </a:endParaRPr>
          </a:p>
        </p:txBody>
      </p:sp>
      <p:sp>
        <p:nvSpPr>
          <p:cNvPr id="7" name="Google Shape;396;p38">
            <a:extLst>
              <a:ext uri="{FF2B5EF4-FFF2-40B4-BE49-F238E27FC236}">
                <a16:creationId xmlns:a16="http://schemas.microsoft.com/office/drawing/2014/main" id="{DECAD9F0-3C7C-ED45-80F2-289F69C0DB0E}"/>
              </a:ext>
            </a:extLst>
          </p:cNvPr>
          <p:cNvSpPr txBox="1">
            <a:spLocks/>
          </p:cNvSpPr>
          <p:nvPr/>
        </p:nvSpPr>
        <p:spPr>
          <a:xfrm>
            <a:off x="720000" y="247451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solidFill>
                  <a:schemeClr val="dk1"/>
                </a:solidFill>
              </a:rPr>
              <a:t>Mục đích là thu hút sự chú ý tương tự đối với các sản phẩm văn phòng được sử dụng trên máy tính và xử lý dữ liệu.</a:t>
            </a:r>
          </a:p>
        </p:txBody>
      </p:sp>
      <p:sp>
        <p:nvSpPr>
          <p:cNvPr id="8" name="Google Shape;396;p38">
            <a:extLst>
              <a:ext uri="{FF2B5EF4-FFF2-40B4-BE49-F238E27FC236}">
                <a16:creationId xmlns:a16="http://schemas.microsoft.com/office/drawing/2014/main" id="{394E1A67-5711-364D-BB8C-D35E3637B6CF}"/>
              </a:ext>
            </a:extLst>
          </p:cNvPr>
          <p:cNvSpPr txBox="1">
            <a:spLocks/>
          </p:cNvSpPr>
          <p:nvPr/>
        </p:nvSpPr>
        <p:spPr>
          <a:xfrm>
            <a:off x="758100" y="30967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solidFill>
                  <a:schemeClr val="dk1"/>
                </a:solidFill>
              </a:rPr>
              <a:t>Kể từ khi ra mắt xử lý văn bản, các công nghệ khác đã được áp dụng cho công việc văn phòng.</a:t>
            </a:r>
          </a:p>
        </p:txBody>
      </p:sp>
      <p:sp>
        <p:nvSpPr>
          <p:cNvPr id="9" name="Google Shape;396;p38">
            <a:extLst>
              <a:ext uri="{FF2B5EF4-FFF2-40B4-BE49-F238E27FC236}">
                <a16:creationId xmlns:a16="http://schemas.microsoft.com/office/drawing/2014/main" id="{A660E64E-E486-5449-AE2E-E64B6A9BFB9A}"/>
              </a:ext>
            </a:extLst>
          </p:cNvPr>
          <p:cNvSpPr txBox="1">
            <a:spLocks/>
          </p:cNvSpPr>
          <p:nvPr/>
        </p:nvSpPr>
        <p:spPr>
          <a:xfrm>
            <a:off x="720000" y="373192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285750" indent="-285750">
              <a:buFont typeface="Arial" panose="020B0604020202020204" pitchFamily="34" charset="0"/>
              <a:buChar char="•"/>
            </a:pPr>
            <a:r>
              <a:rPr lang="vi-VN" sz="1400" dirty="0">
                <a:solidFill>
                  <a:schemeClr val="dk1"/>
                </a:solidFill>
              </a:rPr>
              <a:t>Nó bao gồm tất cả các hệ thống điện tử chính thức và không chính thức chủ yếu liên quan đến việc truyền thông tin đến và đi từ người trong và ngoài tổ chức.</a:t>
            </a:r>
          </a:p>
        </p:txBody>
      </p:sp>
    </p:spTree>
    <p:extLst>
      <p:ext uri="{BB962C8B-B14F-4D97-AF65-F5344CB8AC3E}">
        <p14:creationId xmlns:p14="http://schemas.microsoft.com/office/powerpoint/2010/main" val="36255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animEffect transition="in" filter="randombar(horizontal)">
                                      <p:cBhvr>
                                        <p:cTn id="7" dur="500"/>
                                        <p:tgtEl>
                                          <p:spTgt spid="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build="p"/>
      <p:bldP spid="5" grpId="0" build="p"/>
      <p:bldP spid="7" grpId="0" build="p"/>
      <p:bldP spid="8"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5"/>
          <p:cNvSpPr/>
          <p:nvPr/>
        </p:nvSpPr>
        <p:spPr>
          <a:xfrm rot="10800000" flipH="1">
            <a:off x="1214254" y="-908190"/>
            <a:ext cx="1763993" cy="3164378"/>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txBox="1">
            <a:spLocks noGrp="1"/>
          </p:cNvSpPr>
          <p:nvPr>
            <p:ph type="title"/>
          </p:nvPr>
        </p:nvSpPr>
        <p:spPr>
          <a:xfrm>
            <a:off x="598125" y="2256188"/>
            <a:ext cx="7947750" cy="1997586"/>
          </a:xfrm>
          <a:prstGeom prst="rect">
            <a:avLst/>
          </a:prstGeom>
        </p:spPr>
        <p:txBody>
          <a:bodyPr spcFirstLastPara="1" wrap="square" lIns="91425" tIns="91425" rIns="91425" bIns="91425" anchor="ctr" anchorCtr="0">
            <a:noAutofit/>
          </a:bodyPr>
          <a:lstStyle/>
          <a:p>
            <a:pPr lvl="0"/>
            <a:r>
              <a:rPr lang="en-US" dirty="0" err="1"/>
              <a:t>Văn</a:t>
            </a:r>
            <a:r>
              <a:rPr lang="en-US" dirty="0"/>
              <a:t> </a:t>
            </a:r>
            <a:r>
              <a:rPr lang="en-US" dirty="0" err="1"/>
              <a:t>phòng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văn</a:t>
            </a:r>
            <a:r>
              <a:rPr lang="en-US" dirty="0"/>
              <a:t> </a:t>
            </a:r>
            <a:r>
              <a:rPr lang="en-US" dirty="0" err="1"/>
              <a:t>phòng</a:t>
            </a:r>
            <a:endParaRPr dirty="0"/>
          </a:p>
        </p:txBody>
      </p:sp>
      <p:sp>
        <p:nvSpPr>
          <p:cNvPr id="590" name="Google Shape;590;p45"/>
          <p:cNvSpPr txBox="1">
            <a:spLocks noGrp="1"/>
          </p:cNvSpPr>
          <p:nvPr>
            <p:ph type="title" idx="2"/>
          </p:nvPr>
        </p:nvSpPr>
        <p:spPr>
          <a:xfrm>
            <a:off x="1196250" y="1013874"/>
            <a:ext cx="1800000"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03.</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360000" y="286341"/>
            <a:ext cx="8424000" cy="572700"/>
          </a:xfrm>
          <a:prstGeom prst="rect">
            <a:avLst/>
          </a:prstGeom>
        </p:spPr>
        <p:txBody>
          <a:bodyPr spcFirstLastPara="1" wrap="square" lIns="91425" tIns="91425" rIns="91425" bIns="91425" anchor="ctr" anchorCtr="0">
            <a:noAutofit/>
          </a:bodyPr>
          <a:lstStyle/>
          <a:p>
            <a:pPr lvl="0"/>
            <a:r>
              <a:rPr lang="en-US" dirty="0" err="1"/>
              <a:t>Văn</a:t>
            </a:r>
            <a:r>
              <a:rPr lang="en-US" dirty="0"/>
              <a:t> </a:t>
            </a:r>
            <a:r>
              <a:rPr lang="en-US" dirty="0" err="1"/>
              <a:t>phòng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văn</a:t>
            </a:r>
            <a:r>
              <a:rPr lang="en-US" dirty="0"/>
              <a:t> </a:t>
            </a:r>
            <a:r>
              <a:rPr lang="en-US" dirty="0" err="1"/>
              <a:t>phòng</a:t>
            </a:r>
            <a:endParaRPr dirty="0"/>
          </a:p>
        </p:txBody>
      </p:sp>
      <p:sp>
        <p:nvSpPr>
          <p:cNvPr id="11" name="Google Shape;396;p38">
            <a:extLst>
              <a:ext uri="{FF2B5EF4-FFF2-40B4-BE49-F238E27FC236}">
                <a16:creationId xmlns:a16="http://schemas.microsoft.com/office/drawing/2014/main" id="{CCB736C0-1D40-AC46-9C8B-99EE8F5A0451}"/>
              </a:ext>
            </a:extLst>
          </p:cNvPr>
          <p:cNvSpPr txBox="1">
            <a:spLocks noGrp="1"/>
          </p:cNvSpPr>
          <p:nvPr>
            <p:ph type="body" idx="1"/>
          </p:nvPr>
        </p:nvSpPr>
        <p:spPr>
          <a:xfrm>
            <a:off x="720000" y="1070782"/>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1. </a:t>
            </a:r>
            <a:r>
              <a:rPr lang="en-US" sz="2000" b="1" dirty="0" err="1"/>
              <a:t>Tính</a:t>
            </a:r>
            <a:r>
              <a:rPr lang="en-US" sz="2000" b="1" dirty="0"/>
              <a:t> </a:t>
            </a:r>
            <a:r>
              <a:rPr lang="en-US" sz="2000" b="1" dirty="0" err="1"/>
              <a:t>chất</a:t>
            </a:r>
            <a:r>
              <a:rPr lang="en-US" sz="2000" b="1" dirty="0"/>
              <a:t> </a:t>
            </a:r>
            <a:r>
              <a:rPr lang="en-US" sz="2000" b="1" dirty="0" err="1"/>
              <a:t>của</a:t>
            </a:r>
            <a:r>
              <a:rPr lang="en-US" sz="2000" b="1" dirty="0"/>
              <a:t> </a:t>
            </a:r>
            <a:r>
              <a:rPr lang="en-US" sz="2000" b="1" dirty="0" err="1"/>
              <a:t>văn</a:t>
            </a:r>
            <a:r>
              <a:rPr lang="en-US" sz="2000" b="1" dirty="0"/>
              <a:t> </a:t>
            </a:r>
            <a:r>
              <a:rPr lang="en-US" sz="2000" b="1" dirty="0" err="1"/>
              <a:t>phòng</a:t>
            </a:r>
            <a:r>
              <a:rPr lang="en-US" sz="2000" b="1" dirty="0"/>
              <a:t> </a:t>
            </a:r>
            <a:endParaRPr lang="en-VN" sz="2000" b="1" dirty="0">
              <a:solidFill>
                <a:schemeClr val="dk1"/>
              </a:solidFill>
            </a:endParaRPr>
          </a:p>
        </p:txBody>
      </p:sp>
      <p:sp>
        <p:nvSpPr>
          <p:cNvPr id="16" name="Google Shape;396;p38">
            <a:extLst>
              <a:ext uri="{FF2B5EF4-FFF2-40B4-BE49-F238E27FC236}">
                <a16:creationId xmlns:a16="http://schemas.microsoft.com/office/drawing/2014/main" id="{DB9EFC59-DEFD-4C49-8C07-35C66244F6AB}"/>
              </a:ext>
            </a:extLst>
          </p:cNvPr>
          <p:cNvSpPr txBox="1">
            <a:spLocks/>
          </p:cNvSpPr>
          <p:nvPr/>
        </p:nvSpPr>
        <p:spPr>
          <a:xfrm>
            <a:off x="720000" y="156887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vi-VN" sz="1400" dirty="0">
                <a:solidFill>
                  <a:schemeClr val="dk1"/>
                </a:solidFill>
              </a:rPr>
              <a:t>Văn phòng là nơi tập trung các nhân viên và chuyên viên trực thuộc, thư ký, văn thư thực hiện các công việc quản lý và hành chính . </a:t>
            </a:r>
            <a:endParaRPr lang="en-VN" sz="1400" dirty="0">
              <a:solidFill>
                <a:schemeClr val="dk1"/>
              </a:solidFill>
            </a:endParaRPr>
          </a:p>
        </p:txBody>
      </p:sp>
      <p:sp>
        <p:nvSpPr>
          <p:cNvPr id="17" name="Google Shape;396;p38">
            <a:extLst>
              <a:ext uri="{FF2B5EF4-FFF2-40B4-BE49-F238E27FC236}">
                <a16:creationId xmlns:a16="http://schemas.microsoft.com/office/drawing/2014/main" id="{D0CFAAE4-A56B-5E48-867A-15E3C8B0A6CA}"/>
              </a:ext>
            </a:extLst>
          </p:cNvPr>
          <p:cNvSpPr txBox="1">
            <a:spLocks/>
          </p:cNvSpPr>
          <p:nvPr/>
        </p:nvSpPr>
        <p:spPr>
          <a:xfrm>
            <a:off x="720000" y="2141574"/>
            <a:ext cx="7704000" cy="19311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0" indent="0">
              <a:buNone/>
            </a:pPr>
            <a:r>
              <a:rPr lang="vi-VN" sz="1400" dirty="0">
                <a:solidFill>
                  <a:schemeClr val="dk1"/>
                </a:solidFill>
              </a:rPr>
              <a:t>Có 5 kiểu nhân viên văn phòng:</a:t>
            </a:r>
          </a:p>
          <a:p>
            <a:pPr marL="742950" lvl="1" indent="-285750">
              <a:buFont typeface="Arial" panose="020B0604020202020204" pitchFamily="34" charset="0"/>
              <a:buChar char="•"/>
            </a:pPr>
            <a:r>
              <a:rPr lang="en-VN" dirty="0">
                <a:solidFill>
                  <a:schemeClr val="dk1"/>
                </a:solidFill>
              </a:rPr>
              <a:t>Người quản lý</a:t>
            </a:r>
          </a:p>
          <a:p>
            <a:pPr marL="742950" lvl="1" indent="-285750">
              <a:buFont typeface="Arial" panose="020B0604020202020204" pitchFamily="34" charset="0"/>
              <a:buChar char="•"/>
            </a:pPr>
            <a:r>
              <a:rPr lang="en-VN" dirty="0">
                <a:solidFill>
                  <a:schemeClr val="dk1"/>
                </a:solidFill>
              </a:rPr>
              <a:t>Nhân viên chuyên nghiệp</a:t>
            </a:r>
          </a:p>
          <a:p>
            <a:pPr marL="742950" lvl="1" indent="-285750">
              <a:buFont typeface="Arial" panose="020B0604020202020204" pitchFamily="34" charset="0"/>
              <a:buChar char="•"/>
            </a:pPr>
            <a:r>
              <a:rPr lang="en-VN" dirty="0">
                <a:solidFill>
                  <a:schemeClr val="dk1"/>
                </a:solidFill>
              </a:rPr>
              <a:t>Chuyên gia đường dây</a:t>
            </a:r>
          </a:p>
          <a:p>
            <a:pPr marL="742950" lvl="1" indent="-285750">
              <a:buFont typeface="Arial" panose="020B0604020202020204" pitchFamily="34" charset="0"/>
              <a:buChar char="•"/>
            </a:pPr>
            <a:r>
              <a:rPr lang="en-VN" dirty="0">
                <a:solidFill>
                  <a:schemeClr val="dk1"/>
                </a:solidFill>
              </a:rPr>
              <a:t>Thư ký</a:t>
            </a:r>
          </a:p>
          <a:p>
            <a:pPr marL="742950" lvl="1" indent="-285750">
              <a:buFont typeface="Arial" panose="020B0604020202020204" pitchFamily="34" charset="0"/>
              <a:buChar char="•"/>
            </a:pPr>
            <a:r>
              <a:rPr lang="en-VN" dirty="0">
                <a:solidFill>
                  <a:schemeClr val="dk1"/>
                </a:solidFill>
              </a:rPr>
              <a:t>Nhân viên văn thư</a:t>
            </a:r>
          </a:p>
        </p:txBody>
      </p:sp>
    </p:spTree>
    <p:extLst>
      <p:ext uri="{BB962C8B-B14F-4D97-AF65-F5344CB8AC3E}">
        <p14:creationId xmlns:p14="http://schemas.microsoft.com/office/powerpoint/2010/main" val="355347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8" dur="500"/>
                                        <p:tgtEl>
                                          <p:spTgt spid="17">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21" dur="500"/>
                                        <p:tgtEl>
                                          <p:spTgt spid="17">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24" dur="500"/>
                                        <p:tgtEl>
                                          <p:spTgt spid="17">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27" dur="500"/>
                                        <p:tgtEl>
                                          <p:spTgt spid="17">
                                            <p:txEl>
                                              <p:pRg st="3" end="3"/>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7">
                                            <p:txEl>
                                              <p:pRg st="4" end="4"/>
                                            </p:txEl>
                                          </p:spTgt>
                                        </p:tgtEl>
                                        <p:attrNameLst>
                                          <p:attrName>style.visibility</p:attrName>
                                        </p:attrNameLst>
                                      </p:cBhvr>
                                      <p:to>
                                        <p:strVal val="visible"/>
                                      </p:to>
                                    </p:set>
                                    <p:animEffect transition="in" filter="randombar(horizontal)">
                                      <p:cBhvr>
                                        <p:cTn id="30" dur="500"/>
                                        <p:tgtEl>
                                          <p:spTgt spid="17">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animEffect transition="in" filter="randombar(horizontal)">
                                      <p:cBhvr>
                                        <p:cTn id="33"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360000" y="286341"/>
            <a:ext cx="8424000" cy="572700"/>
          </a:xfrm>
          <a:prstGeom prst="rect">
            <a:avLst/>
          </a:prstGeom>
        </p:spPr>
        <p:txBody>
          <a:bodyPr spcFirstLastPara="1" wrap="square" lIns="91425" tIns="91425" rIns="91425" bIns="91425" anchor="ctr" anchorCtr="0">
            <a:noAutofit/>
          </a:bodyPr>
          <a:lstStyle/>
          <a:p>
            <a:pPr lvl="0"/>
            <a:r>
              <a:rPr lang="en-US" dirty="0" err="1"/>
              <a:t>Văn</a:t>
            </a:r>
            <a:r>
              <a:rPr lang="en-US" dirty="0"/>
              <a:t> </a:t>
            </a:r>
            <a:r>
              <a:rPr lang="en-US" dirty="0" err="1"/>
              <a:t>phòng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văn</a:t>
            </a:r>
            <a:r>
              <a:rPr lang="en-US" dirty="0"/>
              <a:t> </a:t>
            </a:r>
            <a:r>
              <a:rPr lang="en-US" dirty="0" err="1"/>
              <a:t>phòng</a:t>
            </a:r>
            <a:endParaRPr dirty="0"/>
          </a:p>
        </p:txBody>
      </p:sp>
      <p:sp>
        <p:nvSpPr>
          <p:cNvPr id="11" name="Google Shape;396;p38">
            <a:extLst>
              <a:ext uri="{FF2B5EF4-FFF2-40B4-BE49-F238E27FC236}">
                <a16:creationId xmlns:a16="http://schemas.microsoft.com/office/drawing/2014/main" id="{CCB736C0-1D40-AC46-9C8B-99EE8F5A0451}"/>
              </a:ext>
            </a:extLst>
          </p:cNvPr>
          <p:cNvSpPr txBox="1">
            <a:spLocks noGrp="1"/>
          </p:cNvSpPr>
          <p:nvPr>
            <p:ph type="body" idx="1"/>
          </p:nvPr>
        </p:nvSpPr>
        <p:spPr>
          <a:xfrm>
            <a:off x="720000" y="1070782"/>
            <a:ext cx="7704000" cy="572701"/>
          </a:xfrm>
          <a:prstGeom prst="rect">
            <a:avLst/>
          </a:prstGeom>
        </p:spPr>
        <p:txBody>
          <a:bodyPr spcFirstLastPara="1" wrap="square" lIns="91425" tIns="91425" rIns="91425" bIns="91425" anchor="t" anchorCtr="0">
            <a:noAutofit/>
          </a:bodyPr>
          <a:lstStyle/>
          <a:p>
            <a:pPr marL="0" indent="0">
              <a:buNone/>
            </a:pPr>
            <a:r>
              <a:rPr lang="en-VN" sz="2000" b="1" dirty="0">
                <a:solidFill>
                  <a:schemeClr val="dk1"/>
                </a:solidFill>
              </a:rPr>
              <a:t>2. </a:t>
            </a:r>
            <a:r>
              <a:rPr lang="en-US" sz="2000" b="1" dirty="0" err="1"/>
              <a:t>Sự</a:t>
            </a:r>
            <a:r>
              <a:rPr lang="en-US" sz="2000" b="1" dirty="0"/>
              <a:t> </a:t>
            </a:r>
            <a:r>
              <a:rPr lang="en-US" sz="2000" b="1" dirty="0" err="1"/>
              <a:t>phát</a:t>
            </a:r>
            <a:r>
              <a:rPr lang="en-US" sz="2000" b="1" dirty="0"/>
              <a:t> </a:t>
            </a:r>
            <a:r>
              <a:rPr lang="en-US" sz="2000" b="1" dirty="0" err="1"/>
              <a:t>triển</a:t>
            </a:r>
            <a:r>
              <a:rPr lang="en-US" sz="2000" b="1" dirty="0"/>
              <a:t> </a:t>
            </a:r>
            <a:r>
              <a:rPr lang="en-US" sz="2000" b="1" dirty="0" err="1"/>
              <a:t>của</a:t>
            </a:r>
            <a:r>
              <a:rPr lang="en-US" sz="2000" b="1" dirty="0"/>
              <a:t> </a:t>
            </a:r>
            <a:r>
              <a:rPr lang="en-US" sz="2000" b="1" dirty="0" err="1"/>
              <a:t>các</a:t>
            </a:r>
            <a:r>
              <a:rPr lang="en-US" sz="2000" b="1" dirty="0"/>
              <a:t> </a:t>
            </a:r>
            <a:r>
              <a:rPr lang="en-US" sz="2000" b="1" dirty="0" err="1"/>
              <a:t>hệ</a:t>
            </a:r>
            <a:r>
              <a:rPr lang="en-US" sz="2000" b="1" dirty="0"/>
              <a:t> </a:t>
            </a:r>
            <a:r>
              <a:rPr lang="en-US" sz="2000" b="1" dirty="0" err="1"/>
              <a:t>thống</a:t>
            </a:r>
            <a:r>
              <a:rPr lang="en-US" sz="2000" b="1" dirty="0"/>
              <a:t> </a:t>
            </a:r>
            <a:r>
              <a:rPr lang="en-US" sz="2000" b="1" dirty="0" err="1"/>
              <a:t>văn</a:t>
            </a:r>
            <a:r>
              <a:rPr lang="en-US" sz="2000" b="1" dirty="0"/>
              <a:t> </a:t>
            </a:r>
            <a:r>
              <a:rPr lang="en-US" sz="2000" b="1" dirty="0" err="1"/>
              <a:t>phòng</a:t>
            </a:r>
            <a:endParaRPr lang="en-VN" sz="2000" b="1" dirty="0">
              <a:solidFill>
                <a:schemeClr val="dk1"/>
              </a:solidFill>
            </a:endParaRPr>
          </a:p>
        </p:txBody>
      </p:sp>
      <p:sp>
        <p:nvSpPr>
          <p:cNvPr id="16" name="Google Shape;396;p38">
            <a:extLst>
              <a:ext uri="{FF2B5EF4-FFF2-40B4-BE49-F238E27FC236}">
                <a16:creationId xmlns:a16="http://schemas.microsoft.com/office/drawing/2014/main" id="{DB9EFC59-DEFD-4C49-8C07-35C66244F6AB}"/>
              </a:ext>
            </a:extLst>
          </p:cNvPr>
          <p:cNvSpPr txBox="1">
            <a:spLocks/>
          </p:cNvSpPr>
          <p:nvPr/>
        </p:nvSpPr>
        <p:spPr>
          <a:xfrm>
            <a:off x="720000" y="1568874"/>
            <a:ext cx="7704000" cy="831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en-VN" sz="1700" dirty="0">
                <a:solidFill>
                  <a:schemeClr val="dk1"/>
                </a:solidFill>
              </a:rPr>
              <a:t>Giữa năm 1960 công nghệ thông tin trong văn phòng là máy đánh chữ, sao chép điện thoại và máy công điện.</a:t>
            </a:r>
          </a:p>
        </p:txBody>
      </p:sp>
      <p:sp>
        <p:nvSpPr>
          <p:cNvPr id="6" name="Google Shape;396;p38">
            <a:extLst>
              <a:ext uri="{FF2B5EF4-FFF2-40B4-BE49-F238E27FC236}">
                <a16:creationId xmlns:a16="http://schemas.microsoft.com/office/drawing/2014/main" id="{53678280-158B-544B-A014-92A9D97675AE}"/>
              </a:ext>
            </a:extLst>
          </p:cNvPr>
          <p:cNvSpPr txBox="1">
            <a:spLocks/>
          </p:cNvSpPr>
          <p:nvPr/>
        </p:nvSpPr>
        <p:spPr>
          <a:xfrm>
            <a:off x="720000" y="2327488"/>
            <a:ext cx="7704000" cy="570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en-VN" sz="1700" dirty="0">
                <a:solidFill>
                  <a:schemeClr val="dk1"/>
                </a:solidFill>
              </a:rPr>
              <a:t>Năm 1964, word processing đã xuất hiện.</a:t>
            </a:r>
          </a:p>
        </p:txBody>
      </p:sp>
      <p:sp>
        <p:nvSpPr>
          <p:cNvPr id="7" name="Google Shape;396;p38">
            <a:extLst>
              <a:ext uri="{FF2B5EF4-FFF2-40B4-BE49-F238E27FC236}">
                <a16:creationId xmlns:a16="http://schemas.microsoft.com/office/drawing/2014/main" id="{AD2F1578-ABFE-2B4F-B5D8-6F8A360A4537}"/>
              </a:ext>
            </a:extLst>
          </p:cNvPr>
          <p:cNvSpPr txBox="1">
            <a:spLocks/>
          </p:cNvSpPr>
          <p:nvPr/>
        </p:nvSpPr>
        <p:spPr>
          <a:xfrm>
            <a:off x="720000" y="2898392"/>
            <a:ext cx="7704000" cy="831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rete Round"/>
              <a:buAutoNum type="arabicPeriod"/>
              <a:defRPr sz="1100" b="0" i="0" u="none" strike="noStrike" cap="none">
                <a:solidFill>
                  <a:srgbClr val="434343"/>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2pPr>
            <a:lvl3pPr marL="1371600" marR="0" lvl="2"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3pPr>
            <a:lvl4pPr marL="1828800" marR="0" lvl="3"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4pPr>
            <a:lvl5pPr marL="2286000" marR="0" lvl="4"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5pPr>
            <a:lvl6pPr marL="2743200" marR="0" lvl="5"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6pPr>
            <a:lvl7pPr marL="3200400" marR="0" lvl="6" indent="-317500" algn="l" rtl="0">
              <a:lnSpc>
                <a:spcPct val="115000"/>
              </a:lnSpc>
              <a:spcBef>
                <a:spcPts val="0"/>
              </a:spcBef>
              <a:spcAft>
                <a:spcPts val="0"/>
              </a:spcAft>
              <a:buClr>
                <a:srgbClr val="434343"/>
              </a:buClr>
              <a:buSzPts val="1400"/>
              <a:buFont typeface="Roboto Slab"/>
              <a:buAutoNum type="arabicPeriod"/>
              <a:defRPr sz="1400" b="0" i="0" u="none" strike="noStrike" cap="none">
                <a:solidFill>
                  <a:srgbClr val="434343"/>
                </a:solidFill>
                <a:latin typeface="Roboto Slab"/>
                <a:ea typeface="Roboto Slab"/>
                <a:cs typeface="Roboto Slab"/>
                <a:sym typeface="Roboto Slab"/>
              </a:defRPr>
            </a:lvl7pPr>
            <a:lvl8pPr marL="3657600" marR="0" lvl="7" indent="-317500" algn="l" rtl="0">
              <a:lnSpc>
                <a:spcPct val="115000"/>
              </a:lnSpc>
              <a:spcBef>
                <a:spcPts val="0"/>
              </a:spcBef>
              <a:spcAft>
                <a:spcPts val="0"/>
              </a:spcAft>
              <a:buClr>
                <a:srgbClr val="434343"/>
              </a:buClr>
              <a:buSzPts val="1400"/>
              <a:buFont typeface="Roboto Slab"/>
              <a:buAutoNum type="alphaLcPeriod"/>
              <a:defRPr sz="1400" b="0" i="0" u="none" strike="noStrike" cap="none">
                <a:solidFill>
                  <a:srgbClr val="434343"/>
                </a:solidFill>
                <a:latin typeface="Roboto Slab"/>
                <a:ea typeface="Roboto Slab"/>
                <a:cs typeface="Roboto Slab"/>
                <a:sym typeface="Roboto Slab"/>
              </a:defRPr>
            </a:lvl8pPr>
            <a:lvl9pPr marL="4114800" marR="0" lvl="8" indent="-317500" algn="l" rtl="0">
              <a:lnSpc>
                <a:spcPct val="115000"/>
              </a:lnSpc>
              <a:spcBef>
                <a:spcPts val="0"/>
              </a:spcBef>
              <a:spcAft>
                <a:spcPts val="0"/>
              </a:spcAft>
              <a:buClr>
                <a:srgbClr val="434343"/>
              </a:buClr>
              <a:buSzPts val="1400"/>
              <a:buFont typeface="Roboto Slab"/>
              <a:buAutoNum type="romanLcPeriod"/>
              <a:defRPr sz="1400" b="0" i="0" u="none" strike="noStrike" cap="none">
                <a:solidFill>
                  <a:srgbClr val="434343"/>
                </a:solidFill>
                <a:latin typeface="Roboto Slab"/>
                <a:ea typeface="Roboto Slab"/>
                <a:cs typeface="Roboto Slab"/>
                <a:sym typeface="Roboto Slab"/>
              </a:defRPr>
            </a:lvl9pPr>
          </a:lstStyle>
          <a:p>
            <a:pPr marL="742950" lvl="1" indent="-285750">
              <a:buFont typeface="Arial" panose="020B0604020202020204" pitchFamily="34" charset="0"/>
              <a:buChar char="•"/>
            </a:pPr>
            <a:r>
              <a:rPr lang="en-VN" sz="1700" dirty="0">
                <a:solidFill>
                  <a:schemeClr val="dk1"/>
                </a:solidFill>
              </a:rPr>
              <a:t>Cuối 1960 đầu 1970 ra đời máy vi tính</a:t>
            </a:r>
          </a:p>
        </p:txBody>
      </p:sp>
    </p:spTree>
    <p:extLst>
      <p:ext uri="{BB962C8B-B14F-4D97-AF65-F5344CB8AC3E}">
        <p14:creationId xmlns:p14="http://schemas.microsoft.com/office/powerpoint/2010/main" val="77465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p:tgtEl>
                                          <p:spTgt spid="1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P spid="6"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5"/>
          <p:cNvSpPr/>
          <p:nvPr/>
        </p:nvSpPr>
        <p:spPr>
          <a:xfrm rot="10800000" flipH="1">
            <a:off x="0" y="-1003440"/>
            <a:ext cx="1763993" cy="3164378"/>
          </a:xfrm>
          <a:custGeom>
            <a:avLst/>
            <a:gdLst/>
            <a:ahLst/>
            <a:cxnLst/>
            <a:rect l="l" t="t" r="r" b="b"/>
            <a:pathLst>
              <a:path w="15594" h="28851" extrusionOk="0">
                <a:moveTo>
                  <a:pt x="13821" y="0"/>
                </a:moveTo>
                <a:lnTo>
                  <a:pt x="1028" y="514"/>
                </a:lnTo>
                <a:cubicBezTo>
                  <a:pt x="465" y="531"/>
                  <a:pt x="1" y="978"/>
                  <a:pt x="1" y="1558"/>
                </a:cubicBezTo>
                <a:cubicBezTo>
                  <a:pt x="17" y="7524"/>
                  <a:pt x="183" y="13506"/>
                  <a:pt x="481" y="19471"/>
                </a:cubicBezTo>
                <a:cubicBezTo>
                  <a:pt x="299" y="19670"/>
                  <a:pt x="233" y="19919"/>
                  <a:pt x="249" y="20184"/>
                </a:cubicBezTo>
                <a:cubicBezTo>
                  <a:pt x="481" y="22719"/>
                  <a:pt x="481" y="25271"/>
                  <a:pt x="282" y="27806"/>
                </a:cubicBezTo>
                <a:cubicBezTo>
                  <a:pt x="233" y="28370"/>
                  <a:pt x="796" y="28850"/>
                  <a:pt x="1326" y="28850"/>
                </a:cubicBezTo>
                <a:cubicBezTo>
                  <a:pt x="5850" y="28801"/>
                  <a:pt x="10374" y="28337"/>
                  <a:pt x="14832" y="27475"/>
                </a:cubicBezTo>
                <a:cubicBezTo>
                  <a:pt x="15279" y="27359"/>
                  <a:pt x="15594" y="26945"/>
                  <a:pt x="15594" y="26481"/>
                </a:cubicBezTo>
                <a:cubicBezTo>
                  <a:pt x="15097" y="17996"/>
                  <a:pt x="14848" y="9512"/>
                  <a:pt x="14865" y="1044"/>
                </a:cubicBezTo>
                <a:cubicBezTo>
                  <a:pt x="14865" y="464"/>
                  <a:pt x="14401" y="0"/>
                  <a:pt x="13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txBox="1">
            <a:spLocks noGrp="1"/>
          </p:cNvSpPr>
          <p:nvPr>
            <p:ph type="title"/>
          </p:nvPr>
        </p:nvSpPr>
        <p:spPr>
          <a:xfrm>
            <a:off x="1950675" y="813769"/>
            <a:ext cx="7947750" cy="3515962"/>
          </a:xfrm>
          <a:prstGeom prst="rect">
            <a:avLst/>
          </a:prstGeom>
        </p:spPr>
        <p:txBody>
          <a:bodyPr spcFirstLastPara="1" wrap="square" lIns="91425" tIns="91425" rIns="91425" bIns="91425" anchor="ctr" anchorCtr="0">
            <a:noAutofit/>
          </a:bodyPr>
          <a:lstStyle/>
          <a:p>
            <a:pPr lvl="0"/>
            <a:r>
              <a:rPr lang="en-US" dirty="0" err="1"/>
              <a:t>Các</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văn</a:t>
            </a:r>
            <a:r>
              <a:rPr lang="en-US" dirty="0"/>
              <a:t> </a:t>
            </a:r>
            <a:r>
              <a:rPr lang="en-US" dirty="0" err="1"/>
              <a:t>phòng</a:t>
            </a:r>
            <a:endParaRPr dirty="0"/>
          </a:p>
        </p:txBody>
      </p:sp>
      <p:sp>
        <p:nvSpPr>
          <p:cNvPr id="590" name="Google Shape;590;p45"/>
          <p:cNvSpPr txBox="1">
            <a:spLocks noGrp="1"/>
          </p:cNvSpPr>
          <p:nvPr>
            <p:ph type="title" idx="2"/>
          </p:nvPr>
        </p:nvSpPr>
        <p:spPr>
          <a:xfrm>
            <a:off x="-18004" y="918624"/>
            <a:ext cx="1800000" cy="10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04.</a:t>
            </a:r>
            <a:endParaRPr dirty="0"/>
          </a:p>
        </p:txBody>
      </p:sp>
    </p:spTree>
    <p:extLst>
      <p:ext uri="{BB962C8B-B14F-4D97-AF65-F5344CB8AC3E}">
        <p14:creationId xmlns:p14="http://schemas.microsoft.com/office/powerpoint/2010/main" val="2532896035"/>
      </p:ext>
    </p:extLst>
  </p:cSld>
  <p:clrMapOvr>
    <a:masterClrMapping/>
  </p:clrMapOvr>
</p:sld>
</file>

<file path=ppt/theme/theme1.xml><?xml version="1.0" encoding="utf-8"?>
<a:theme xmlns:a="http://schemas.openxmlformats.org/drawingml/2006/main" name="Brazilian Literature Thesis by Slidesgo">
  <a:themeElements>
    <a:clrScheme name="Simple Light">
      <a:dk1>
        <a:srgbClr val="0E1C30"/>
      </a:dk1>
      <a:lt1>
        <a:srgbClr val="FFEAD8"/>
      </a:lt1>
      <a:dk2>
        <a:srgbClr val="FFB088"/>
      </a:dk2>
      <a:lt2>
        <a:srgbClr val="FFB95C"/>
      </a:lt2>
      <a:accent1>
        <a:srgbClr val="DD6326"/>
      </a:accent1>
      <a:accent2>
        <a:srgbClr val="437A67"/>
      </a:accent2>
      <a:accent3>
        <a:srgbClr val="80BE9B"/>
      </a:accent3>
      <a:accent4>
        <a:srgbClr val="FF9C47"/>
      </a:accent4>
      <a:accent5>
        <a:srgbClr val="FFF2E8"/>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1304</Words>
  <Application>Microsoft Macintosh PowerPoint</Application>
  <PresentationFormat>On-screen Show (16:9)</PresentationFormat>
  <Paragraphs>109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Bebas Neue</vt:lpstr>
      <vt:lpstr>Crete Round</vt:lpstr>
      <vt:lpstr>Roboto Slab</vt:lpstr>
      <vt:lpstr>Arial</vt:lpstr>
      <vt:lpstr>Courier New</vt:lpstr>
      <vt:lpstr>Brazilian Literature Thesis by Slidesgo</vt:lpstr>
      <vt:lpstr>Hệ thống thông tin văn phòng</vt:lpstr>
      <vt:lpstr>Giới thiệu</vt:lpstr>
      <vt:lpstr>Giới thiệu</vt:lpstr>
      <vt:lpstr>Tự động hoá văn phòng</vt:lpstr>
      <vt:lpstr>Tự động hoá văn phòng</vt:lpstr>
      <vt:lpstr>Văn phòng và hệ thống văn phòng</vt:lpstr>
      <vt:lpstr>Văn phòng và hệ thống văn phòng</vt:lpstr>
      <vt:lpstr>Văn phòng và hệ thống văn phòng</vt:lpstr>
      <vt:lpstr>Các loại hệ thống tự động hoá văn phòng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Văn phòng tích hợp</vt:lpstr>
      <vt:lpstr>Văn phòng tích hợp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Templates</dc:title>
  <cp:lastModifiedBy>DANG NGOC CUONG D18CN10</cp:lastModifiedBy>
  <cp:revision>4</cp:revision>
  <dcterms:modified xsi:type="dcterms:W3CDTF">2022-03-25T06:42:29Z</dcterms:modified>
</cp:coreProperties>
</file>