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9" r:id="rId5"/>
    <p:sldId id="261" r:id="rId6"/>
    <p:sldId id="262" r:id="rId7"/>
    <p:sldId id="258"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11/27/2017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13" name="Straight Connector 12"/>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0"/>
            <a:ext cx="12192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11/27/2017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11/27/2017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11/27/2017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A61015F-7CC6-4D0A-9D87-873EA4C304CC}" type="datetimeFigureOut">
              <a:rPr lang="en-US" dirty="0"/>
              <a:t>11/27/2017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11/27/2017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24128" y="2967788"/>
            <a:ext cx="4754880" cy="33415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s-ES" smtClean="0"/>
              <a:t>Haga clic para modificar el estilo de texto del patrón</a:t>
            </a:r>
          </a:p>
        </p:txBody>
      </p:sp>
      <p:sp>
        <p:nvSpPr>
          <p:cNvPr id="6" name="Content Placeholder 5"/>
          <p:cNvSpPr>
            <a:spLocks noGrp="1"/>
          </p:cNvSpPr>
          <p:nvPr>
            <p:ph sz="quarter" idx="4"/>
          </p:nvPr>
        </p:nvSpPr>
        <p:spPr>
          <a:xfrm>
            <a:off x="5990888" y="2967788"/>
            <a:ext cx="4754880" cy="33415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11/27/2017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11/27/2017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11/27/2017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5C68B11-C5A8-448C-8CE9-B1A273C79CFC}" type="datetimeFigureOut">
              <a:rPr lang="en-US" dirty="0"/>
              <a:t>11/27/2017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7616CA0-919D-4A49-9C8A-62FDFB3A5183}" type="datetimeFigureOut">
              <a:rPr lang="en-US" dirty="0"/>
              <a:t>11/27/2017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‹Nº›</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11/27/2017</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‹Nº›</a:t>
            </a:fld>
            <a:endParaRPr lang="en-US" dirty="0"/>
          </a:p>
        </p:txBody>
      </p:sp>
      <p:cxnSp>
        <p:nvCxnSpPr>
          <p:cNvPr id="8" name="Straight Connector 7"/>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419" dirty="0" smtClean="0"/>
              <a:t>ALGOritmo del Pintor</a:t>
            </a:r>
            <a:endParaRPr lang="es-ES" dirty="0"/>
          </a:p>
        </p:txBody>
      </p:sp>
      <p:sp>
        <p:nvSpPr>
          <p:cNvPr id="3" name="Subtítulo 2"/>
          <p:cNvSpPr>
            <a:spLocks noGrp="1"/>
          </p:cNvSpPr>
          <p:nvPr>
            <p:ph type="subTitle" idx="1"/>
          </p:nvPr>
        </p:nvSpPr>
        <p:spPr/>
        <p:txBody>
          <a:bodyPr/>
          <a:lstStyle/>
          <a:p>
            <a:r>
              <a:rPr lang="es-419" dirty="0" smtClean="0"/>
              <a:t>Edilberto Cañon</a:t>
            </a:r>
          </a:p>
          <a:p>
            <a:r>
              <a:rPr lang="es-419" dirty="0" smtClean="0"/>
              <a:t>Oscar Parra</a:t>
            </a:r>
            <a:endParaRPr lang="es-ES" dirty="0"/>
          </a:p>
        </p:txBody>
      </p:sp>
    </p:spTree>
    <p:extLst>
      <p:ext uri="{BB962C8B-B14F-4D97-AF65-F5344CB8AC3E}">
        <p14:creationId xmlns:p14="http://schemas.microsoft.com/office/powerpoint/2010/main" val="3644622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smtClean="0"/>
              <a:t>Caso de Estudio</a:t>
            </a:r>
            <a:endParaRPr lang="es-ES" dirty="0"/>
          </a:p>
        </p:txBody>
      </p:sp>
      <p:sp>
        <p:nvSpPr>
          <p:cNvPr id="3" name="Marcador de contenido 2"/>
          <p:cNvSpPr>
            <a:spLocks noGrp="1"/>
          </p:cNvSpPr>
          <p:nvPr>
            <p:ph idx="1"/>
          </p:nvPr>
        </p:nvSpPr>
        <p:spPr/>
        <p:txBody>
          <a:bodyPr>
            <a:normAutofit/>
          </a:bodyPr>
          <a:lstStyle/>
          <a:p>
            <a:pPr>
              <a:buFont typeface="Wingdings" panose="05000000000000000000" pitchFamily="2" charset="2"/>
              <a:buChar char="v"/>
            </a:pPr>
            <a:r>
              <a:rPr lang="en-US" sz="2800" dirty="0"/>
              <a:t>Analysis of two common hidden surface removal algorithms, Painter's algorithm &amp; </a:t>
            </a:r>
            <a:r>
              <a:rPr lang="en-US" sz="2800" dirty="0" smtClean="0"/>
              <a:t>Z-</a:t>
            </a:r>
            <a:r>
              <a:rPr lang="en-US" sz="2800" dirty="0" err="1" smtClean="0"/>
              <a:t>bu</a:t>
            </a:r>
            <a:r>
              <a:rPr lang="es-419" sz="2800" dirty="0" smtClean="0"/>
              <a:t>ff</a:t>
            </a:r>
            <a:r>
              <a:rPr lang="en-US" sz="2800" dirty="0" err="1" smtClean="0"/>
              <a:t>ering</a:t>
            </a:r>
            <a:r>
              <a:rPr lang="es-419" sz="2800" dirty="0" smtClean="0"/>
              <a:t>.</a:t>
            </a:r>
          </a:p>
          <a:p>
            <a:pPr>
              <a:buFont typeface="Wingdings" panose="05000000000000000000" pitchFamily="2" charset="2"/>
              <a:buChar char="v"/>
            </a:pPr>
            <a:r>
              <a:rPr lang="es-419" sz="2800" dirty="0" smtClean="0"/>
              <a:t>Autor: </a:t>
            </a:r>
            <a:r>
              <a:rPr lang="es-ES" sz="2800" dirty="0"/>
              <a:t>Daniel </a:t>
            </a:r>
            <a:r>
              <a:rPr lang="es-ES" sz="2800" dirty="0" err="1" smtClean="0"/>
              <a:t>Nyberg</a:t>
            </a:r>
            <a:r>
              <a:rPr lang="es-419" sz="2800" dirty="0" smtClean="0"/>
              <a:t> </a:t>
            </a:r>
            <a:r>
              <a:rPr lang="es-ES" sz="2800" dirty="0"/>
              <a:t>14/04/2011</a:t>
            </a:r>
            <a:endParaRPr lang="es-419" sz="2800" dirty="0" smtClean="0"/>
          </a:p>
          <a:p>
            <a:pPr>
              <a:buFont typeface="Wingdings" panose="05000000000000000000" pitchFamily="2" charset="2"/>
              <a:buChar char="v"/>
            </a:pPr>
            <a:r>
              <a:rPr lang="en-US" sz="2800" dirty="0"/>
              <a:t>Royal Institute of Technology, Stockholm </a:t>
            </a:r>
            <a:endParaRPr lang="es-ES" sz="2800" dirty="0"/>
          </a:p>
        </p:txBody>
      </p:sp>
    </p:spTree>
    <p:extLst>
      <p:ext uri="{BB962C8B-B14F-4D97-AF65-F5344CB8AC3E}">
        <p14:creationId xmlns:p14="http://schemas.microsoft.com/office/powerpoint/2010/main" val="850502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smtClean="0"/>
              <a:t>Problema</a:t>
            </a:r>
            <a:endParaRPr lang="es-ES" dirty="0"/>
          </a:p>
        </p:txBody>
      </p:sp>
      <p:sp>
        <p:nvSpPr>
          <p:cNvPr id="3" name="Marcador de contenido 2"/>
          <p:cNvSpPr>
            <a:spLocks noGrp="1"/>
          </p:cNvSpPr>
          <p:nvPr>
            <p:ph idx="1"/>
          </p:nvPr>
        </p:nvSpPr>
        <p:spPr>
          <a:xfrm>
            <a:off x="1024128" y="2286000"/>
            <a:ext cx="5273641" cy="4023360"/>
          </a:xfrm>
        </p:spPr>
        <p:txBody>
          <a:bodyPr>
            <a:normAutofit/>
          </a:bodyPr>
          <a:lstStyle/>
          <a:p>
            <a:pPr>
              <a:buFont typeface="Wingdings" panose="05000000000000000000" pitchFamily="2" charset="2"/>
              <a:buChar char="v"/>
            </a:pPr>
            <a:r>
              <a:rPr lang="es-419" sz="2800" dirty="0" smtClean="0"/>
              <a:t>Para determinar si una superficie se encuentra oculta existen varios algorimos para la deteccion de superficies empleando campos en 3 dimenciones para los graficos por computador.</a:t>
            </a:r>
          </a:p>
          <a:p>
            <a:pPr>
              <a:buFont typeface="Wingdings" panose="05000000000000000000" pitchFamily="2" charset="2"/>
              <a:buChar char="v"/>
            </a:pPr>
            <a:endParaRPr lang="es-ES" sz="2800" dirty="0"/>
          </a:p>
        </p:txBody>
      </p:sp>
    </p:spTree>
    <p:extLst>
      <p:ext uri="{BB962C8B-B14F-4D97-AF65-F5344CB8AC3E}">
        <p14:creationId xmlns:p14="http://schemas.microsoft.com/office/powerpoint/2010/main" val="833886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smtClean="0"/>
              <a:t>Enfoque </a:t>
            </a:r>
            <a:endParaRPr lang="es-ES" dirty="0"/>
          </a:p>
        </p:txBody>
      </p:sp>
      <p:sp>
        <p:nvSpPr>
          <p:cNvPr id="3" name="Marcador de contenido 2"/>
          <p:cNvSpPr>
            <a:spLocks noGrp="1"/>
          </p:cNvSpPr>
          <p:nvPr>
            <p:ph idx="1"/>
          </p:nvPr>
        </p:nvSpPr>
        <p:spPr>
          <a:xfrm>
            <a:off x="895339" y="2084832"/>
            <a:ext cx="6162283" cy="4023360"/>
          </a:xfrm>
        </p:spPr>
        <p:txBody>
          <a:bodyPr>
            <a:normAutofit/>
          </a:bodyPr>
          <a:lstStyle/>
          <a:p>
            <a:pPr>
              <a:buFont typeface="Wingdings" panose="05000000000000000000" pitchFamily="2" charset="2"/>
              <a:buChar char="v"/>
            </a:pPr>
            <a:r>
              <a:rPr lang="es-419" sz="2800" dirty="0" smtClean="0"/>
              <a:t>El Autor estudia el problema de la visibilidad de superficies ocultas Comparando los algoritmos.</a:t>
            </a:r>
          </a:p>
          <a:p>
            <a:pPr>
              <a:buFont typeface="Wingdings" panose="05000000000000000000" pitchFamily="2" charset="2"/>
              <a:buChar char="v"/>
            </a:pPr>
            <a:r>
              <a:rPr lang="es-419" sz="2800" dirty="0" smtClean="0"/>
              <a:t>Algoritmo del Pintor</a:t>
            </a:r>
          </a:p>
          <a:p>
            <a:pPr>
              <a:buFont typeface="Wingdings" panose="05000000000000000000" pitchFamily="2" charset="2"/>
              <a:buChar char="v"/>
            </a:pPr>
            <a:r>
              <a:rPr lang="es-419" sz="2800" dirty="0" smtClean="0"/>
              <a:t>Algoritmo de Z-buffer</a:t>
            </a:r>
          </a:p>
          <a:p>
            <a:pPr>
              <a:buFont typeface="Wingdings" panose="05000000000000000000" pitchFamily="2" charset="2"/>
              <a:buChar char="v"/>
            </a:pPr>
            <a:r>
              <a:rPr lang="es-419" sz="2800" dirty="0" smtClean="0"/>
              <a:t>El autor Discute el Uso de los dos algoritmos juntos con la estructura de datos BSP(binary space partitioning)</a:t>
            </a:r>
            <a:endParaRPr lang="es-ES" sz="2800" dirty="0"/>
          </a:p>
        </p:txBody>
      </p:sp>
    </p:spTree>
    <p:extLst>
      <p:ext uri="{BB962C8B-B14F-4D97-AF65-F5344CB8AC3E}">
        <p14:creationId xmlns:p14="http://schemas.microsoft.com/office/powerpoint/2010/main" val="4143473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smtClean="0"/>
              <a:t>Historia</a:t>
            </a:r>
            <a:endParaRPr lang="es-ES" dirty="0"/>
          </a:p>
        </p:txBody>
      </p:sp>
      <p:sp>
        <p:nvSpPr>
          <p:cNvPr id="3" name="Marcador de contenido 2"/>
          <p:cNvSpPr>
            <a:spLocks noGrp="1"/>
          </p:cNvSpPr>
          <p:nvPr>
            <p:ph idx="1"/>
          </p:nvPr>
        </p:nvSpPr>
        <p:spPr>
          <a:xfrm>
            <a:off x="843824" y="2084832"/>
            <a:ext cx="9720073" cy="4023360"/>
          </a:xfrm>
        </p:spPr>
        <p:txBody>
          <a:bodyPr>
            <a:normAutofit/>
          </a:bodyPr>
          <a:lstStyle/>
          <a:p>
            <a:pPr>
              <a:buFont typeface="Wingdings" panose="05000000000000000000" pitchFamily="2" charset="2"/>
              <a:buChar char="v"/>
            </a:pPr>
            <a:r>
              <a:rPr lang="es-419" sz="2800" dirty="0" smtClean="0"/>
              <a:t>El problema de la visibilidad, o problema de la deteccion de superficies , es uno de los primeros y mas grandes problemas que aparecen cuando la investigacion en graficos por computadora empiesa en 1960.</a:t>
            </a:r>
          </a:p>
          <a:p>
            <a:pPr>
              <a:buFont typeface="Wingdings" panose="05000000000000000000" pitchFamily="2" charset="2"/>
              <a:buChar char="v"/>
            </a:pPr>
            <a:r>
              <a:rPr lang="es-419" sz="2800" dirty="0" smtClean="0"/>
              <a:t>El  problema puede ser generalizado para procesar si un conjunto de objetos en R3 es visible desde un cierto punto de vista de una Camara.</a:t>
            </a:r>
          </a:p>
          <a:p>
            <a:pPr>
              <a:buFont typeface="Wingdings" panose="05000000000000000000" pitchFamily="2" charset="2"/>
              <a:buChar char="v"/>
            </a:pPr>
            <a:r>
              <a:rPr lang="es-ES" sz="2800" dirty="0" smtClean="0"/>
              <a:t>S</a:t>
            </a:r>
            <a:r>
              <a:rPr lang="es-419" sz="2800" dirty="0" smtClean="0"/>
              <a:t>i el objeto no se considera visible por la camara, entonses procesar el renderizado del objeto se hace innesesario</a:t>
            </a:r>
            <a:endParaRPr lang="es-ES" sz="2800" dirty="0"/>
          </a:p>
        </p:txBody>
      </p:sp>
    </p:spTree>
    <p:extLst>
      <p:ext uri="{BB962C8B-B14F-4D97-AF65-F5344CB8AC3E}">
        <p14:creationId xmlns:p14="http://schemas.microsoft.com/office/powerpoint/2010/main" val="1480721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24128" y="1976907"/>
            <a:ext cx="6986532" cy="4023360"/>
          </a:xfrm>
        </p:spPr>
        <p:txBody>
          <a:bodyPr>
            <a:normAutofit lnSpcReduction="10000"/>
          </a:bodyPr>
          <a:lstStyle/>
          <a:p>
            <a:pPr>
              <a:buFont typeface="Wingdings" panose="05000000000000000000" pitchFamily="2" charset="2"/>
              <a:buChar char="v"/>
            </a:pPr>
            <a:r>
              <a:rPr lang="es-419" sz="2800" dirty="0" smtClean="0"/>
              <a:t>Aparecen 2 enfoques : Object Space y Image Space</a:t>
            </a:r>
          </a:p>
          <a:p>
            <a:pPr>
              <a:buFont typeface="Wingdings" panose="05000000000000000000" pitchFamily="2" charset="2"/>
              <a:buChar char="v"/>
            </a:pPr>
            <a:r>
              <a:rPr lang="es-419" sz="2800" dirty="0" smtClean="0"/>
              <a:t>Object Space: trata de calcular que objetos son visibles en el plano de la Imagen ,El Algoritmo retrnara por lo tanto una proyeccion de un plano de la imagen de tres dimenciones en dos.</a:t>
            </a:r>
          </a:p>
          <a:p>
            <a:pPr>
              <a:buFont typeface="Wingdings" panose="05000000000000000000" pitchFamily="2" charset="2"/>
              <a:buChar char="v"/>
            </a:pPr>
            <a:r>
              <a:rPr lang="es-419" sz="2800" dirty="0" smtClean="0"/>
              <a:t>Image Space:Por el contrario solo procesaran que objetos son visibles en un conjunto finito de puntos, normalmentes son un punto por pixel  </a:t>
            </a:r>
          </a:p>
          <a:p>
            <a:pPr>
              <a:buFont typeface="Wingdings" panose="05000000000000000000" pitchFamily="2" charset="2"/>
              <a:buChar char="v"/>
            </a:pPr>
            <a:endParaRPr lang="es-ES" sz="2800" dirty="0"/>
          </a:p>
        </p:txBody>
      </p:sp>
      <p:sp>
        <p:nvSpPr>
          <p:cNvPr id="4" name="Título 1"/>
          <p:cNvSpPr>
            <a:spLocks noGrp="1"/>
          </p:cNvSpPr>
          <p:nvPr>
            <p:ph type="title"/>
          </p:nvPr>
        </p:nvSpPr>
        <p:spPr/>
        <p:txBody>
          <a:bodyPr/>
          <a:lstStyle/>
          <a:p>
            <a:r>
              <a:rPr lang="es-419" dirty="0" smtClean="0"/>
              <a:t>Historia</a:t>
            </a:r>
            <a:endParaRPr lang="es-ES" dirty="0"/>
          </a:p>
        </p:txBody>
      </p:sp>
    </p:spTree>
    <p:extLst>
      <p:ext uri="{BB962C8B-B14F-4D97-AF65-F5344CB8AC3E}">
        <p14:creationId xmlns:p14="http://schemas.microsoft.com/office/powerpoint/2010/main" val="1501544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smtClean="0"/>
              <a:t>BiblioGrafia</a:t>
            </a:r>
            <a:endParaRPr lang="es-ES" dirty="0"/>
          </a:p>
        </p:txBody>
      </p:sp>
      <p:sp>
        <p:nvSpPr>
          <p:cNvPr id="3" name="Marcador de contenido 2"/>
          <p:cNvSpPr>
            <a:spLocks noGrp="1"/>
          </p:cNvSpPr>
          <p:nvPr>
            <p:ph idx="1"/>
          </p:nvPr>
        </p:nvSpPr>
        <p:spPr/>
        <p:txBody>
          <a:bodyPr/>
          <a:lstStyle/>
          <a:p>
            <a:pPr>
              <a:buFont typeface="Wingdings" panose="05000000000000000000" pitchFamily="2" charset="2"/>
              <a:buChar char="v"/>
            </a:pPr>
            <a:r>
              <a:rPr lang="es-ES" dirty="0"/>
              <a:t>*http://medialab.di.unipi.it/web/IUM/Waterloo/node69.html</a:t>
            </a:r>
          </a:p>
          <a:p>
            <a:pPr>
              <a:buFont typeface="Wingdings" panose="05000000000000000000" pitchFamily="2" charset="2"/>
              <a:buChar char="v"/>
            </a:pPr>
            <a:r>
              <a:rPr lang="es-ES" dirty="0"/>
              <a:t>*https://processing.org/reference/</a:t>
            </a:r>
          </a:p>
          <a:p>
            <a:pPr>
              <a:buFont typeface="Wingdings" panose="05000000000000000000" pitchFamily="2" charset="2"/>
              <a:buChar char="v"/>
            </a:pPr>
            <a:r>
              <a:rPr lang="es-ES" u="sng" dirty="0"/>
              <a:t>*http://www.csc.kth.se/utbildning/kth/kurser/DD143X/dkand11/Group6Lars/Daniel.nyberg.report.pdf</a:t>
            </a:r>
          </a:p>
          <a:p>
            <a:pPr>
              <a:buFont typeface="Wingdings" panose="05000000000000000000" pitchFamily="2" charset="2"/>
              <a:buChar char="v"/>
            </a:pPr>
            <a:r>
              <a:rPr lang="es-ES" dirty="0"/>
              <a:t>*http://arantxa.ii.uam.es/~pedro/graficos/teoria/Problemas/3D/3D-II.pdf</a:t>
            </a:r>
          </a:p>
          <a:p>
            <a:pPr>
              <a:buFont typeface="Wingdings" panose="05000000000000000000" pitchFamily="2" charset="2"/>
              <a:buChar char="v"/>
            </a:pPr>
            <a:r>
              <a:rPr lang="es-ES" dirty="0"/>
              <a:t>*http://arantxa.ii.uam.es/~pedro/graficos/teoria/Painters/Painters.htm</a:t>
            </a:r>
          </a:p>
          <a:p>
            <a:pPr>
              <a:buFont typeface="Wingdings" panose="05000000000000000000" pitchFamily="2" charset="2"/>
              <a:buChar char="v"/>
            </a:pPr>
            <a:endParaRPr lang="es-ES" dirty="0"/>
          </a:p>
        </p:txBody>
      </p:sp>
    </p:spTree>
    <p:extLst>
      <p:ext uri="{BB962C8B-B14F-4D97-AF65-F5344CB8AC3E}">
        <p14:creationId xmlns:p14="http://schemas.microsoft.com/office/powerpoint/2010/main" val="4422646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docProps/app.xml><?xml version="1.0" encoding="utf-8"?>
<Properties xmlns="http://schemas.openxmlformats.org/officeDocument/2006/extended-properties" xmlns:vt="http://schemas.openxmlformats.org/officeDocument/2006/docPropsVTypes">
  <Template>Integral</Template>
  <TotalTime>28</TotalTime>
  <Words>286</Words>
  <Application>Microsoft Office PowerPoint</Application>
  <PresentationFormat>Panorámica</PresentationFormat>
  <Paragraphs>28</Paragraphs>
  <Slides>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Tw Cen MT</vt:lpstr>
      <vt:lpstr>Tw Cen MT Condensed</vt:lpstr>
      <vt:lpstr>Wingdings</vt:lpstr>
      <vt:lpstr>Wingdings 3</vt:lpstr>
      <vt:lpstr>Integral</vt:lpstr>
      <vt:lpstr>ALGOritmo del Pintor</vt:lpstr>
      <vt:lpstr>Caso de Estudio</vt:lpstr>
      <vt:lpstr>Problema</vt:lpstr>
      <vt:lpstr>Enfoque </vt:lpstr>
      <vt:lpstr>Historia</vt:lpstr>
      <vt:lpstr>Historia</vt:lpstr>
      <vt:lpstr>BiblioGrafia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ALGOritmo del Pintor</dc:title>
  <dc:creator>Edilberto</dc:creator>
  <cp:lastModifiedBy>Edilberto</cp:lastModifiedBy>
  <cp:revision>4</cp:revision>
  <dcterms:created xsi:type="dcterms:W3CDTF">2017-11-27T11:25:57Z</dcterms:created>
  <dcterms:modified xsi:type="dcterms:W3CDTF">2017-11-27T11:54:36Z</dcterms:modified>
</cp:coreProperties>
</file>