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6AF9E-8DAE-4832-A26C-317485483E1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50B2E-103B-446B-83AB-7CA714F16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8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50B2E-103B-446B-83AB-7CA714F16D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BAA3F8F-6F14-41C4-85EF-66ACCF0E813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00AA825-4D08-4DAC-8C09-E7B5306EA4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73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3F8F-6F14-41C4-85EF-66ACCF0E813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A825-4D08-4DAC-8C09-E7B5306E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2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3F8F-6F14-41C4-85EF-66ACCF0E813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A825-4D08-4DAC-8C09-E7B5306EA4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732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3F8F-6F14-41C4-85EF-66ACCF0E813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A825-4D08-4DAC-8C09-E7B5306EA4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174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3F8F-6F14-41C4-85EF-66ACCF0E813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A825-4D08-4DAC-8C09-E7B5306E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97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3F8F-6F14-41C4-85EF-66ACCF0E813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A825-4D08-4DAC-8C09-E7B5306EA4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531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3F8F-6F14-41C4-85EF-66ACCF0E813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A825-4D08-4DAC-8C09-E7B5306EA4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81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3F8F-6F14-41C4-85EF-66ACCF0E813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A825-4D08-4DAC-8C09-E7B5306EA4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347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3F8F-6F14-41C4-85EF-66ACCF0E813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A825-4D08-4DAC-8C09-E7B5306EA4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2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3F8F-6F14-41C4-85EF-66ACCF0E813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A825-4D08-4DAC-8C09-E7B5306E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0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3F8F-6F14-41C4-85EF-66ACCF0E813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A825-4D08-4DAC-8C09-E7B5306EA45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33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3F8F-6F14-41C4-85EF-66ACCF0E813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A825-4D08-4DAC-8C09-E7B5306E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1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3F8F-6F14-41C4-85EF-66ACCF0E813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A825-4D08-4DAC-8C09-E7B5306EA45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79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3F8F-6F14-41C4-85EF-66ACCF0E813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A825-4D08-4DAC-8C09-E7B5306EA4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59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3F8F-6F14-41C4-85EF-66ACCF0E813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A825-4D08-4DAC-8C09-E7B5306E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3F8F-6F14-41C4-85EF-66ACCF0E813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A825-4D08-4DAC-8C09-E7B5306EA45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14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A3F8F-6F14-41C4-85EF-66ACCF0E813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A825-4D08-4DAC-8C09-E7B5306E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6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AA3F8F-6F14-41C4-85EF-66ACCF0E813A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0AA825-4D08-4DAC-8C09-E7B5306E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6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053C-E450-3BF9-B910-94C011797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641232"/>
            <a:ext cx="6815669" cy="1320802"/>
          </a:xfrm>
        </p:spPr>
        <p:txBody>
          <a:bodyPr/>
          <a:lstStyle/>
          <a:p>
            <a:r>
              <a:rPr lang="en-GB" sz="4000" dirty="0"/>
              <a:t>Events Management Application 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3E1F1-0C67-29F6-0B2A-39A4F201E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5" y="3552089"/>
            <a:ext cx="6815669" cy="1320802"/>
          </a:xfrm>
        </p:spPr>
        <p:txBody>
          <a:bodyPr>
            <a:normAutofit fontScale="25000" lnSpcReduction="20000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5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Echipa</a:t>
            </a:r>
            <a:r>
              <a:rPr lang="en-GB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GB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Mogan Andreea-Monica</a:t>
            </a: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5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Neagoe</a:t>
            </a: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Iulia-Gabriela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5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Ghinda</a:t>
            </a: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Denisa-Maria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Andrei </a:t>
            </a:r>
            <a:r>
              <a:rPr lang="en-US" sz="5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Iuliana</a:t>
            </a: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-Elena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Jinga Oana-Alexandra</a:t>
            </a:r>
          </a:p>
          <a:p>
            <a:pPr algn="l"/>
            <a:r>
              <a:rPr lang="en-US" dirty="0"/>
              <a:t>                                                                                                                                       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39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F79A-9C62-BE3D-A2D7-134C1079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174914"/>
          </a:xfrm>
        </p:spPr>
        <p:txBody>
          <a:bodyPr>
            <a:normAutofit/>
          </a:bodyPr>
          <a:lstStyle/>
          <a:p>
            <a:r>
              <a:rPr lang="en-GB" sz="3200" b="1" dirty="0"/>
              <a:t>Events Management Application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DB8A3-7F74-13D6-36BE-E72FFC6FF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Alegerea si descrierea modului de dezvoltare software</a:t>
            </a:r>
          </a:p>
          <a:p>
            <a:r>
              <a:rPr lang="it-IT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Desemnarea rolurilor si responsabilitatilor in cadrul echipei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bazei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date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descrierea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tabelelor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Modelarea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arhitecturii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Use Case)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Postman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69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C9F8-A127-8A27-4068-C3FA72CD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it-IT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Alegerea si descrierea modului de dezvoltare software</a:t>
            </a:r>
            <a:br>
              <a:rPr lang="it-IT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B7B830-52DA-8FFE-28A3-3C3E917ED454}"/>
              </a:ext>
            </a:extLst>
          </p:cNvPr>
          <p:cNvSpPr txBox="1"/>
          <p:nvPr/>
        </p:nvSpPr>
        <p:spPr>
          <a:xfrm>
            <a:off x="1295402" y="2532185"/>
            <a:ext cx="100408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dezvoltarea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aplicației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management al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evenimentelor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am ales </a:t>
            </a:r>
            <a:r>
              <a:rPr lang="en-US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Agile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datorită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flexibilității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eficienței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proiecte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implică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cerințe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dinamice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colaborare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strânsă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membrii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echipei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Planificare initiala</a:t>
            </a:r>
            <a:r>
              <a:rPr lang="it-IT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definirea cerintelor functionale si tehnice.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Dezvoltare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treptata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functionalitatilor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CRUD,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integrarea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Securitate.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Testare continua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verificarea fiecarei functionalitati prin testare manuala folosind unelte specifice.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Tehnologii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folosite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Java + Spring Boot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MySQL Database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it-IT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Postman pentru testarea si validarea operatiilor CRUD.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9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08AD-E2F3-12BD-DF85-6ACC4404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Desemnarea rolurilor si responsabilitatilor in cadrul echipei</a:t>
            </a:r>
            <a:br>
              <a:rPr lang="it-IT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33C3E-4C32-102C-A1C5-45CB272EFF11}"/>
              </a:ext>
            </a:extLst>
          </p:cNvPr>
          <p:cNvSpPr txBox="1"/>
          <p:nvPr/>
        </p:nvSpPr>
        <p:spPr>
          <a:xfrm>
            <a:off x="1295402" y="2567354"/>
            <a:ext cx="9794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o-RO" sz="2400" dirty="0"/>
          </a:p>
          <a:p>
            <a:pPr algn="ctr"/>
            <a:endParaRPr lang="ro-RO" sz="2400" dirty="0"/>
          </a:p>
          <a:p>
            <a:pPr marL="342900" indent="-342900">
              <a:buFont typeface="+mj-lt"/>
              <a:buAutoNum type="arabicPeriod"/>
            </a:pPr>
            <a:r>
              <a:rPr lang="ro-RO" sz="2400" dirty="0"/>
              <a:t>Project Manager –Ghinda Denisa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GB" sz="2400" dirty="0" err="1"/>
              <a:t>Dezvoltarea</a:t>
            </a:r>
            <a:r>
              <a:rPr lang="en-GB" sz="2400" dirty="0"/>
              <a:t> </a:t>
            </a:r>
            <a:r>
              <a:rPr lang="en-GB" sz="2400" dirty="0" err="1"/>
              <a:t>aplicatiei</a:t>
            </a:r>
            <a:r>
              <a:rPr lang="ro-RO" sz="2400" dirty="0"/>
              <a:t> –Jinga Oana &amp; Andrei Iuliana </a:t>
            </a:r>
            <a:endParaRPr lang="en-GB" sz="2400" dirty="0"/>
          </a:p>
          <a:p>
            <a:pPr marL="342900" indent="-342900">
              <a:buFont typeface="+mj-lt"/>
              <a:buAutoNum type="arabicPeriod"/>
            </a:pPr>
            <a:r>
              <a:rPr lang="en-GB" sz="2400" dirty="0" err="1"/>
              <a:t>Testare</a:t>
            </a:r>
            <a:r>
              <a:rPr lang="en-GB" sz="2400" dirty="0"/>
              <a:t> </a:t>
            </a:r>
            <a:r>
              <a:rPr lang="ro-RO" sz="2400" dirty="0"/>
              <a:t>în Postman-Mogan Andreea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2400" dirty="0"/>
              <a:t>Baza de date-Neagoe Iulia</a:t>
            </a:r>
          </a:p>
        </p:txBody>
      </p:sp>
    </p:spTree>
    <p:extLst>
      <p:ext uri="{BB962C8B-B14F-4D97-AF65-F5344CB8AC3E}">
        <p14:creationId xmlns:p14="http://schemas.microsoft.com/office/powerpoint/2010/main" val="31689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1CCC3F-2F69-2077-D07D-04E5C25350D8}"/>
              </a:ext>
            </a:extLst>
          </p:cNvPr>
          <p:cNvSpPr txBox="1"/>
          <p:nvPr/>
        </p:nvSpPr>
        <p:spPr>
          <a:xfrm>
            <a:off x="988959" y="829525"/>
            <a:ext cx="10468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bazei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date 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descrierea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tabelelor</a:t>
            </a:r>
            <a:endParaRPr lang="en-US" sz="24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31F97-3277-5D5B-569D-F9FF6110D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47" y="2377440"/>
            <a:ext cx="9408106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6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7AC1AC-CD2B-3BC0-694A-29B10A11A650}"/>
              </a:ext>
            </a:extLst>
          </p:cNvPr>
          <p:cNvSpPr txBox="1"/>
          <p:nvPr/>
        </p:nvSpPr>
        <p:spPr>
          <a:xfrm>
            <a:off x="1723293" y="879230"/>
            <a:ext cx="10597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ro-RO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Modelarea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arhitecturii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00D59-88F5-80EC-CD5E-5EA2F430A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92" y="1529916"/>
            <a:ext cx="8678186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8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74A52D-72A3-D48B-1363-8768A5F6B4CD}"/>
              </a:ext>
            </a:extLst>
          </p:cNvPr>
          <p:cNvSpPr txBox="1"/>
          <p:nvPr/>
        </p:nvSpPr>
        <p:spPr>
          <a:xfrm>
            <a:off x="2672392" y="829525"/>
            <a:ext cx="1037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ro-RO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Modelarea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arhitecturii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–Use Case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7FF81-66FE-1540-4542-2D4A8B0E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849" y="1977190"/>
            <a:ext cx="6543675" cy="2457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FA561F-3F28-BF26-1FA8-C5BFB74FA3FB}"/>
              </a:ext>
            </a:extLst>
          </p:cNvPr>
          <p:cNvSpPr txBox="1"/>
          <p:nvPr/>
        </p:nvSpPr>
        <p:spPr>
          <a:xfrm>
            <a:off x="3121152" y="4553257"/>
            <a:ext cx="4059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Event</a:t>
            </a:r>
            <a:r>
              <a:rPr lang="en-GB" dirty="0"/>
              <a:t>:GET,POST,PUT,DELETE</a:t>
            </a:r>
          </a:p>
          <a:p>
            <a:r>
              <a:rPr lang="en-GB" b="1" dirty="0" err="1"/>
              <a:t>Attendee</a:t>
            </a:r>
            <a:r>
              <a:rPr lang="en-GB" dirty="0" err="1"/>
              <a:t>:GET,POST,PUT,DELETE</a:t>
            </a:r>
            <a:endParaRPr lang="en-GB" dirty="0"/>
          </a:p>
          <a:p>
            <a:r>
              <a:rPr lang="en-GB" b="1" dirty="0" err="1"/>
              <a:t>Ticket</a:t>
            </a:r>
            <a:r>
              <a:rPr lang="en-GB" dirty="0" err="1"/>
              <a:t>:GET,POST,PUT,DELETE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4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1251E3-4A06-344E-4B12-98EB049E5614}"/>
              </a:ext>
            </a:extLst>
          </p:cNvPr>
          <p:cNvSpPr txBox="1"/>
          <p:nvPr/>
        </p:nvSpPr>
        <p:spPr>
          <a:xfrm>
            <a:off x="4120896" y="1020854"/>
            <a:ext cx="91205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Testarea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Postman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3B1FF6-38C2-5937-6910-97A02C9C4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41" y="809760"/>
            <a:ext cx="4644668" cy="2377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944C05-A7D6-F584-C101-2243B6AEF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684" y="3283704"/>
            <a:ext cx="4589585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FE786C-F06C-21A2-6358-8AD0C079D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956" y="2417321"/>
            <a:ext cx="4697403" cy="2834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AC2E8C-7BC4-974F-6C6D-677D3459F9DA}"/>
              </a:ext>
            </a:extLst>
          </p:cNvPr>
          <p:cNvSpPr txBox="1"/>
          <p:nvPr/>
        </p:nvSpPr>
        <p:spPr>
          <a:xfrm>
            <a:off x="4120896" y="2417321"/>
            <a:ext cx="14142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Add event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9FFF43-9606-EB29-B60F-A00376AB8536}"/>
              </a:ext>
            </a:extLst>
          </p:cNvPr>
          <p:cNvSpPr txBox="1"/>
          <p:nvPr/>
        </p:nvSpPr>
        <p:spPr>
          <a:xfrm>
            <a:off x="3803904" y="5067295"/>
            <a:ext cx="204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Add attendee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7F43D-0BF7-B81D-6170-C7340A703292}"/>
              </a:ext>
            </a:extLst>
          </p:cNvPr>
          <p:cNvSpPr txBox="1"/>
          <p:nvPr/>
        </p:nvSpPr>
        <p:spPr>
          <a:xfrm>
            <a:off x="9127596" y="4194048"/>
            <a:ext cx="195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Add ticket 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09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141</TotalTime>
  <Words>263</Words>
  <Application>Microsoft Office PowerPoint</Application>
  <PresentationFormat>Widescreen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Garamond</vt:lpstr>
      <vt:lpstr>Times New Roman</vt:lpstr>
      <vt:lpstr>Wingdings</vt:lpstr>
      <vt:lpstr>Organic</vt:lpstr>
      <vt:lpstr>Events Management Application </vt:lpstr>
      <vt:lpstr>Events Management Application</vt:lpstr>
      <vt:lpstr>1. Alegerea si descrierea modului de dezvoltare software </vt:lpstr>
      <vt:lpstr>2. Desemnarea rolurilor si responsabilitatilor in cadrul echipei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moganandreea01@gmail.com</dc:creator>
  <cp:lastModifiedBy>moganandreea01@gmail.com</cp:lastModifiedBy>
  <cp:revision>4</cp:revision>
  <dcterms:created xsi:type="dcterms:W3CDTF">2025-01-12T16:49:33Z</dcterms:created>
  <dcterms:modified xsi:type="dcterms:W3CDTF">2025-01-12T19:11:32Z</dcterms:modified>
</cp:coreProperties>
</file>