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7" r:id="rId8"/>
    <p:sldId id="261" r:id="rId9"/>
    <p:sldId id="265" r:id="rId10"/>
    <p:sldId id="262" r:id="rId11"/>
    <p:sldId id="264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DC9A6E-5D07-4880-9D73-B94FE71EA42C}" v="5" dt="2024-04-30T18:34:01.3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114" y="1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gor Chornii" userId="61704c168f415dae" providerId="LiveId" clId="{1DDC9A6E-5D07-4880-9D73-B94FE71EA42C}"/>
    <pc:docChg chg="undo custSel addSld delSld modSld sldOrd">
      <pc:chgData name="Egor Chornii" userId="61704c168f415dae" providerId="LiveId" clId="{1DDC9A6E-5D07-4880-9D73-B94FE71EA42C}" dt="2024-04-30T18:35:45.075" v="565" actId="1076"/>
      <pc:docMkLst>
        <pc:docMk/>
      </pc:docMkLst>
      <pc:sldChg chg="addSp delSp modSp mod modMedia setBg addAnim delAnim">
        <pc:chgData name="Egor Chornii" userId="61704c168f415dae" providerId="LiveId" clId="{1DDC9A6E-5D07-4880-9D73-B94FE71EA42C}" dt="2024-04-30T18:34:01.389" v="537" actId="122"/>
        <pc:sldMkLst>
          <pc:docMk/>
          <pc:sldMk cId="749110880" sldId="256"/>
        </pc:sldMkLst>
        <pc:spChg chg="mod">
          <ac:chgData name="Egor Chornii" userId="61704c168f415dae" providerId="LiveId" clId="{1DDC9A6E-5D07-4880-9D73-B94FE71EA42C}" dt="2024-04-30T18:33:59.599" v="536" actId="122"/>
          <ac:spMkLst>
            <pc:docMk/>
            <pc:sldMk cId="749110880" sldId="256"/>
            <ac:spMk id="2" creationId="{E31C78A3-D660-DA56-54E6-3CBF7F62ACE8}"/>
          </ac:spMkLst>
        </pc:spChg>
        <pc:spChg chg="mod">
          <ac:chgData name="Egor Chornii" userId="61704c168f415dae" providerId="LiveId" clId="{1DDC9A6E-5D07-4880-9D73-B94FE71EA42C}" dt="2024-04-30T18:34:01.389" v="537" actId="122"/>
          <ac:spMkLst>
            <pc:docMk/>
            <pc:sldMk cId="749110880" sldId="256"/>
            <ac:spMk id="3" creationId="{5E9FA30F-D446-7077-802E-EFC7D5E4AC64}"/>
          </ac:spMkLst>
        </pc:spChg>
        <pc:spChg chg="add">
          <ac:chgData name="Egor Chornii" userId="61704c168f415dae" providerId="LiveId" clId="{1DDC9A6E-5D07-4880-9D73-B94FE71EA42C}" dt="2024-04-30T18:16:56.540" v="325" actId="26606"/>
          <ac:spMkLst>
            <pc:docMk/>
            <pc:sldMk cId="749110880" sldId="256"/>
            <ac:spMk id="8" creationId="{943CAA20-3569-4189-9E48-239A229A86CA}"/>
          </ac:spMkLst>
        </pc:spChg>
        <pc:spChg chg="add del">
          <ac:chgData name="Egor Chornii" userId="61704c168f415dae" providerId="LiveId" clId="{1DDC9A6E-5D07-4880-9D73-B94FE71EA42C}" dt="2024-04-30T18:16:56.535" v="324" actId="26606"/>
          <ac:spMkLst>
            <pc:docMk/>
            <pc:sldMk cId="749110880" sldId="256"/>
            <ac:spMk id="9" creationId="{C1DD1A8A-57D5-4A81-AD04-532B043C5611}"/>
          </ac:spMkLst>
        </pc:spChg>
        <pc:spChg chg="add">
          <ac:chgData name="Egor Chornii" userId="61704c168f415dae" providerId="LiveId" clId="{1DDC9A6E-5D07-4880-9D73-B94FE71EA42C}" dt="2024-04-30T18:16:56.540" v="325" actId="26606"/>
          <ac:spMkLst>
            <pc:docMk/>
            <pc:sldMk cId="749110880" sldId="256"/>
            <ac:spMk id="10" creationId="{DA542B6D-E775-4832-91DC-2D20F857813A}"/>
          </ac:spMkLst>
        </pc:spChg>
        <pc:spChg chg="add del">
          <ac:chgData name="Egor Chornii" userId="61704c168f415dae" providerId="LiveId" clId="{1DDC9A6E-5D07-4880-9D73-B94FE71EA42C}" dt="2024-04-30T18:16:56.535" v="324" actId="26606"/>
          <ac:spMkLst>
            <pc:docMk/>
            <pc:sldMk cId="749110880" sldId="256"/>
            <ac:spMk id="11" creationId="{007891EC-4501-44ED-A8C8-B11B6DB767AB}"/>
          </ac:spMkLst>
        </pc:spChg>
        <pc:picChg chg="add del mod">
          <ac:chgData name="Egor Chornii" userId="61704c168f415dae" providerId="LiveId" clId="{1DDC9A6E-5D07-4880-9D73-B94FE71EA42C}" dt="2024-04-30T18:16:56.535" v="324" actId="26606"/>
          <ac:picMkLst>
            <pc:docMk/>
            <pc:sldMk cId="749110880" sldId="256"/>
            <ac:picMk id="5" creationId="{4C7D0EC5-BB70-AC79-B021-47613744DF58}"/>
          </ac:picMkLst>
        </pc:picChg>
      </pc:sldChg>
      <pc:sldChg chg="addSp modSp mod setBg">
        <pc:chgData name="Egor Chornii" userId="61704c168f415dae" providerId="LiveId" clId="{1DDC9A6E-5D07-4880-9D73-B94FE71EA42C}" dt="2024-04-30T18:33:57.131" v="535" actId="122"/>
        <pc:sldMkLst>
          <pc:docMk/>
          <pc:sldMk cId="3783359279" sldId="257"/>
        </pc:sldMkLst>
        <pc:spChg chg="mod">
          <ac:chgData name="Egor Chornii" userId="61704c168f415dae" providerId="LiveId" clId="{1DDC9A6E-5D07-4880-9D73-B94FE71EA42C}" dt="2024-04-30T18:33:57.131" v="535" actId="122"/>
          <ac:spMkLst>
            <pc:docMk/>
            <pc:sldMk cId="3783359279" sldId="257"/>
            <ac:spMk id="2" creationId="{D78D481B-029E-6B19-246F-435143B46202}"/>
          </ac:spMkLst>
        </pc:spChg>
        <pc:spChg chg="mod">
          <ac:chgData name="Egor Chornii" userId="61704c168f415dae" providerId="LiveId" clId="{1DDC9A6E-5D07-4880-9D73-B94FE71EA42C}" dt="2024-04-30T18:17:05.191" v="328" actId="26606"/>
          <ac:spMkLst>
            <pc:docMk/>
            <pc:sldMk cId="3783359279" sldId="257"/>
            <ac:spMk id="3" creationId="{9B0080D4-D164-A1AA-ABF7-A8AF045A9051}"/>
          </ac:spMkLst>
        </pc:spChg>
        <pc:spChg chg="add">
          <ac:chgData name="Egor Chornii" userId="61704c168f415dae" providerId="LiveId" clId="{1DDC9A6E-5D07-4880-9D73-B94FE71EA42C}" dt="2024-04-30T18:17:05.191" v="328" actId="26606"/>
          <ac:spMkLst>
            <pc:docMk/>
            <pc:sldMk cId="3783359279" sldId="257"/>
            <ac:spMk id="9" creationId="{F13C74B1-5B17-4795-BED0-7140497B445A}"/>
          </ac:spMkLst>
        </pc:spChg>
        <pc:spChg chg="add">
          <ac:chgData name="Egor Chornii" userId="61704c168f415dae" providerId="LiveId" clId="{1DDC9A6E-5D07-4880-9D73-B94FE71EA42C}" dt="2024-04-30T18:17:05.191" v="328" actId="26606"/>
          <ac:spMkLst>
            <pc:docMk/>
            <pc:sldMk cId="3783359279" sldId="257"/>
            <ac:spMk id="11" creationId="{D4974D33-8DC5-464E-8C6D-BE58F0669C17}"/>
          </ac:spMkLst>
        </pc:spChg>
        <pc:picChg chg="add">
          <ac:chgData name="Egor Chornii" userId="61704c168f415dae" providerId="LiveId" clId="{1DDC9A6E-5D07-4880-9D73-B94FE71EA42C}" dt="2024-04-30T18:17:05.191" v="328" actId="26606"/>
          <ac:picMkLst>
            <pc:docMk/>
            <pc:sldMk cId="3783359279" sldId="257"/>
            <ac:picMk id="5" creationId="{DF0D05D0-2EE0-B08D-3CE7-04CB1F9CC23D}"/>
          </ac:picMkLst>
        </pc:picChg>
      </pc:sldChg>
      <pc:sldChg chg="addSp modSp mod setBg">
        <pc:chgData name="Egor Chornii" userId="61704c168f415dae" providerId="LiveId" clId="{1DDC9A6E-5D07-4880-9D73-B94FE71EA42C}" dt="2024-04-30T18:32:51.569" v="517" actId="27636"/>
        <pc:sldMkLst>
          <pc:docMk/>
          <pc:sldMk cId="833615473" sldId="258"/>
        </pc:sldMkLst>
        <pc:spChg chg="mod">
          <ac:chgData name="Egor Chornii" userId="61704c168f415dae" providerId="LiveId" clId="{1DDC9A6E-5D07-4880-9D73-B94FE71EA42C}" dt="2024-04-30T18:32:29.699" v="499" actId="113"/>
          <ac:spMkLst>
            <pc:docMk/>
            <pc:sldMk cId="833615473" sldId="258"/>
            <ac:spMk id="2" creationId="{D4F6CC2C-2700-8ED3-B187-EE90BC0CD6CF}"/>
          </ac:spMkLst>
        </pc:spChg>
        <pc:spChg chg="mod">
          <ac:chgData name="Egor Chornii" userId="61704c168f415dae" providerId="LiveId" clId="{1DDC9A6E-5D07-4880-9D73-B94FE71EA42C}" dt="2024-04-30T18:32:51.569" v="517" actId="27636"/>
          <ac:spMkLst>
            <pc:docMk/>
            <pc:sldMk cId="833615473" sldId="258"/>
            <ac:spMk id="3" creationId="{BDF0AC11-0E5B-9846-657F-9D0EDDBB1C98}"/>
          </ac:spMkLst>
        </pc:spChg>
        <pc:spChg chg="add">
          <ac:chgData name="Egor Chornii" userId="61704c168f415dae" providerId="LiveId" clId="{1DDC9A6E-5D07-4880-9D73-B94FE71EA42C}" dt="2024-04-30T18:17:17.157" v="329" actId="26606"/>
          <ac:spMkLst>
            <pc:docMk/>
            <pc:sldMk cId="833615473" sldId="258"/>
            <ac:spMk id="9" creationId="{F944E337-3E5D-4A1F-A5A1-2057F25B8A7B}"/>
          </ac:spMkLst>
        </pc:spChg>
        <pc:spChg chg="add">
          <ac:chgData name="Egor Chornii" userId="61704c168f415dae" providerId="LiveId" clId="{1DDC9A6E-5D07-4880-9D73-B94FE71EA42C}" dt="2024-04-30T18:17:17.157" v="329" actId="26606"/>
          <ac:spMkLst>
            <pc:docMk/>
            <pc:sldMk cId="833615473" sldId="258"/>
            <ac:spMk id="11" creationId="{4DA50D69-7CF7-4844-B844-A2B821C77F24}"/>
          </ac:spMkLst>
        </pc:spChg>
        <pc:picChg chg="add">
          <ac:chgData name="Egor Chornii" userId="61704c168f415dae" providerId="LiveId" clId="{1DDC9A6E-5D07-4880-9D73-B94FE71EA42C}" dt="2024-04-30T18:17:17.157" v="329" actId="26606"/>
          <ac:picMkLst>
            <pc:docMk/>
            <pc:sldMk cId="833615473" sldId="258"/>
            <ac:picMk id="5" creationId="{A9A4160C-5ACC-046A-BC86-CA6200D7C293}"/>
          </ac:picMkLst>
        </pc:picChg>
      </pc:sldChg>
      <pc:sldChg chg="addSp modSp new mod setBg">
        <pc:chgData name="Egor Chornii" userId="61704c168f415dae" providerId="LiveId" clId="{1DDC9A6E-5D07-4880-9D73-B94FE71EA42C}" dt="2024-04-30T18:33:49.434" v="534" actId="14100"/>
        <pc:sldMkLst>
          <pc:docMk/>
          <pc:sldMk cId="241804451" sldId="259"/>
        </pc:sldMkLst>
        <pc:spChg chg="mod">
          <ac:chgData name="Egor Chornii" userId="61704c168f415dae" providerId="LiveId" clId="{1DDC9A6E-5D07-4880-9D73-B94FE71EA42C}" dt="2024-04-30T18:33:49.434" v="534" actId="14100"/>
          <ac:spMkLst>
            <pc:docMk/>
            <pc:sldMk cId="241804451" sldId="259"/>
            <ac:spMk id="2" creationId="{B000851B-15DF-1C5E-E6B6-B08390AF5E14}"/>
          </ac:spMkLst>
        </pc:spChg>
        <pc:spChg chg="mod">
          <ac:chgData name="Egor Chornii" userId="61704c168f415dae" providerId="LiveId" clId="{1DDC9A6E-5D07-4880-9D73-B94FE71EA42C}" dt="2024-04-30T18:33:36.316" v="528" actId="113"/>
          <ac:spMkLst>
            <pc:docMk/>
            <pc:sldMk cId="241804451" sldId="259"/>
            <ac:spMk id="3" creationId="{A1EDF7E2-ECA9-4C9F-6668-AD182FE1E200}"/>
          </ac:spMkLst>
        </pc:spChg>
        <pc:spChg chg="add">
          <ac:chgData name="Egor Chornii" userId="61704c168f415dae" providerId="LiveId" clId="{1DDC9A6E-5D07-4880-9D73-B94FE71EA42C}" dt="2024-04-30T18:17:29.006" v="330" actId="26606"/>
          <ac:spMkLst>
            <pc:docMk/>
            <pc:sldMk cId="241804451" sldId="259"/>
            <ac:spMk id="9" creationId="{2C61293E-6EBE-43EF-A52C-9BEBFD7679D4}"/>
          </ac:spMkLst>
        </pc:spChg>
        <pc:spChg chg="add">
          <ac:chgData name="Egor Chornii" userId="61704c168f415dae" providerId="LiveId" clId="{1DDC9A6E-5D07-4880-9D73-B94FE71EA42C}" dt="2024-04-30T18:17:29.006" v="330" actId="26606"/>
          <ac:spMkLst>
            <pc:docMk/>
            <pc:sldMk cId="241804451" sldId="259"/>
            <ac:spMk id="11" creationId="{3FCFB1DE-0B7E-48CC-BA90-B2AB0889F9D6}"/>
          </ac:spMkLst>
        </pc:spChg>
        <pc:picChg chg="add">
          <ac:chgData name="Egor Chornii" userId="61704c168f415dae" providerId="LiveId" clId="{1DDC9A6E-5D07-4880-9D73-B94FE71EA42C}" dt="2024-04-30T18:17:29.006" v="330" actId="26606"/>
          <ac:picMkLst>
            <pc:docMk/>
            <pc:sldMk cId="241804451" sldId="259"/>
            <ac:picMk id="5" creationId="{0A65ADA0-2636-660B-1E24-97437B1D9519}"/>
          </ac:picMkLst>
        </pc:picChg>
      </pc:sldChg>
      <pc:sldChg chg="addSp modSp new mod setBg">
        <pc:chgData name="Egor Chornii" userId="61704c168f415dae" providerId="LiveId" clId="{1DDC9A6E-5D07-4880-9D73-B94FE71EA42C}" dt="2024-04-30T18:34:12.816" v="541" actId="27636"/>
        <pc:sldMkLst>
          <pc:docMk/>
          <pc:sldMk cId="962889462" sldId="260"/>
        </pc:sldMkLst>
        <pc:spChg chg="mod">
          <ac:chgData name="Egor Chornii" userId="61704c168f415dae" providerId="LiveId" clId="{1DDC9A6E-5D07-4880-9D73-B94FE71EA42C}" dt="2024-04-30T18:33:44.309" v="532" actId="20577"/>
          <ac:spMkLst>
            <pc:docMk/>
            <pc:sldMk cId="962889462" sldId="260"/>
            <ac:spMk id="2" creationId="{14E36534-E6B5-69C9-BA48-DE2FF2AFE713}"/>
          </ac:spMkLst>
        </pc:spChg>
        <pc:spChg chg="mod">
          <ac:chgData name="Egor Chornii" userId="61704c168f415dae" providerId="LiveId" clId="{1DDC9A6E-5D07-4880-9D73-B94FE71EA42C}" dt="2024-04-30T18:34:12.816" v="541" actId="27636"/>
          <ac:spMkLst>
            <pc:docMk/>
            <pc:sldMk cId="962889462" sldId="260"/>
            <ac:spMk id="3" creationId="{7227F2D1-039A-BACA-4F0D-8778D5C86185}"/>
          </ac:spMkLst>
        </pc:spChg>
        <pc:spChg chg="add">
          <ac:chgData name="Egor Chornii" userId="61704c168f415dae" providerId="LiveId" clId="{1DDC9A6E-5D07-4880-9D73-B94FE71EA42C}" dt="2024-04-30T18:17:37.110" v="331" actId="26606"/>
          <ac:spMkLst>
            <pc:docMk/>
            <pc:sldMk cId="962889462" sldId="260"/>
            <ac:spMk id="9" creationId="{F13C74B1-5B17-4795-BED0-7140497B445A}"/>
          </ac:spMkLst>
        </pc:spChg>
        <pc:spChg chg="add">
          <ac:chgData name="Egor Chornii" userId="61704c168f415dae" providerId="LiveId" clId="{1DDC9A6E-5D07-4880-9D73-B94FE71EA42C}" dt="2024-04-30T18:17:37.110" v="331" actId="26606"/>
          <ac:spMkLst>
            <pc:docMk/>
            <pc:sldMk cId="962889462" sldId="260"/>
            <ac:spMk id="11" creationId="{D4974D33-8DC5-464E-8C6D-BE58F0669C17}"/>
          </ac:spMkLst>
        </pc:spChg>
        <pc:picChg chg="add">
          <ac:chgData name="Egor Chornii" userId="61704c168f415dae" providerId="LiveId" clId="{1DDC9A6E-5D07-4880-9D73-B94FE71EA42C}" dt="2024-04-30T18:17:37.110" v="331" actId="26606"/>
          <ac:picMkLst>
            <pc:docMk/>
            <pc:sldMk cId="962889462" sldId="260"/>
            <ac:picMk id="5" creationId="{60206BD9-AFA2-6176-7B83-AF57688C919F}"/>
          </ac:picMkLst>
        </pc:picChg>
      </pc:sldChg>
      <pc:sldChg chg="addSp delSp modSp new mod setBg">
        <pc:chgData name="Egor Chornii" userId="61704c168f415dae" providerId="LiveId" clId="{1DDC9A6E-5D07-4880-9D73-B94FE71EA42C}" dt="2024-04-30T18:34:58.953" v="551" actId="113"/>
        <pc:sldMkLst>
          <pc:docMk/>
          <pc:sldMk cId="2354576774" sldId="261"/>
        </pc:sldMkLst>
        <pc:spChg chg="mod">
          <ac:chgData name="Egor Chornii" userId="61704c168f415dae" providerId="LiveId" clId="{1DDC9A6E-5D07-4880-9D73-B94FE71EA42C}" dt="2024-04-30T18:34:49.487" v="545" actId="122"/>
          <ac:spMkLst>
            <pc:docMk/>
            <pc:sldMk cId="2354576774" sldId="261"/>
            <ac:spMk id="2" creationId="{F6063541-449B-317F-5553-F4A6EBA5EA21}"/>
          </ac:spMkLst>
        </pc:spChg>
        <pc:spChg chg="mod">
          <ac:chgData name="Egor Chornii" userId="61704c168f415dae" providerId="LiveId" clId="{1DDC9A6E-5D07-4880-9D73-B94FE71EA42C}" dt="2024-04-30T18:34:58.953" v="551" actId="113"/>
          <ac:spMkLst>
            <pc:docMk/>
            <pc:sldMk cId="2354576774" sldId="261"/>
            <ac:spMk id="3" creationId="{CD2BB6EF-AA27-219A-A761-E61ABF69DC22}"/>
          </ac:spMkLst>
        </pc:spChg>
        <pc:spChg chg="add del">
          <ac:chgData name="Egor Chornii" userId="61704c168f415dae" providerId="LiveId" clId="{1DDC9A6E-5D07-4880-9D73-B94FE71EA42C}" dt="2024-04-30T17:52:10.417" v="64" actId="22"/>
          <ac:spMkLst>
            <pc:docMk/>
            <pc:sldMk cId="2354576774" sldId="261"/>
            <ac:spMk id="5" creationId="{178089F3-D24B-7B7C-4E13-CD4C8FE68484}"/>
          </ac:spMkLst>
        </pc:spChg>
        <pc:spChg chg="add">
          <ac:chgData name="Egor Chornii" userId="61704c168f415dae" providerId="LiveId" clId="{1DDC9A6E-5D07-4880-9D73-B94FE71EA42C}" dt="2024-04-30T18:17:42.818" v="332" actId="26606"/>
          <ac:spMkLst>
            <pc:docMk/>
            <pc:sldMk cId="2354576774" sldId="261"/>
            <ac:spMk id="9" creationId="{F13C74B1-5B17-4795-BED0-7140497B445A}"/>
          </ac:spMkLst>
        </pc:spChg>
        <pc:spChg chg="add">
          <ac:chgData name="Egor Chornii" userId="61704c168f415dae" providerId="LiveId" clId="{1DDC9A6E-5D07-4880-9D73-B94FE71EA42C}" dt="2024-04-30T18:17:42.818" v="332" actId="26606"/>
          <ac:spMkLst>
            <pc:docMk/>
            <pc:sldMk cId="2354576774" sldId="261"/>
            <ac:spMk id="11" creationId="{D4974D33-8DC5-464E-8C6D-BE58F0669C17}"/>
          </ac:spMkLst>
        </pc:spChg>
        <pc:picChg chg="add">
          <ac:chgData name="Egor Chornii" userId="61704c168f415dae" providerId="LiveId" clId="{1DDC9A6E-5D07-4880-9D73-B94FE71EA42C}" dt="2024-04-30T18:17:42.818" v="332" actId="26606"/>
          <ac:picMkLst>
            <pc:docMk/>
            <pc:sldMk cId="2354576774" sldId="261"/>
            <ac:picMk id="6" creationId="{0BF15435-E0A6-A728-988A-483010CABCEA}"/>
          </ac:picMkLst>
        </pc:picChg>
      </pc:sldChg>
      <pc:sldChg chg="addSp delSp modSp new mod setBg">
        <pc:chgData name="Egor Chornii" userId="61704c168f415dae" providerId="LiveId" clId="{1DDC9A6E-5D07-4880-9D73-B94FE71EA42C}" dt="2024-04-30T18:35:17.446" v="555" actId="113"/>
        <pc:sldMkLst>
          <pc:docMk/>
          <pc:sldMk cId="2373694849" sldId="262"/>
        </pc:sldMkLst>
        <pc:spChg chg="mod">
          <ac:chgData name="Egor Chornii" userId="61704c168f415dae" providerId="LiveId" clId="{1DDC9A6E-5D07-4880-9D73-B94FE71EA42C}" dt="2024-04-30T18:35:13.482" v="554" actId="122"/>
          <ac:spMkLst>
            <pc:docMk/>
            <pc:sldMk cId="2373694849" sldId="262"/>
            <ac:spMk id="2" creationId="{4665BC08-047F-7E54-CE45-C57D855F8975}"/>
          </ac:spMkLst>
        </pc:spChg>
        <pc:spChg chg="mod">
          <ac:chgData name="Egor Chornii" userId="61704c168f415dae" providerId="LiveId" clId="{1DDC9A6E-5D07-4880-9D73-B94FE71EA42C}" dt="2024-04-30T18:35:17.446" v="555" actId="113"/>
          <ac:spMkLst>
            <pc:docMk/>
            <pc:sldMk cId="2373694849" sldId="262"/>
            <ac:spMk id="3" creationId="{BC06ED21-7127-8E3D-CB1F-757F9CDA4F06}"/>
          </ac:spMkLst>
        </pc:spChg>
        <pc:spChg chg="add del">
          <ac:chgData name="Egor Chornii" userId="61704c168f415dae" providerId="LiveId" clId="{1DDC9A6E-5D07-4880-9D73-B94FE71EA42C}" dt="2024-04-30T18:07:13.672" v="178" actId="26606"/>
          <ac:spMkLst>
            <pc:docMk/>
            <pc:sldMk cId="2373694849" sldId="262"/>
            <ac:spMk id="10" creationId="{743AA782-23D1-4521-8CAD-47662984AA08}"/>
          </ac:spMkLst>
        </pc:spChg>
        <pc:spChg chg="add del">
          <ac:chgData name="Egor Chornii" userId="61704c168f415dae" providerId="LiveId" clId="{1DDC9A6E-5D07-4880-9D73-B94FE71EA42C}" dt="2024-04-30T18:07:13.672" v="178" actId="26606"/>
          <ac:spMkLst>
            <pc:docMk/>
            <pc:sldMk cId="2373694849" sldId="262"/>
            <ac:spMk id="12" creationId="{71877DBC-BB60-40F0-AC93-2ACDBAAE60CE}"/>
          </ac:spMkLst>
        </pc:spChg>
        <pc:spChg chg="add del">
          <ac:chgData name="Egor Chornii" userId="61704c168f415dae" providerId="LiveId" clId="{1DDC9A6E-5D07-4880-9D73-B94FE71EA42C}" dt="2024-04-30T18:07:14.622" v="180" actId="26606"/>
          <ac:spMkLst>
            <pc:docMk/>
            <pc:sldMk cId="2373694849" sldId="262"/>
            <ac:spMk id="14" creationId="{9A0D773F-7A7D-4DBB-9DEA-86BB8B8F4BC8}"/>
          </ac:spMkLst>
        </pc:spChg>
        <pc:spChg chg="add del">
          <ac:chgData name="Egor Chornii" userId="61704c168f415dae" providerId="LiveId" clId="{1DDC9A6E-5D07-4880-9D73-B94FE71EA42C}" dt="2024-04-30T18:07:14.622" v="180" actId="26606"/>
          <ac:spMkLst>
            <pc:docMk/>
            <pc:sldMk cId="2373694849" sldId="262"/>
            <ac:spMk id="15" creationId="{7FF47CB7-972F-479F-A36D-9E72D26EC8DA}"/>
          </ac:spMkLst>
        </pc:spChg>
        <pc:spChg chg="add del">
          <ac:chgData name="Egor Chornii" userId="61704c168f415dae" providerId="LiveId" clId="{1DDC9A6E-5D07-4880-9D73-B94FE71EA42C}" dt="2024-04-30T18:07:14.622" v="180" actId="26606"/>
          <ac:spMkLst>
            <pc:docMk/>
            <pc:sldMk cId="2373694849" sldId="262"/>
            <ac:spMk id="16" creationId="{0D153B68-5844-490D-8E67-F616D6D721CA}"/>
          </ac:spMkLst>
        </pc:spChg>
        <pc:spChg chg="add">
          <ac:chgData name="Egor Chornii" userId="61704c168f415dae" providerId="LiveId" clId="{1DDC9A6E-5D07-4880-9D73-B94FE71EA42C}" dt="2024-04-30T18:07:14.627" v="181" actId="26606"/>
          <ac:spMkLst>
            <pc:docMk/>
            <pc:sldMk cId="2373694849" sldId="262"/>
            <ac:spMk id="18" creationId="{743AA782-23D1-4521-8CAD-47662984AA08}"/>
          </ac:spMkLst>
        </pc:spChg>
        <pc:spChg chg="add">
          <ac:chgData name="Egor Chornii" userId="61704c168f415dae" providerId="LiveId" clId="{1DDC9A6E-5D07-4880-9D73-B94FE71EA42C}" dt="2024-04-30T18:07:14.627" v="181" actId="26606"/>
          <ac:spMkLst>
            <pc:docMk/>
            <pc:sldMk cId="2373694849" sldId="262"/>
            <ac:spMk id="19" creationId="{71877DBC-BB60-40F0-AC93-2ACDBAAE60CE}"/>
          </ac:spMkLst>
        </pc:spChg>
        <pc:picChg chg="add mod">
          <ac:chgData name="Egor Chornii" userId="61704c168f415dae" providerId="LiveId" clId="{1DDC9A6E-5D07-4880-9D73-B94FE71EA42C}" dt="2024-04-30T18:11:12.319" v="250" actId="1076"/>
          <ac:picMkLst>
            <pc:docMk/>
            <pc:sldMk cId="2373694849" sldId="262"/>
            <ac:picMk id="5" creationId="{DBF60FCE-E7FB-B092-E7F7-9F8EA33B4ED0}"/>
          </ac:picMkLst>
        </pc:picChg>
        <pc:picChg chg="add mod">
          <ac:chgData name="Egor Chornii" userId="61704c168f415dae" providerId="LiveId" clId="{1DDC9A6E-5D07-4880-9D73-B94FE71EA42C}" dt="2024-04-30T18:11:18.030" v="253" actId="1076"/>
          <ac:picMkLst>
            <pc:docMk/>
            <pc:sldMk cId="2373694849" sldId="262"/>
            <ac:picMk id="7" creationId="{75598764-0F10-A4AF-4D65-CCED2EC75EFE}"/>
          </ac:picMkLst>
        </pc:picChg>
      </pc:sldChg>
      <pc:sldChg chg="addSp modSp new mod setBg">
        <pc:chgData name="Egor Chornii" userId="61704c168f415dae" providerId="LiveId" clId="{1DDC9A6E-5D07-4880-9D73-B94FE71EA42C}" dt="2024-04-30T18:35:45.075" v="565" actId="1076"/>
        <pc:sldMkLst>
          <pc:docMk/>
          <pc:sldMk cId="997949633" sldId="263"/>
        </pc:sldMkLst>
        <pc:spChg chg="mod">
          <ac:chgData name="Egor Chornii" userId="61704c168f415dae" providerId="LiveId" clId="{1DDC9A6E-5D07-4880-9D73-B94FE71EA42C}" dt="2024-04-30T18:35:45.075" v="565" actId="1076"/>
          <ac:spMkLst>
            <pc:docMk/>
            <pc:sldMk cId="997949633" sldId="263"/>
            <ac:spMk id="2" creationId="{4632B98C-EAB3-E062-2ACF-027C0024236E}"/>
          </ac:spMkLst>
        </pc:spChg>
        <pc:spChg chg="mod">
          <ac:chgData name="Egor Chornii" userId="61704c168f415dae" providerId="LiveId" clId="{1DDC9A6E-5D07-4880-9D73-B94FE71EA42C}" dt="2024-04-30T18:35:38.225" v="563" actId="27636"/>
          <ac:spMkLst>
            <pc:docMk/>
            <pc:sldMk cId="997949633" sldId="263"/>
            <ac:spMk id="3" creationId="{7683B7ED-DAB5-58F3-54C6-AF6E00CF6C5B}"/>
          </ac:spMkLst>
        </pc:spChg>
        <pc:spChg chg="add">
          <ac:chgData name="Egor Chornii" userId="61704c168f415dae" providerId="LiveId" clId="{1DDC9A6E-5D07-4880-9D73-B94FE71EA42C}" dt="2024-04-30T18:17:58.773" v="333" actId="26606"/>
          <ac:spMkLst>
            <pc:docMk/>
            <pc:sldMk cId="997949633" sldId="263"/>
            <ac:spMk id="9" creationId="{B1595A09-E336-4D1B-9B3A-06A2287A54E2}"/>
          </ac:spMkLst>
        </pc:spChg>
        <pc:spChg chg="add">
          <ac:chgData name="Egor Chornii" userId="61704c168f415dae" providerId="LiveId" clId="{1DDC9A6E-5D07-4880-9D73-B94FE71EA42C}" dt="2024-04-30T18:17:58.773" v="333" actId="26606"/>
          <ac:spMkLst>
            <pc:docMk/>
            <pc:sldMk cId="997949633" sldId="263"/>
            <ac:spMk id="11" creationId="{3540989C-C7B8-473B-BF87-6F2DA6A90006}"/>
          </ac:spMkLst>
        </pc:spChg>
        <pc:picChg chg="add mod">
          <ac:chgData name="Egor Chornii" userId="61704c168f415dae" providerId="LiveId" clId="{1DDC9A6E-5D07-4880-9D73-B94FE71EA42C}" dt="2024-04-30T18:35:36.487" v="561" actId="14100"/>
          <ac:picMkLst>
            <pc:docMk/>
            <pc:sldMk cId="997949633" sldId="263"/>
            <ac:picMk id="5" creationId="{D3E7DB2A-ACD8-E18D-0DB6-5840A8F59A21}"/>
          </ac:picMkLst>
        </pc:picChg>
      </pc:sldChg>
      <pc:sldChg chg="add del">
        <pc:chgData name="Egor Chornii" userId="61704c168f415dae" providerId="LiveId" clId="{1DDC9A6E-5D07-4880-9D73-B94FE71EA42C}" dt="2024-04-30T18:09:44.730" v="207" actId="2890"/>
        <pc:sldMkLst>
          <pc:docMk/>
          <pc:sldMk cId="851355630" sldId="264"/>
        </pc:sldMkLst>
      </pc:sldChg>
      <pc:sldChg chg="addSp delSp modSp add mod">
        <pc:chgData name="Egor Chornii" userId="61704c168f415dae" providerId="LiveId" clId="{1DDC9A6E-5D07-4880-9D73-B94FE71EA42C}" dt="2024-04-30T18:35:23.391" v="557" actId="113"/>
        <pc:sldMkLst>
          <pc:docMk/>
          <pc:sldMk cId="4147401458" sldId="264"/>
        </pc:sldMkLst>
        <pc:spChg chg="mod">
          <ac:chgData name="Egor Chornii" userId="61704c168f415dae" providerId="LiveId" clId="{1DDC9A6E-5D07-4880-9D73-B94FE71EA42C}" dt="2024-04-30T18:35:20.719" v="556" actId="122"/>
          <ac:spMkLst>
            <pc:docMk/>
            <pc:sldMk cId="4147401458" sldId="264"/>
            <ac:spMk id="2" creationId="{4665BC08-047F-7E54-CE45-C57D855F8975}"/>
          </ac:spMkLst>
        </pc:spChg>
        <pc:spChg chg="mod">
          <ac:chgData name="Egor Chornii" userId="61704c168f415dae" providerId="LiveId" clId="{1DDC9A6E-5D07-4880-9D73-B94FE71EA42C}" dt="2024-04-30T18:35:23.391" v="557" actId="113"/>
          <ac:spMkLst>
            <pc:docMk/>
            <pc:sldMk cId="4147401458" sldId="264"/>
            <ac:spMk id="3" creationId="{BC06ED21-7127-8E3D-CB1F-757F9CDA4F06}"/>
          </ac:spMkLst>
        </pc:spChg>
        <pc:spChg chg="add mod">
          <ac:chgData name="Egor Chornii" userId="61704c168f415dae" providerId="LiveId" clId="{1DDC9A6E-5D07-4880-9D73-B94FE71EA42C}" dt="2024-04-30T18:13:41.151" v="280" actId="1076"/>
          <ac:spMkLst>
            <pc:docMk/>
            <pc:sldMk cId="4147401458" sldId="264"/>
            <ac:spMk id="10" creationId="{D9FC6DD5-2103-9302-CC65-1F8E85FC8BA3}"/>
          </ac:spMkLst>
        </pc:spChg>
        <pc:picChg chg="del mod">
          <ac:chgData name="Egor Chornii" userId="61704c168f415dae" providerId="LiveId" clId="{1DDC9A6E-5D07-4880-9D73-B94FE71EA42C}" dt="2024-04-30T18:11:24.440" v="254" actId="478"/>
          <ac:picMkLst>
            <pc:docMk/>
            <pc:sldMk cId="4147401458" sldId="264"/>
            <ac:picMk id="5" creationId="{DBF60FCE-E7FB-B092-E7F7-9F8EA33B4ED0}"/>
          </ac:picMkLst>
        </pc:picChg>
        <pc:picChg chg="add mod">
          <ac:chgData name="Egor Chornii" userId="61704c168f415dae" providerId="LiveId" clId="{1DDC9A6E-5D07-4880-9D73-B94FE71EA42C}" dt="2024-04-30T18:12:52.374" v="267" actId="1076"/>
          <ac:picMkLst>
            <pc:docMk/>
            <pc:sldMk cId="4147401458" sldId="264"/>
            <ac:picMk id="6" creationId="{1A6B3A61-C126-179F-1797-F97666E165B7}"/>
          </ac:picMkLst>
        </pc:picChg>
        <pc:picChg chg="del mod">
          <ac:chgData name="Egor Chornii" userId="61704c168f415dae" providerId="LiveId" clId="{1DDC9A6E-5D07-4880-9D73-B94FE71EA42C}" dt="2024-04-30T18:11:24.864" v="255" actId="478"/>
          <ac:picMkLst>
            <pc:docMk/>
            <pc:sldMk cId="4147401458" sldId="264"/>
            <ac:picMk id="7" creationId="{75598764-0F10-A4AF-4D65-CCED2EC75EFE}"/>
          </ac:picMkLst>
        </pc:picChg>
        <pc:picChg chg="add mod">
          <ac:chgData name="Egor Chornii" userId="61704c168f415dae" providerId="LiveId" clId="{1DDC9A6E-5D07-4880-9D73-B94FE71EA42C}" dt="2024-04-30T18:13:43.701" v="281" actId="14100"/>
          <ac:picMkLst>
            <pc:docMk/>
            <pc:sldMk cId="4147401458" sldId="264"/>
            <ac:picMk id="9" creationId="{C80D2E65-301B-6135-D719-DC2B130855AD}"/>
          </ac:picMkLst>
        </pc:picChg>
      </pc:sldChg>
      <pc:sldChg chg="addSp delSp modSp add mod ord">
        <pc:chgData name="Egor Chornii" userId="61704c168f415dae" providerId="LiveId" clId="{1DDC9A6E-5D07-4880-9D73-B94FE71EA42C}" dt="2024-04-30T18:35:04.688" v="553" actId="113"/>
        <pc:sldMkLst>
          <pc:docMk/>
          <pc:sldMk cId="3623212686" sldId="265"/>
        </pc:sldMkLst>
        <pc:spChg chg="mod">
          <ac:chgData name="Egor Chornii" userId="61704c168f415dae" providerId="LiveId" clId="{1DDC9A6E-5D07-4880-9D73-B94FE71EA42C}" dt="2024-04-30T18:35:02.134" v="552" actId="122"/>
          <ac:spMkLst>
            <pc:docMk/>
            <pc:sldMk cId="3623212686" sldId="265"/>
            <ac:spMk id="2" creationId="{4665BC08-047F-7E54-CE45-C57D855F8975}"/>
          </ac:spMkLst>
        </pc:spChg>
        <pc:spChg chg="mod">
          <ac:chgData name="Egor Chornii" userId="61704c168f415dae" providerId="LiveId" clId="{1DDC9A6E-5D07-4880-9D73-B94FE71EA42C}" dt="2024-04-30T18:35:04.688" v="553" actId="113"/>
          <ac:spMkLst>
            <pc:docMk/>
            <pc:sldMk cId="3623212686" sldId="265"/>
            <ac:spMk id="3" creationId="{BC06ED21-7127-8E3D-CB1F-757F9CDA4F06}"/>
          </ac:spMkLst>
        </pc:spChg>
        <pc:picChg chg="del mod">
          <ac:chgData name="Egor Chornii" userId="61704c168f415dae" providerId="LiveId" clId="{1DDC9A6E-5D07-4880-9D73-B94FE71EA42C}" dt="2024-04-30T18:14:23.888" v="304" actId="478"/>
          <ac:picMkLst>
            <pc:docMk/>
            <pc:sldMk cId="3623212686" sldId="265"/>
            <ac:picMk id="5" creationId="{DBF60FCE-E7FB-B092-E7F7-9F8EA33B4ED0}"/>
          </ac:picMkLst>
        </pc:picChg>
        <pc:picChg chg="add mod">
          <ac:chgData name="Egor Chornii" userId="61704c168f415dae" providerId="LiveId" clId="{1DDC9A6E-5D07-4880-9D73-B94FE71EA42C}" dt="2024-04-30T18:15:15.170" v="314" actId="1076"/>
          <ac:picMkLst>
            <pc:docMk/>
            <pc:sldMk cId="3623212686" sldId="265"/>
            <ac:picMk id="6" creationId="{9344B873-71DC-7AB9-257E-0D5A3BB84DD5}"/>
          </ac:picMkLst>
        </pc:picChg>
        <pc:picChg chg="del">
          <ac:chgData name="Egor Chornii" userId="61704c168f415dae" providerId="LiveId" clId="{1DDC9A6E-5D07-4880-9D73-B94FE71EA42C}" dt="2024-04-30T18:14:24.587" v="305" actId="478"/>
          <ac:picMkLst>
            <pc:docMk/>
            <pc:sldMk cId="3623212686" sldId="265"/>
            <ac:picMk id="7" creationId="{75598764-0F10-A4AF-4D65-CCED2EC75EFE}"/>
          </ac:picMkLst>
        </pc:picChg>
      </pc:sldChg>
      <pc:sldChg chg="addSp delSp modSp add mod">
        <pc:chgData name="Egor Chornii" userId="61704c168f415dae" providerId="LiveId" clId="{1DDC9A6E-5D07-4880-9D73-B94FE71EA42C}" dt="2024-04-30T18:33:18.410" v="524" actId="113"/>
        <pc:sldMkLst>
          <pc:docMk/>
          <pc:sldMk cId="2169822471" sldId="266"/>
        </pc:sldMkLst>
        <pc:spChg chg="del mod">
          <ac:chgData name="Egor Chornii" userId="61704c168f415dae" providerId="LiveId" clId="{1DDC9A6E-5D07-4880-9D73-B94FE71EA42C}" dt="2024-04-30T18:27:21.303" v="454" actId="21"/>
          <ac:spMkLst>
            <pc:docMk/>
            <pc:sldMk cId="2169822471" sldId="266"/>
            <ac:spMk id="2" creationId="{D4F6CC2C-2700-8ED3-B187-EE90BC0CD6CF}"/>
          </ac:spMkLst>
        </pc:spChg>
        <pc:spChg chg="mod">
          <ac:chgData name="Egor Chornii" userId="61704c168f415dae" providerId="LiveId" clId="{1DDC9A6E-5D07-4880-9D73-B94FE71EA42C}" dt="2024-04-30T18:33:18.410" v="524" actId="113"/>
          <ac:spMkLst>
            <pc:docMk/>
            <pc:sldMk cId="2169822471" sldId="266"/>
            <ac:spMk id="3" creationId="{BDF0AC11-0E5B-9846-657F-9D0EDDBB1C98}"/>
          </ac:spMkLst>
        </pc:spChg>
        <pc:spChg chg="add del mod">
          <ac:chgData name="Egor Chornii" userId="61704c168f415dae" providerId="LiveId" clId="{1DDC9A6E-5D07-4880-9D73-B94FE71EA42C}" dt="2024-04-30T18:27:24.714" v="455" actId="21"/>
          <ac:spMkLst>
            <pc:docMk/>
            <pc:sldMk cId="2169822471" sldId="266"/>
            <ac:spMk id="6" creationId="{2F539487-7C77-9EDD-AC16-DF41AAFB06CB}"/>
          </ac:spMkLst>
        </pc:spChg>
      </pc:sldChg>
      <pc:sldChg chg="addSp modSp new mod setBg">
        <pc:chgData name="Egor Chornii" userId="61704c168f415dae" providerId="LiveId" clId="{1DDC9A6E-5D07-4880-9D73-B94FE71EA42C}" dt="2024-04-30T18:34:46.253" v="544" actId="122"/>
        <pc:sldMkLst>
          <pc:docMk/>
          <pc:sldMk cId="267908207" sldId="267"/>
        </pc:sldMkLst>
        <pc:spChg chg="mod">
          <ac:chgData name="Egor Chornii" userId="61704c168f415dae" providerId="LiveId" clId="{1DDC9A6E-5D07-4880-9D73-B94FE71EA42C}" dt="2024-04-30T18:29:22.856" v="472" actId="122"/>
          <ac:spMkLst>
            <pc:docMk/>
            <pc:sldMk cId="267908207" sldId="267"/>
            <ac:spMk id="2" creationId="{41199DDF-781A-A56B-5020-0AA5361AF3F6}"/>
          </ac:spMkLst>
        </pc:spChg>
        <pc:spChg chg="mod">
          <ac:chgData name="Egor Chornii" userId="61704c168f415dae" providerId="LiveId" clId="{1DDC9A6E-5D07-4880-9D73-B94FE71EA42C}" dt="2024-04-30T18:34:46.253" v="544" actId="122"/>
          <ac:spMkLst>
            <pc:docMk/>
            <pc:sldMk cId="267908207" sldId="267"/>
            <ac:spMk id="3" creationId="{C6119C84-0E8D-97B0-4BF6-DDEB60714A32}"/>
          </ac:spMkLst>
        </pc:spChg>
        <pc:spChg chg="add">
          <ac:chgData name="Egor Chornii" userId="61704c168f415dae" providerId="LiveId" clId="{1DDC9A6E-5D07-4880-9D73-B94FE71EA42C}" dt="2024-04-30T18:29:18.337" v="471" actId="26606"/>
          <ac:spMkLst>
            <pc:docMk/>
            <pc:sldMk cId="267908207" sldId="267"/>
            <ac:spMk id="9" creationId="{3ECBE1F1-D69B-4AFA-ABD5-8E41720EF6DE}"/>
          </ac:spMkLst>
        </pc:spChg>
        <pc:spChg chg="add">
          <ac:chgData name="Egor Chornii" userId="61704c168f415dae" providerId="LiveId" clId="{1DDC9A6E-5D07-4880-9D73-B94FE71EA42C}" dt="2024-04-30T18:29:18.337" v="471" actId="26606"/>
          <ac:spMkLst>
            <pc:docMk/>
            <pc:sldMk cId="267908207" sldId="267"/>
            <ac:spMk id="11" creationId="{603A6265-E10C-4B85-9C20-E75FCAF9CC63}"/>
          </ac:spMkLst>
        </pc:spChg>
        <pc:picChg chg="add">
          <ac:chgData name="Egor Chornii" userId="61704c168f415dae" providerId="LiveId" clId="{1DDC9A6E-5D07-4880-9D73-B94FE71EA42C}" dt="2024-04-30T18:29:18.337" v="471" actId="26606"/>
          <ac:picMkLst>
            <pc:docMk/>
            <pc:sldMk cId="267908207" sldId="267"/>
            <ac:picMk id="5" creationId="{1E0DE30E-1365-933D-F954-FBCE22B22B4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97C9F-9E1E-AACE-9E58-5AF9A84D7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6EF7B7-A3CA-F948-AD46-6511CB2D38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C5FEE-9A90-721B-4389-6780C8316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ECD25-8274-42F3-A0B9-4F13DD092BF0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1A027-A3E7-975F-D718-892CFFE09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81F6B-D74C-DD2C-54E0-96381FA79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BCDFA-4E90-4CD3-ADF6-A600054743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683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C3EFC-4AE6-4B83-9361-60C53A67B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E3ADEB-E61F-B799-D013-F432C23B1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5835A-4A7B-0E90-7865-5BF1B962C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ECD25-8274-42F3-A0B9-4F13DD092BF0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37CFF-AE65-2AFC-528C-F919F2D52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348E9-375B-A107-8151-8CA776064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BCDFA-4E90-4CD3-ADF6-A600054743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50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6BBAA1-3C15-8212-FF3E-553D6EE454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DBC322-87A6-BB86-8862-6050320CEC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13A68-8BD8-895F-2AC8-ED7CC4922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ECD25-8274-42F3-A0B9-4F13DD092BF0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2E5B2-E753-D811-8240-74A214885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2ECDC-C6AE-31FD-0759-5CC5AEF29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BCDFA-4E90-4CD3-ADF6-A600054743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147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0DB7C-2CDD-63C5-26E3-A4437EC61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84DD3-7D57-39D2-5F2C-A1AFFA94E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F20AB-35E3-A5EF-B5CC-B2A7806A5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ECD25-8274-42F3-A0B9-4F13DD092BF0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D4101-FC84-5E0B-19A6-BB8ABC9A2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54078-48EC-8788-2208-AE9C7C15E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BCDFA-4E90-4CD3-ADF6-A600054743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181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192D4-1E31-3520-1AC6-15FE13D36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C13021-E00A-B8F3-A688-4EB3ACCEF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2B97A-A5EE-C975-63D5-FD237EDA2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ECD25-8274-42F3-A0B9-4F13DD092BF0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EA68F-0509-11B3-983D-643EB841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70AB1-847D-ED6B-D1D4-758746435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BCDFA-4E90-4CD3-ADF6-A600054743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108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ECB8A-141A-184C-4A1D-163B24E40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CCD10-6023-A0DE-3E2D-073590D101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84B59-DC49-2428-10FB-83225C258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068C5F-CA84-5AB9-8BBD-04B2B8FBE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ECD25-8274-42F3-A0B9-4F13DD092BF0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3AA6D-C7D8-EF56-CA66-B9D4B23C4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37C9E5-1695-B798-E324-435423709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BCDFA-4E90-4CD3-ADF6-A600054743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10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7C897-D81A-4A25-1590-8BD421E68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10114-320F-9440-9784-3AE730EA0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F98CEB-4BD5-1665-77DA-5643B019CA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4AF197-FB63-D7DC-3B11-695BFF0603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68345E-CA62-51E9-9E73-AEE7E97265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3A8D4F-C880-FFEF-372C-E85C15AE5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ECD25-8274-42F3-A0B9-4F13DD092BF0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18B7CE-D12B-CFD5-0A45-F3CCB52D2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A04ABF-15E7-FE1C-47E3-BB636A1FA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BCDFA-4E90-4CD3-ADF6-A600054743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6548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FD461-BC3D-4650-D2FA-63A41688C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BFD5A9-9DA7-5E86-CCE6-450A0CDBE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ECD25-8274-42F3-A0B9-4F13DD092BF0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116234-1615-73F0-F0E9-9E4A9B007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85AF47-E1E7-2241-9D4D-EBB07B69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BCDFA-4E90-4CD3-ADF6-A600054743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8833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FB9C8E-9C3C-703D-3015-ECE23F02E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ECD25-8274-42F3-A0B9-4F13DD092BF0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FB6064-A0CB-D39A-06C3-6C1135373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289E2-6FE9-F193-BFB9-28C7711B2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BCDFA-4E90-4CD3-ADF6-A600054743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5781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DCD07-2CCB-F1A7-5B24-7B416BAA3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18DB8-4727-67A0-30B3-F987CBDA3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055C3B-F2CD-5082-C1BF-BCA54895C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BB17F-AABB-B9EB-5A22-B74ADB906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ECD25-8274-42F3-A0B9-4F13DD092BF0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39BAFA-9124-ADAE-5016-A71E5532E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B9B8B9-F5CE-061A-3071-75B8C1276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BCDFA-4E90-4CD3-ADF6-A600054743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4572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FB2BC-86BE-4900-EFC6-CF4C599F0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B2F472-ECDA-9CED-921D-8A0C823CDF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54BED-50B5-560D-DE2C-C097782805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4F7C69-48B7-57C7-C1D3-593C96C9E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ECD25-8274-42F3-A0B9-4F13DD092BF0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2E6CAF-CBF3-F62A-D006-CABAF4136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48D02D-F8B6-419B-E1CC-A8A91AEDC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BCDFA-4E90-4CD3-ADF6-A600054743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727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D1738E-5A41-8BC2-872F-61A87589A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C7C7B-3C8A-9AD1-1DF3-02B48E8B8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19564-1728-8FFF-E6C0-D0E764A838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9ECD25-8274-42F3-A0B9-4F13DD092BF0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B3691-331F-0D71-7A96-C0A481262B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BCE14-C8F1-0BBD-FDA5-75E875F4E7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9BCDFA-4E90-4CD3-ADF6-A600054743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8078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paultimothymooney/chest-xray-pneumonia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1C78A3-D660-DA56-54E6-3CBF7F62AC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r>
              <a:rPr lang="en-GB" sz="6600" dirty="0"/>
              <a:t>Course Name: Data Mining and Foundation of AI 6CC555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9FA30F-D446-7077-802E-EFC7D5E4AC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r>
              <a:rPr lang="en-GB" b="1" dirty="0"/>
              <a:t>Student Number: 100610788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11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65BC08-047F-7E54-CE45-C57D855F8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pPr algn="ctr"/>
            <a:r>
              <a:rPr lang="en-GB" sz="5000" dirty="0"/>
              <a:t>Evaluations of Solution: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6ED21-7127-8E3D-CB1F-757F9CDA4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3200" b="1" dirty="0"/>
              <a:t>Model Performance:</a:t>
            </a:r>
          </a:p>
          <a:p>
            <a:pPr marL="0" indent="0" algn="ctr">
              <a:buNone/>
            </a:pPr>
            <a:r>
              <a:rPr lang="en-GB" sz="3200" dirty="0"/>
              <a:t>Loss and accuracy graphs show model learning effectively, with training loss decreasing more sharply than validation, indicating quick learning and potential overfitting after initial epochs.</a:t>
            </a:r>
          </a:p>
          <a:p>
            <a:pPr marL="0" indent="0" algn="ctr">
              <a:buNone/>
            </a:pPr>
            <a:endParaRPr lang="en-GB" sz="3200" dirty="0"/>
          </a:p>
          <a:p>
            <a:pPr marL="0" indent="0" algn="ctr">
              <a:buNone/>
            </a:pPr>
            <a:endParaRPr lang="en-GB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F60FCE-E7FB-B092-E7F7-9F8EA33B4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1203" y="1671389"/>
            <a:ext cx="3143697" cy="35152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598764-0F10-A4AF-4D65-CCED2EC75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6279" y="982710"/>
            <a:ext cx="3143697" cy="489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694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65BC08-047F-7E54-CE45-C57D855F8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pPr algn="ctr"/>
            <a:r>
              <a:rPr lang="en-GB" sz="5000" dirty="0"/>
              <a:t>Evaluations of Solution: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6ED21-7127-8E3D-CB1F-757F9CDA4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 fontScale="92500" lnSpcReduction="10000"/>
          </a:bodyPr>
          <a:lstStyle/>
          <a:p>
            <a:pPr marL="0" indent="0" algn="ctr">
              <a:buNone/>
            </a:pPr>
            <a:endParaRPr lang="en-GB" sz="3200" dirty="0"/>
          </a:p>
          <a:p>
            <a:pPr marL="0" indent="0" algn="ctr">
              <a:buNone/>
            </a:pPr>
            <a:r>
              <a:rPr lang="en-GB" sz="3200" b="1" dirty="0"/>
              <a:t>Model Insights:</a:t>
            </a:r>
          </a:p>
          <a:p>
            <a:pPr marL="0" indent="0" algn="ctr">
              <a:buNone/>
            </a:pPr>
            <a:r>
              <a:rPr lang="en-GB" sz="3200" dirty="0"/>
              <a:t>Heatmaps show the model focusing on the lung fields, validating the model's effectiveness in recognizing patterns associated with pneumonia.</a:t>
            </a:r>
          </a:p>
          <a:p>
            <a:pPr marL="0" indent="0" algn="ctr">
              <a:buNone/>
            </a:pPr>
            <a:endParaRPr lang="en-GB" sz="3200" dirty="0"/>
          </a:p>
          <a:p>
            <a:pPr marL="0" indent="0" algn="ctr">
              <a:buNone/>
            </a:pPr>
            <a:endParaRPr lang="en-GB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6B3A61-C126-179F-1797-F97666E16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887" y="1476102"/>
            <a:ext cx="3255095" cy="35478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0D2E65-301B-6135-D719-DC2B13085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9045" y="1783879"/>
            <a:ext cx="3099606" cy="32404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9FC6DD5-2103-9302-CC65-1F8E85FC8BA3}"/>
              </a:ext>
            </a:extLst>
          </p:cNvPr>
          <p:cNvSpPr txBox="1"/>
          <p:nvPr/>
        </p:nvSpPr>
        <p:spPr>
          <a:xfrm>
            <a:off x="9642205" y="1476102"/>
            <a:ext cx="1918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0" dirty="0">
                <a:effectLst/>
                <a:highlight>
                  <a:srgbClr val="FFFFFF"/>
                </a:highlight>
                <a:latin typeface="system-ui"/>
              </a:rPr>
              <a:t>Grad-CAM Output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4147401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1595A09-E336-4D1B-9B3A-06A2287A5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32B98C-EAB3-E062-2ACF-027C00242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771290"/>
            <a:ext cx="3418990" cy="1412119"/>
          </a:xfrm>
        </p:spPr>
        <p:txBody>
          <a:bodyPr>
            <a:normAutofit/>
          </a:bodyPr>
          <a:lstStyle/>
          <a:p>
            <a:pPr algn="ctr"/>
            <a:r>
              <a:rPr lang="en-GB" sz="4800" dirty="0"/>
              <a:t>Conclusion</a:t>
            </a:r>
          </a:p>
        </p:txBody>
      </p:sp>
      <p:pic>
        <p:nvPicPr>
          <p:cNvPr id="5" name="Picture 4" descr="Scan of a human brain in a neurology clinic">
            <a:extLst>
              <a:ext uri="{FF2B5EF4-FFF2-40B4-BE49-F238E27FC236}">
                <a16:creationId xmlns:a16="http://schemas.microsoft.com/office/drawing/2014/main" id="{D3E7DB2A-ACD8-E18D-0DB6-5840A8F59A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482" b="21667"/>
          <a:stretch/>
        </p:blipFill>
        <p:spPr>
          <a:xfrm>
            <a:off x="20" y="10"/>
            <a:ext cx="12191980" cy="3898222"/>
          </a:xfrm>
          <a:custGeom>
            <a:avLst/>
            <a:gdLst/>
            <a:ahLst/>
            <a:cxnLst/>
            <a:rect l="l" t="t" r="r" b="b"/>
            <a:pathLst>
              <a:path w="12188952" h="4558430">
                <a:moveTo>
                  <a:pt x="6789701" y="4490221"/>
                </a:moveTo>
                <a:lnTo>
                  <a:pt x="6788702" y="4490299"/>
                </a:lnTo>
                <a:lnTo>
                  <a:pt x="6788476" y="4490833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3596895"/>
                </a:lnTo>
                <a:lnTo>
                  <a:pt x="12061096" y="3635026"/>
                </a:lnTo>
                <a:cubicBezTo>
                  <a:pt x="11933500" y="3671240"/>
                  <a:pt x="11805390" y="3705769"/>
                  <a:pt x="11676800" y="3738601"/>
                </a:cubicBezTo>
                <a:cubicBezTo>
                  <a:pt x="11262789" y="3846108"/>
                  <a:pt x="10845343" y="3939710"/>
                  <a:pt x="10425355" y="4022140"/>
                </a:cubicBezTo>
                <a:cubicBezTo>
                  <a:pt x="10092810" y="4087351"/>
                  <a:pt x="9759033" y="4145748"/>
                  <a:pt x="9424022" y="4197302"/>
                </a:cubicBezTo>
                <a:cubicBezTo>
                  <a:pt x="9102997" y="4246959"/>
                  <a:pt x="8781133" y="4291526"/>
                  <a:pt x="8458419" y="4331003"/>
                </a:cubicBezTo>
                <a:cubicBezTo>
                  <a:pt x="8211360" y="4361169"/>
                  <a:pt x="7963792" y="4386742"/>
                  <a:pt x="7715970" y="4410950"/>
                </a:cubicBezTo>
                <a:lnTo>
                  <a:pt x="6951716" y="4476730"/>
                </a:lnTo>
                <a:lnTo>
                  <a:pt x="6936303" y="4478801"/>
                </a:lnTo>
                <a:lnTo>
                  <a:pt x="6790448" y="4490162"/>
                </a:lnTo>
                <a:lnTo>
                  <a:pt x="6799941" y="4491982"/>
                </a:lnTo>
                <a:cubicBezTo>
                  <a:pt x="6811623" y="4492448"/>
                  <a:pt x="6823734" y="4490275"/>
                  <a:pt x="6835432" y="4490275"/>
                </a:cubicBezTo>
                <a:cubicBezTo>
                  <a:pt x="6851580" y="4490275"/>
                  <a:pt x="6867729" y="4487668"/>
                  <a:pt x="6884003" y="4487297"/>
                </a:cubicBezTo>
                <a:cubicBezTo>
                  <a:pt x="7115805" y="4481835"/>
                  <a:pt x="7347351" y="4469668"/>
                  <a:pt x="7578771" y="4454770"/>
                </a:cubicBezTo>
                <a:cubicBezTo>
                  <a:pt x="7927552" y="4432302"/>
                  <a:pt x="8276080" y="4404123"/>
                  <a:pt x="8623845" y="4367873"/>
                </a:cubicBezTo>
                <a:cubicBezTo>
                  <a:pt x="8909939" y="4338575"/>
                  <a:pt x="9195310" y="4303940"/>
                  <a:pt x="9479970" y="4263967"/>
                </a:cubicBezTo>
                <a:cubicBezTo>
                  <a:pt x="9864901" y="4209593"/>
                  <a:pt x="10248014" y="4144879"/>
                  <a:pt x="10629308" y="4069810"/>
                </a:cubicBezTo>
                <a:cubicBezTo>
                  <a:pt x="11090114" y="3978690"/>
                  <a:pt x="11546975" y="3871184"/>
                  <a:pt x="11998498" y="3743816"/>
                </a:cubicBezTo>
                <a:lnTo>
                  <a:pt x="12188952" y="3687715"/>
                </a:lnTo>
                <a:lnTo>
                  <a:pt x="12188952" y="3742439"/>
                </a:lnTo>
                <a:lnTo>
                  <a:pt x="11829257" y="3846853"/>
                </a:lnTo>
                <a:cubicBezTo>
                  <a:pt x="11534769" y="3926550"/>
                  <a:pt x="11238120" y="3997436"/>
                  <a:pt x="10939183" y="4061368"/>
                </a:cubicBezTo>
                <a:cubicBezTo>
                  <a:pt x="10622824" y="4129150"/>
                  <a:pt x="10304941" y="4189147"/>
                  <a:pt x="9985530" y="4241373"/>
                </a:cubicBezTo>
                <a:cubicBezTo>
                  <a:pt x="9720036" y="4284822"/>
                  <a:pt x="9453814" y="4323467"/>
                  <a:pt x="9186882" y="4357320"/>
                </a:cubicBezTo>
                <a:cubicBezTo>
                  <a:pt x="8984197" y="4382894"/>
                  <a:pt x="8781514" y="4406977"/>
                  <a:pt x="8578198" y="4426839"/>
                </a:cubicBezTo>
                <a:cubicBezTo>
                  <a:pt x="8340547" y="4449559"/>
                  <a:pt x="8102644" y="4471034"/>
                  <a:pt x="7864358" y="4488290"/>
                </a:cubicBezTo>
                <a:cubicBezTo>
                  <a:pt x="7554994" y="4510634"/>
                  <a:pt x="7245502" y="4528512"/>
                  <a:pt x="6935502" y="4539684"/>
                </a:cubicBezTo>
                <a:cubicBezTo>
                  <a:pt x="6782917" y="4545147"/>
                  <a:pt x="6630334" y="4548995"/>
                  <a:pt x="6477750" y="4553587"/>
                </a:cubicBezTo>
                <a:cubicBezTo>
                  <a:pt x="6439195" y="4551503"/>
                  <a:pt x="6400529" y="4553128"/>
                  <a:pt x="6362294" y="4558430"/>
                </a:cubicBezTo>
                <a:lnTo>
                  <a:pt x="6057129" y="4558430"/>
                </a:lnTo>
                <a:lnTo>
                  <a:pt x="5977784" y="4553836"/>
                </a:lnTo>
                <a:cubicBezTo>
                  <a:pt x="5740261" y="4541423"/>
                  <a:pt x="5502739" y="4527644"/>
                  <a:pt x="5265087" y="4517587"/>
                </a:cubicBezTo>
                <a:cubicBezTo>
                  <a:pt x="4958267" y="4505171"/>
                  <a:pt x="4651826" y="4484691"/>
                  <a:pt x="4346277" y="4455517"/>
                </a:cubicBezTo>
                <a:cubicBezTo>
                  <a:pt x="4021654" y="4424605"/>
                  <a:pt x="3697795" y="4389970"/>
                  <a:pt x="3373045" y="4356948"/>
                </a:cubicBezTo>
                <a:cubicBezTo>
                  <a:pt x="3035412" y="4322686"/>
                  <a:pt x="2698456" y="4283047"/>
                  <a:pt x="2362173" y="4238021"/>
                </a:cubicBezTo>
                <a:cubicBezTo>
                  <a:pt x="1984692" y="4187868"/>
                  <a:pt x="1608364" y="4130142"/>
                  <a:pt x="1233177" y="4064845"/>
                </a:cubicBezTo>
                <a:cubicBezTo>
                  <a:pt x="842181" y="3996132"/>
                  <a:pt x="453758" y="3917644"/>
                  <a:pt x="68500" y="3825138"/>
                </a:cubicBezTo>
                <a:lnTo>
                  <a:pt x="0" y="3807783"/>
                </a:lnTo>
                <a:lnTo>
                  <a:pt x="0" y="3751294"/>
                </a:lnTo>
                <a:lnTo>
                  <a:pt x="72441" y="3770071"/>
                </a:lnTo>
                <a:cubicBezTo>
                  <a:pt x="247961" y="3812249"/>
                  <a:pt x="424164" y="3851509"/>
                  <a:pt x="600716" y="3888441"/>
                </a:cubicBezTo>
                <a:cubicBezTo>
                  <a:pt x="988279" y="3969255"/>
                  <a:pt x="1378133" y="4038153"/>
                  <a:pt x="1769512" y="4098609"/>
                </a:cubicBezTo>
                <a:cubicBezTo>
                  <a:pt x="2052426" y="4142185"/>
                  <a:pt x="2335725" y="4182282"/>
                  <a:pt x="2613554" y="4215551"/>
                </a:cubicBezTo>
                <a:cubicBezTo>
                  <a:pt x="2605544" y="4218158"/>
                  <a:pt x="2594611" y="4208102"/>
                  <a:pt x="2581134" y="4205620"/>
                </a:cubicBezTo>
                <a:cubicBezTo>
                  <a:pt x="2087178" y="4113668"/>
                  <a:pt x="1597684" y="4002775"/>
                  <a:pt x="1112635" y="3872923"/>
                </a:cubicBezTo>
                <a:cubicBezTo>
                  <a:pt x="880453" y="3810852"/>
                  <a:pt x="649713" y="3744374"/>
                  <a:pt x="420412" y="3673490"/>
                </a:cubicBezTo>
                <a:lnTo>
                  <a:pt x="0" y="3534573"/>
                </a:lnTo>
                <a:close/>
              </a:path>
            </a:pathLst>
          </a:custGeom>
        </p:spPr>
      </p:pic>
      <p:sp>
        <p:nvSpPr>
          <p:cNvPr id="11" name="sketch line">
            <a:extLst>
              <a:ext uri="{FF2B5EF4-FFF2-40B4-BE49-F238E27FC236}">
                <a16:creationId xmlns:a16="http://schemas.microsoft.com/office/drawing/2014/main" id="{3540989C-C7B8-473B-BF87-6F2DA6A90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61305" y="5468206"/>
            <a:ext cx="1371600" cy="18288"/>
          </a:xfrm>
          <a:custGeom>
            <a:avLst/>
            <a:gdLst>
              <a:gd name="connsiteX0" fmla="*/ 0 w 1371600"/>
              <a:gd name="connsiteY0" fmla="*/ 0 h 18288"/>
              <a:gd name="connsiteX1" fmla="*/ 685800 w 1371600"/>
              <a:gd name="connsiteY1" fmla="*/ 0 h 18288"/>
              <a:gd name="connsiteX2" fmla="*/ 1371600 w 1371600"/>
              <a:gd name="connsiteY2" fmla="*/ 0 h 18288"/>
              <a:gd name="connsiteX3" fmla="*/ 1371600 w 1371600"/>
              <a:gd name="connsiteY3" fmla="*/ 18288 h 18288"/>
              <a:gd name="connsiteX4" fmla="*/ 713232 w 1371600"/>
              <a:gd name="connsiteY4" fmla="*/ 18288 h 18288"/>
              <a:gd name="connsiteX5" fmla="*/ 0 w 1371600"/>
              <a:gd name="connsiteY5" fmla="*/ 18288 h 18288"/>
              <a:gd name="connsiteX6" fmla="*/ 0 w 1371600"/>
              <a:gd name="connsiteY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18288" fill="none" extrusionOk="0">
                <a:moveTo>
                  <a:pt x="0" y="0"/>
                </a:moveTo>
                <a:cubicBezTo>
                  <a:pt x="247303" y="31625"/>
                  <a:pt x="422310" y="-25629"/>
                  <a:pt x="685800" y="0"/>
                </a:cubicBezTo>
                <a:cubicBezTo>
                  <a:pt x="949290" y="25629"/>
                  <a:pt x="1192357" y="6696"/>
                  <a:pt x="1371600" y="0"/>
                </a:cubicBezTo>
                <a:cubicBezTo>
                  <a:pt x="1371355" y="6649"/>
                  <a:pt x="1371915" y="11310"/>
                  <a:pt x="1371600" y="18288"/>
                </a:cubicBezTo>
                <a:cubicBezTo>
                  <a:pt x="1107995" y="26464"/>
                  <a:pt x="1033361" y="32942"/>
                  <a:pt x="713232" y="18288"/>
                </a:cubicBezTo>
                <a:cubicBezTo>
                  <a:pt x="393103" y="3634"/>
                  <a:pt x="289343" y="43221"/>
                  <a:pt x="0" y="18288"/>
                </a:cubicBezTo>
                <a:cubicBezTo>
                  <a:pt x="-459" y="11562"/>
                  <a:pt x="-31" y="5093"/>
                  <a:pt x="0" y="0"/>
                </a:cubicBezTo>
                <a:close/>
              </a:path>
              <a:path w="1371600" h="18288" stroke="0" extrusionOk="0">
                <a:moveTo>
                  <a:pt x="0" y="0"/>
                </a:moveTo>
                <a:cubicBezTo>
                  <a:pt x="170249" y="-24099"/>
                  <a:pt x="504634" y="14338"/>
                  <a:pt x="644652" y="0"/>
                </a:cubicBezTo>
                <a:cubicBezTo>
                  <a:pt x="784670" y="-14338"/>
                  <a:pt x="1087773" y="8679"/>
                  <a:pt x="1371600" y="0"/>
                </a:cubicBezTo>
                <a:cubicBezTo>
                  <a:pt x="1372456" y="3662"/>
                  <a:pt x="1371030" y="13946"/>
                  <a:pt x="1371600" y="18288"/>
                </a:cubicBezTo>
                <a:cubicBezTo>
                  <a:pt x="1176823" y="-1409"/>
                  <a:pt x="900830" y="9989"/>
                  <a:pt x="713232" y="18288"/>
                </a:cubicBezTo>
                <a:cubicBezTo>
                  <a:pt x="525634" y="26587"/>
                  <a:pt x="282837" y="5724"/>
                  <a:pt x="0" y="18288"/>
                </a:cubicBezTo>
                <a:cubicBezTo>
                  <a:pt x="367" y="13143"/>
                  <a:pt x="-823" y="58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61569767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3B7ED-DAB5-58F3-54C6-AF6E00CF6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4" y="4174959"/>
            <a:ext cx="6897626" cy="200200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GB" sz="1800" b="1" dirty="0"/>
              <a:t>Achievements and Observations:</a:t>
            </a:r>
          </a:p>
          <a:p>
            <a:pPr algn="ctr"/>
            <a:r>
              <a:rPr lang="en-GB" sz="1800" dirty="0"/>
              <a:t>Developed a robust CNN model with high accuracy and interpretability in diagnosing pneumonia from X-rays.</a:t>
            </a:r>
          </a:p>
          <a:p>
            <a:pPr algn="ctr"/>
            <a:r>
              <a:rPr lang="en-GB" sz="1800" dirty="0"/>
              <a:t>The model's effectiveness is supported by advanced visualization techniques that confirm focus on relevant anatomical areas.</a:t>
            </a:r>
          </a:p>
        </p:txBody>
      </p:sp>
    </p:spTree>
    <p:extLst>
      <p:ext uri="{BB962C8B-B14F-4D97-AF65-F5344CB8AC3E}">
        <p14:creationId xmlns:p14="http://schemas.microsoft.com/office/powerpoint/2010/main" val="997949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D481B-029E-6B19-246F-435143B46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pPr algn="ctr"/>
            <a:r>
              <a:rPr lang="en-GB" sz="3800" dirty="0"/>
              <a:t>Analysis of Chest X-Ray Images Using Machine Learning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080D4-D164-A1AA-ABF7-A8AF045A9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200"/>
          </a:p>
          <a:p>
            <a:pPr marL="0" indent="0">
              <a:buNone/>
            </a:pPr>
            <a:endParaRPr lang="en-GB" sz="2200"/>
          </a:p>
          <a:p>
            <a:pPr marL="0" indent="0">
              <a:buNone/>
            </a:pPr>
            <a:endParaRPr lang="en-GB" sz="2200"/>
          </a:p>
          <a:p>
            <a:pPr marL="0" indent="0">
              <a:buNone/>
            </a:pPr>
            <a:r>
              <a:rPr lang="en-GB" sz="2200"/>
              <a:t>A detailed walkthrough of data processing, model building, and evaluation</a:t>
            </a:r>
          </a:p>
        </p:txBody>
      </p:sp>
      <p:pic>
        <p:nvPicPr>
          <p:cNvPr id="5" name="Picture 4" descr="Scan of a human brain in a neurology clinic">
            <a:extLst>
              <a:ext uri="{FF2B5EF4-FFF2-40B4-BE49-F238E27FC236}">
                <a16:creationId xmlns:a16="http://schemas.microsoft.com/office/drawing/2014/main" id="{DF0D05D0-2EE0-B08D-3CE7-04CB1F9CC2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7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83359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44E337-3E5D-4A1F-A5A1-2057F25B8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A50D69-7CF7-4844-B844-A2B821C77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7854"/>
            <a:ext cx="12192000" cy="6865854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F6CC2C-2700-8ED3-B187-EE90BC0CD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1" y="385176"/>
            <a:ext cx="6781800" cy="2261772"/>
          </a:xfrm>
        </p:spPr>
        <p:txBody>
          <a:bodyPr>
            <a:noAutofit/>
          </a:bodyPr>
          <a:lstStyle/>
          <a:p>
            <a:r>
              <a:rPr lang="en-GB" sz="2800" b="1" dirty="0"/>
              <a:t>Objective:</a:t>
            </a:r>
            <a:r>
              <a:rPr lang="en-GB" sz="2800" dirty="0"/>
              <a:t> Develop a model to differentiate between normal and pneumonia conditions in chest X-rays.</a:t>
            </a:r>
            <a:br>
              <a:rPr lang="en-GB" sz="2800" dirty="0"/>
            </a:br>
            <a:r>
              <a:rPr lang="en-GB" sz="2800" b="1" dirty="0"/>
              <a:t>Importance:</a:t>
            </a:r>
            <a:r>
              <a:rPr lang="en-GB" sz="2800" dirty="0"/>
              <a:t> Quick and accurate diagnosis can significantly improve patient outcomes by enabling timely treatment.</a:t>
            </a:r>
          </a:p>
        </p:txBody>
      </p:sp>
      <p:pic>
        <p:nvPicPr>
          <p:cNvPr id="5" name="Picture 4" descr="Scan of a human brain in a neurology clinic">
            <a:extLst>
              <a:ext uri="{FF2B5EF4-FFF2-40B4-BE49-F238E27FC236}">
                <a16:creationId xmlns:a16="http://schemas.microsoft.com/office/drawing/2014/main" id="{A9A4160C-5ACC-046A-BC86-CA6200D7C2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212" r="4725"/>
          <a:stretch/>
        </p:blipFill>
        <p:spPr>
          <a:xfrm>
            <a:off x="20" y="10"/>
            <a:ext cx="3754739" cy="6857990"/>
          </a:xfrm>
          <a:custGeom>
            <a:avLst/>
            <a:gdLst/>
            <a:ahLst/>
            <a:cxnLst/>
            <a:rect l="l" t="t" r="r" b="b"/>
            <a:pathLst>
              <a:path w="3754759" h="6858000">
                <a:moveTo>
                  <a:pt x="0" y="0"/>
                </a:moveTo>
                <a:lnTo>
                  <a:pt x="3405358" y="0"/>
                </a:lnTo>
                <a:lnTo>
                  <a:pt x="3406298" y="5103"/>
                </a:lnTo>
                <a:cubicBezTo>
                  <a:pt x="3408705" y="9272"/>
                  <a:pt x="3410993" y="13534"/>
                  <a:pt x="3408744" y="22806"/>
                </a:cubicBezTo>
                <a:cubicBezTo>
                  <a:pt x="3398212" y="18869"/>
                  <a:pt x="3412504" y="58782"/>
                  <a:pt x="3403554" y="60481"/>
                </a:cubicBezTo>
                <a:cubicBezTo>
                  <a:pt x="3417198" y="75379"/>
                  <a:pt x="3401704" y="83956"/>
                  <a:pt x="3406685" y="104437"/>
                </a:cubicBezTo>
                <a:cubicBezTo>
                  <a:pt x="3412035" y="113935"/>
                  <a:pt x="3413215" y="120918"/>
                  <a:pt x="3408439" y="130745"/>
                </a:cubicBezTo>
                <a:cubicBezTo>
                  <a:pt x="3434362" y="174436"/>
                  <a:pt x="3410826" y="157826"/>
                  <a:pt x="3422002" y="199353"/>
                </a:cubicBezTo>
                <a:cubicBezTo>
                  <a:pt x="3433366" y="235046"/>
                  <a:pt x="3441595" y="275734"/>
                  <a:pt x="3466217" y="309590"/>
                </a:cubicBezTo>
                <a:cubicBezTo>
                  <a:pt x="3473022" y="315692"/>
                  <a:pt x="3476249" y="331335"/>
                  <a:pt x="3473425" y="344525"/>
                </a:cubicBezTo>
                <a:cubicBezTo>
                  <a:pt x="3472938" y="346792"/>
                  <a:pt x="3472286" y="348904"/>
                  <a:pt x="3471491" y="350788"/>
                </a:cubicBezTo>
                <a:cubicBezTo>
                  <a:pt x="3476473" y="380853"/>
                  <a:pt x="3497528" y="490678"/>
                  <a:pt x="3503314" y="524915"/>
                </a:cubicBezTo>
                <a:cubicBezTo>
                  <a:pt x="3495110" y="528110"/>
                  <a:pt x="3511009" y="544789"/>
                  <a:pt x="3506208" y="556205"/>
                </a:cubicBezTo>
                <a:cubicBezTo>
                  <a:pt x="3501906" y="564424"/>
                  <a:pt x="3505727" y="571402"/>
                  <a:pt x="3506503" y="579730"/>
                </a:cubicBezTo>
                <a:cubicBezTo>
                  <a:pt x="3503352" y="590904"/>
                  <a:pt x="3511763" y="626437"/>
                  <a:pt x="3516997" y="635552"/>
                </a:cubicBezTo>
                <a:cubicBezTo>
                  <a:pt x="3534688" y="657082"/>
                  <a:pt x="3524838" y="708447"/>
                  <a:pt x="3538464" y="726388"/>
                </a:cubicBezTo>
                <a:cubicBezTo>
                  <a:pt x="3540659" y="733032"/>
                  <a:pt x="3541735" y="739585"/>
                  <a:pt x="3542115" y="746049"/>
                </a:cubicBezTo>
                <a:lnTo>
                  <a:pt x="3541598" y="764218"/>
                </a:lnTo>
                <a:lnTo>
                  <a:pt x="3538294" y="769538"/>
                </a:lnTo>
                <a:lnTo>
                  <a:pt x="3539714" y="780556"/>
                </a:lnTo>
                <a:lnTo>
                  <a:pt x="3539328" y="783752"/>
                </a:lnTo>
                <a:cubicBezTo>
                  <a:pt x="3538575" y="789859"/>
                  <a:pt x="3537953" y="795880"/>
                  <a:pt x="3537882" y="801812"/>
                </a:cubicBezTo>
                <a:cubicBezTo>
                  <a:pt x="3555332" y="793164"/>
                  <a:pt x="3540143" y="850853"/>
                  <a:pt x="3553763" y="833773"/>
                </a:cubicBezTo>
                <a:cubicBezTo>
                  <a:pt x="3556400" y="864868"/>
                  <a:pt x="3568671" y="840452"/>
                  <a:pt x="3557696" y="878520"/>
                </a:cubicBezTo>
                <a:cubicBezTo>
                  <a:pt x="3574636" y="926170"/>
                  <a:pt x="3572932" y="1002669"/>
                  <a:pt x="3596902" y="1039468"/>
                </a:cubicBezTo>
                <a:cubicBezTo>
                  <a:pt x="3588227" y="1035176"/>
                  <a:pt x="3582669" y="1055878"/>
                  <a:pt x="3587550" y="1069793"/>
                </a:cubicBezTo>
                <a:cubicBezTo>
                  <a:pt x="3553603" y="1054905"/>
                  <a:pt x="3620138" y="1124159"/>
                  <a:pt x="3598129" y="1137690"/>
                </a:cubicBezTo>
                <a:cubicBezTo>
                  <a:pt x="3619154" y="1137277"/>
                  <a:pt x="3657845" y="1198819"/>
                  <a:pt x="3642072" y="1229443"/>
                </a:cubicBezTo>
                <a:cubicBezTo>
                  <a:pt x="3648492" y="1274612"/>
                  <a:pt x="3667414" y="1305895"/>
                  <a:pt x="3662799" y="1353804"/>
                </a:cubicBezTo>
                <a:cubicBezTo>
                  <a:pt x="3665680" y="1355144"/>
                  <a:pt x="3668149" y="1357448"/>
                  <a:pt x="3670319" y="1360420"/>
                </a:cubicBezTo>
                <a:lnTo>
                  <a:pt x="3675717" y="1370453"/>
                </a:lnTo>
                <a:lnTo>
                  <a:pt x="3675458" y="1372456"/>
                </a:lnTo>
                <a:cubicBezTo>
                  <a:pt x="3675775" y="1380261"/>
                  <a:pt x="3677154" y="1384198"/>
                  <a:pt x="3678998" y="1386422"/>
                </a:cubicBezTo>
                <a:lnTo>
                  <a:pt x="3681613" y="1387932"/>
                </a:lnTo>
                <a:lnTo>
                  <a:pt x="3684619" y="1397028"/>
                </a:lnTo>
                <a:lnTo>
                  <a:pt x="3692094" y="1413643"/>
                </a:lnTo>
                <a:lnTo>
                  <a:pt x="3692036" y="1417975"/>
                </a:lnTo>
                <a:lnTo>
                  <a:pt x="3701043" y="1444940"/>
                </a:lnTo>
                <a:lnTo>
                  <a:pt x="3700474" y="1445893"/>
                </a:lnTo>
                <a:cubicBezTo>
                  <a:pt x="3699407" y="1448641"/>
                  <a:pt x="3699006" y="1451835"/>
                  <a:pt x="3699990" y="1456030"/>
                </a:cubicBezTo>
                <a:cubicBezTo>
                  <a:pt x="3688343" y="1458099"/>
                  <a:pt x="3696713" y="1461887"/>
                  <a:pt x="3700642" y="1474079"/>
                </a:cubicBezTo>
                <a:cubicBezTo>
                  <a:pt x="3683431" y="1480016"/>
                  <a:pt x="3700716" y="1509516"/>
                  <a:pt x="3693587" y="1522890"/>
                </a:cubicBezTo>
                <a:cubicBezTo>
                  <a:pt x="3696861" y="1531716"/>
                  <a:pt x="3700010" y="1541157"/>
                  <a:pt x="3702900" y="1551068"/>
                </a:cubicBezTo>
                <a:lnTo>
                  <a:pt x="3708038" y="1631578"/>
                </a:lnTo>
                <a:lnTo>
                  <a:pt x="3698097" y="1716642"/>
                </a:lnTo>
                <a:cubicBezTo>
                  <a:pt x="3699314" y="1747867"/>
                  <a:pt x="3695412" y="1775147"/>
                  <a:pt x="3700384" y="1801382"/>
                </a:cubicBezTo>
                <a:cubicBezTo>
                  <a:pt x="3696845" y="1812311"/>
                  <a:pt x="3695699" y="1822504"/>
                  <a:pt x="3702257" y="1832013"/>
                </a:cubicBezTo>
                <a:cubicBezTo>
                  <a:pt x="3701651" y="1861238"/>
                  <a:pt x="3693313" y="1868713"/>
                  <a:pt x="3700986" y="1886838"/>
                </a:cubicBezTo>
                <a:cubicBezTo>
                  <a:pt x="3687741" y="1903887"/>
                  <a:pt x="3693148" y="1904594"/>
                  <a:pt x="3697545" y="1912087"/>
                </a:cubicBezTo>
                <a:lnTo>
                  <a:pt x="3697885" y="1913171"/>
                </a:lnTo>
                <a:lnTo>
                  <a:pt x="3695987" y="1915505"/>
                </a:lnTo>
                <a:lnTo>
                  <a:pt x="3695284" y="1920179"/>
                </a:lnTo>
                <a:lnTo>
                  <a:pt x="3696499" y="1932787"/>
                </a:lnTo>
                <a:lnTo>
                  <a:pt x="3697473" y="1937503"/>
                </a:lnTo>
                <a:cubicBezTo>
                  <a:pt x="3697953" y="1940760"/>
                  <a:pt x="3698023" y="1942937"/>
                  <a:pt x="3697799" y="1944457"/>
                </a:cubicBezTo>
                <a:lnTo>
                  <a:pt x="3697642" y="1944638"/>
                </a:lnTo>
                <a:lnTo>
                  <a:pt x="3698268" y="1951136"/>
                </a:lnTo>
                <a:cubicBezTo>
                  <a:pt x="3699704" y="1962083"/>
                  <a:pt x="3701457" y="1972719"/>
                  <a:pt x="3703418" y="1982828"/>
                </a:cubicBezTo>
                <a:cubicBezTo>
                  <a:pt x="3694620" y="1991887"/>
                  <a:pt x="3707345" y="2028973"/>
                  <a:pt x="3689767" y="2025705"/>
                </a:cubicBezTo>
                <a:cubicBezTo>
                  <a:pt x="3691896" y="2039367"/>
                  <a:pt x="3699517" y="2047321"/>
                  <a:pt x="3687894" y="2043252"/>
                </a:cubicBezTo>
                <a:cubicBezTo>
                  <a:pt x="3688268" y="2047766"/>
                  <a:pt x="3687435" y="2050599"/>
                  <a:pt x="3686015" y="2052668"/>
                </a:cubicBezTo>
                <a:lnTo>
                  <a:pt x="3685329" y="2053280"/>
                </a:lnTo>
                <a:lnTo>
                  <a:pt x="3690348" y="2083660"/>
                </a:lnTo>
                <a:lnTo>
                  <a:pt x="3689688" y="2087758"/>
                </a:lnTo>
                <a:lnTo>
                  <a:pt x="3694656" y="2107476"/>
                </a:lnTo>
                <a:lnTo>
                  <a:pt x="3696317" y="2117709"/>
                </a:lnTo>
                <a:lnTo>
                  <a:pt x="3698652" y="2120508"/>
                </a:lnTo>
                <a:cubicBezTo>
                  <a:pt x="3700138" y="2123582"/>
                  <a:pt x="3700933" y="2128051"/>
                  <a:pt x="3700157" y="2135655"/>
                </a:cubicBezTo>
                <a:lnTo>
                  <a:pt x="3699626" y="2137431"/>
                </a:lnTo>
                <a:lnTo>
                  <a:pt x="3703486" y="2149795"/>
                </a:lnTo>
                <a:cubicBezTo>
                  <a:pt x="3705184" y="2153754"/>
                  <a:pt x="3707268" y="2157232"/>
                  <a:pt x="3709885" y="2160002"/>
                </a:cubicBezTo>
                <a:cubicBezTo>
                  <a:pt x="3698737" y="2203287"/>
                  <a:pt x="3712805" y="2242927"/>
                  <a:pt x="3712777" y="2289319"/>
                </a:cubicBezTo>
                <a:cubicBezTo>
                  <a:pt x="3693169" y="2310331"/>
                  <a:pt x="3722276" y="2389074"/>
                  <a:pt x="3742794" y="2399589"/>
                </a:cubicBezTo>
                <a:cubicBezTo>
                  <a:pt x="3725319" y="2400703"/>
                  <a:pt x="3751962" y="2457534"/>
                  <a:pt x="3753311" y="2472464"/>
                </a:cubicBezTo>
                <a:cubicBezTo>
                  <a:pt x="3753760" y="2477441"/>
                  <a:pt x="3751399" y="2477762"/>
                  <a:pt x="3743656" y="2469811"/>
                </a:cubicBezTo>
                <a:cubicBezTo>
                  <a:pt x="3746474" y="2485608"/>
                  <a:pt x="3738186" y="2502460"/>
                  <a:pt x="3730339" y="2493869"/>
                </a:cubicBezTo>
                <a:cubicBezTo>
                  <a:pt x="3748556" y="2541387"/>
                  <a:pt x="3736267" y="2613433"/>
                  <a:pt x="3746134" y="2667651"/>
                </a:cubicBezTo>
                <a:cubicBezTo>
                  <a:pt x="3730160" y="2698252"/>
                  <a:pt x="3745496" y="2681337"/>
                  <a:pt x="3743743" y="2712354"/>
                </a:cubicBezTo>
                <a:cubicBezTo>
                  <a:pt x="3759373" y="2703131"/>
                  <a:pt x="3736572" y="2750256"/>
                  <a:pt x="3754759" y="2751060"/>
                </a:cubicBezTo>
                <a:cubicBezTo>
                  <a:pt x="3753864" y="2756679"/>
                  <a:pt x="3752424" y="2762098"/>
                  <a:pt x="3750841" y="2767527"/>
                </a:cubicBezTo>
                <a:lnTo>
                  <a:pt x="3750021" y="2770377"/>
                </a:lnTo>
                <a:lnTo>
                  <a:pt x="3749874" y="2781617"/>
                </a:lnTo>
                <a:lnTo>
                  <a:pt x="3745916" y="2784975"/>
                </a:lnTo>
                <a:lnTo>
                  <a:pt x="3742888" y="2802030"/>
                </a:lnTo>
                <a:cubicBezTo>
                  <a:pt x="3742360" y="2808388"/>
                  <a:pt x="3742498" y="2815196"/>
                  <a:pt x="3743710" y="2822667"/>
                </a:cubicBezTo>
                <a:cubicBezTo>
                  <a:pt x="3751787" y="2840797"/>
                  <a:pt x="3744398" y="2870002"/>
                  <a:pt x="3746201" y="2896003"/>
                </a:cubicBezTo>
                <a:lnTo>
                  <a:pt x="3749006" y="2907846"/>
                </a:lnTo>
                <a:lnTo>
                  <a:pt x="3747206" y="2947037"/>
                </a:lnTo>
                <a:cubicBezTo>
                  <a:pt x="3747030" y="2958176"/>
                  <a:pt x="3747214" y="2969719"/>
                  <a:pt x="3748070" y="2981841"/>
                </a:cubicBezTo>
                <a:lnTo>
                  <a:pt x="3750937" y="3004278"/>
                </a:lnTo>
                <a:lnTo>
                  <a:pt x="3749761" y="3010254"/>
                </a:lnTo>
                <a:cubicBezTo>
                  <a:pt x="3750425" y="3020530"/>
                  <a:pt x="3756245" y="3033889"/>
                  <a:pt x="3749923" y="3032983"/>
                </a:cubicBezTo>
                <a:lnTo>
                  <a:pt x="3752658" y="3044429"/>
                </a:lnTo>
                <a:lnTo>
                  <a:pt x="3748217" y="3056076"/>
                </a:lnTo>
                <a:cubicBezTo>
                  <a:pt x="3747117" y="3057381"/>
                  <a:pt x="3745928" y="3058381"/>
                  <a:pt x="3744691" y="3059042"/>
                </a:cubicBezTo>
                <a:lnTo>
                  <a:pt x="3747123" y="3075102"/>
                </a:lnTo>
                <a:lnTo>
                  <a:pt x="3744190" y="3088509"/>
                </a:lnTo>
                <a:lnTo>
                  <a:pt x="3747093" y="3099930"/>
                </a:lnTo>
                <a:lnTo>
                  <a:pt x="3746799" y="3104743"/>
                </a:lnTo>
                <a:lnTo>
                  <a:pt x="3745610" y="3116729"/>
                </a:lnTo>
                <a:cubicBezTo>
                  <a:pt x="3744666" y="3122891"/>
                  <a:pt x="3743503" y="3129792"/>
                  <a:pt x="3742676" y="3137453"/>
                </a:cubicBezTo>
                <a:lnTo>
                  <a:pt x="3742441" y="3143884"/>
                </a:lnTo>
                <a:lnTo>
                  <a:pt x="3737104" y="3158122"/>
                </a:lnTo>
                <a:cubicBezTo>
                  <a:pt x="3733050" y="3168490"/>
                  <a:pt x="3730374" y="3176626"/>
                  <a:pt x="3733275" y="3185367"/>
                </a:cubicBezTo>
                <a:cubicBezTo>
                  <a:pt x="3728135" y="3200760"/>
                  <a:pt x="3712176" y="3212117"/>
                  <a:pt x="3717639" y="3233769"/>
                </a:cubicBezTo>
                <a:cubicBezTo>
                  <a:pt x="3709851" y="3227497"/>
                  <a:pt x="3717920" y="3258095"/>
                  <a:pt x="3710433" y="3262123"/>
                </a:cubicBezTo>
                <a:cubicBezTo>
                  <a:pt x="3704342" y="3264110"/>
                  <a:pt x="3705370" y="3273856"/>
                  <a:pt x="3703458" y="3281408"/>
                </a:cubicBezTo>
                <a:cubicBezTo>
                  <a:pt x="3697412" y="3287020"/>
                  <a:pt x="3693483" y="3324746"/>
                  <a:pt x="3695027" y="3337739"/>
                </a:cubicBezTo>
                <a:cubicBezTo>
                  <a:pt x="3703095" y="3374177"/>
                  <a:pt x="3679154" y="3404974"/>
                  <a:pt x="3684951" y="3434139"/>
                </a:cubicBezTo>
                <a:cubicBezTo>
                  <a:pt x="3684732" y="3441861"/>
                  <a:pt x="3683615" y="3448308"/>
                  <a:pt x="3681946" y="3453928"/>
                </a:cubicBezTo>
                <a:lnTo>
                  <a:pt x="3675939" y="3468021"/>
                </a:lnTo>
                <a:cubicBezTo>
                  <a:pt x="3674480" y="3468264"/>
                  <a:pt x="3673022" y="3468506"/>
                  <a:pt x="3671563" y="3468748"/>
                </a:cubicBezTo>
                <a:lnTo>
                  <a:pt x="3669360" y="3479164"/>
                </a:lnTo>
                <a:lnTo>
                  <a:pt x="3668060" y="3481325"/>
                </a:lnTo>
                <a:cubicBezTo>
                  <a:pt x="3665560" y="3485437"/>
                  <a:pt x="3663197" y="3489622"/>
                  <a:pt x="3661315" y="3494328"/>
                </a:cubicBezTo>
                <a:cubicBezTo>
                  <a:pt x="3678446" y="3506175"/>
                  <a:pt x="3648136" y="3536311"/>
                  <a:pt x="3664679" y="3537226"/>
                </a:cubicBezTo>
                <a:cubicBezTo>
                  <a:pt x="3657322" y="3565147"/>
                  <a:pt x="3674997" y="3558694"/>
                  <a:pt x="3654205" y="3577551"/>
                </a:cubicBezTo>
                <a:cubicBezTo>
                  <a:pt x="3653633" y="3634248"/>
                  <a:pt x="3628736" y="3694092"/>
                  <a:pt x="3637325" y="3749618"/>
                </a:cubicBezTo>
                <a:cubicBezTo>
                  <a:pt x="3631446" y="3736800"/>
                  <a:pt x="3620480" y="3747498"/>
                  <a:pt x="3620258" y="3763981"/>
                </a:cubicBezTo>
                <a:cubicBezTo>
                  <a:pt x="3596667" y="3715365"/>
                  <a:pt x="3630603" y="3842969"/>
                  <a:pt x="3608193" y="3830141"/>
                </a:cubicBezTo>
                <a:cubicBezTo>
                  <a:pt x="3625759" y="3852486"/>
                  <a:pt x="3638965" y="3943841"/>
                  <a:pt x="3616479" y="3951521"/>
                </a:cubicBezTo>
                <a:cubicBezTo>
                  <a:pt x="3607940" y="3994867"/>
                  <a:pt x="3614033" y="4040502"/>
                  <a:pt x="3595498" y="4074157"/>
                </a:cubicBezTo>
                <a:cubicBezTo>
                  <a:pt x="3597477" y="4078342"/>
                  <a:pt x="3598819" y="4082864"/>
                  <a:pt x="3599706" y="4087599"/>
                </a:cubicBezTo>
                <a:lnTo>
                  <a:pt x="3601103" y="4101515"/>
                </a:lnTo>
                <a:lnTo>
                  <a:pt x="3600274" y="4102849"/>
                </a:lnTo>
                <a:cubicBezTo>
                  <a:pt x="3598143" y="4109482"/>
                  <a:pt x="3598077" y="4114144"/>
                  <a:pt x="3598925" y="4117926"/>
                </a:cubicBezTo>
                <a:lnTo>
                  <a:pt x="3600630" y="4121966"/>
                </a:lnTo>
                <a:lnTo>
                  <a:pt x="3600331" y="4132543"/>
                </a:lnTo>
                <a:lnTo>
                  <a:pt x="3601432" y="4154003"/>
                </a:lnTo>
                <a:lnTo>
                  <a:pt x="3600054" y="4157433"/>
                </a:lnTo>
                <a:lnTo>
                  <a:pt x="3599248" y="4188888"/>
                </a:lnTo>
                <a:cubicBezTo>
                  <a:pt x="3598993" y="4188940"/>
                  <a:pt x="3598738" y="4188992"/>
                  <a:pt x="3598484" y="4189044"/>
                </a:cubicBezTo>
                <a:cubicBezTo>
                  <a:pt x="3596754" y="4190111"/>
                  <a:pt x="3595443" y="4192250"/>
                  <a:pt x="3594971" y="4196698"/>
                </a:cubicBezTo>
                <a:cubicBezTo>
                  <a:pt x="3584674" y="4185805"/>
                  <a:pt x="3590455" y="4197885"/>
                  <a:pt x="3589971" y="4211958"/>
                </a:cubicBezTo>
                <a:cubicBezTo>
                  <a:pt x="3573870" y="4198179"/>
                  <a:pt x="3579156" y="4240607"/>
                  <a:pt x="3569135" y="4243705"/>
                </a:cubicBezTo>
                <a:cubicBezTo>
                  <a:pt x="3569142" y="4254351"/>
                  <a:pt x="3568856" y="4265362"/>
                  <a:pt x="3568210" y="4276468"/>
                </a:cubicBezTo>
                <a:lnTo>
                  <a:pt x="3567613" y="4282925"/>
                </a:lnTo>
                <a:cubicBezTo>
                  <a:pt x="3567553" y="4282949"/>
                  <a:pt x="3567492" y="4282974"/>
                  <a:pt x="3567432" y="4282999"/>
                </a:cubicBezTo>
                <a:cubicBezTo>
                  <a:pt x="3566940" y="4284280"/>
                  <a:pt x="3566607" y="4286359"/>
                  <a:pt x="3566464" y="4289697"/>
                </a:cubicBezTo>
                <a:lnTo>
                  <a:pt x="3566526" y="4294698"/>
                </a:lnTo>
                <a:lnTo>
                  <a:pt x="3565367" y="4307225"/>
                </a:lnTo>
                <a:lnTo>
                  <a:pt x="3563841" y="4311164"/>
                </a:lnTo>
                <a:lnTo>
                  <a:pt x="3561610" y="4312189"/>
                </a:lnTo>
                <a:lnTo>
                  <a:pt x="3561734" y="4313408"/>
                </a:lnTo>
                <a:cubicBezTo>
                  <a:pt x="3564537" y="4323096"/>
                  <a:pt x="3569544" y="4327053"/>
                  <a:pt x="3553832" y="4334910"/>
                </a:cubicBezTo>
                <a:cubicBezTo>
                  <a:pt x="3557797" y="4356533"/>
                  <a:pt x="3548502" y="4358433"/>
                  <a:pt x="3542564" y="4385380"/>
                </a:cubicBezTo>
                <a:cubicBezTo>
                  <a:pt x="3547050" y="4398267"/>
                  <a:pt x="3544091" y="4407098"/>
                  <a:pt x="3538724" y="4415150"/>
                </a:cubicBezTo>
                <a:cubicBezTo>
                  <a:pt x="3538633" y="4442707"/>
                  <a:pt x="3529920" y="4465824"/>
                  <a:pt x="3525348" y="4495753"/>
                </a:cubicBezTo>
                <a:cubicBezTo>
                  <a:pt x="3529387" y="4530212"/>
                  <a:pt x="3514579" y="4543935"/>
                  <a:pt x="3509749" y="4575934"/>
                </a:cubicBezTo>
                <a:cubicBezTo>
                  <a:pt x="3519579" y="4606914"/>
                  <a:pt x="3496418" y="4596497"/>
                  <a:pt x="3489779" y="4611927"/>
                </a:cubicBezTo>
                <a:lnTo>
                  <a:pt x="3488856" y="4616508"/>
                </a:lnTo>
                <a:lnTo>
                  <a:pt x="3489486" y="4629163"/>
                </a:lnTo>
                <a:lnTo>
                  <a:pt x="3490242" y="4633947"/>
                </a:lnTo>
                <a:cubicBezTo>
                  <a:pt x="3490570" y="4637233"/>
                  <a:pt x="3490539" y="4639406"/>
                  <a:pt x="3490244" y="4640894"/>
                </a:cubicBezTo>
                <a:lnTo>
                  <a:pt x="3490078" y="4641059"/>
                </a:lnTo>
                <a:lnTo>
                  <a:pt x="3490403" y="4647582"/>
                </a:lnTo>
                <a:cubicBezTo>
                  <a:pt x="3491330" y="4658608"/>
                  <a:pt x="3492590" y="4669354"/>
                  <a:pt x="3494082" y="4679601"/>
                </a:cubicBezTo>
                <a:cubicBezTo>
                  <a:pt x="3484854" y="4687754"/>
                  <a:pt x="3495864" y="4725869"/>
                  <a:pt x="3478421" y="4720918"/>
                </a:cubicBezTo>
                <a:cubicBezTo>
                  <a:pt x="3479918" y="4734712"/>
                  <a:pt x="3487176" y="4743359"/>
                  <a:pt x="3475730" y="4738188"/>
                </a:cubicBezTo>
                <a:cubicBezTo>
                  <a:pt x="3475894" y="4742712"/>
                  <a:pt x="3474928" y="4745450"/>
                  <a:pt x="3473409" y="4747368"/>
                </a:cubicBezTo>
                <a:lnTo>
                  <a:pt x="3472696" y="4747913"/>
                </a:lnTo>
                <a:lnTo>
                  <a:pt x="3476304" y="4778609"/>
                </a:lnTo>
                <a:lnTo>
                  <a:pt x="3475454" y="4782623"/>
                </a:lnTo>
                <a:lnTo>
                  <a:pt x="3479507" y="4802712"/>
                </a:lnTo>
                <a:lnTo>
                  <a:pt x="3480695" y="4813049"/>
                </a:lnTo>
                <a:lnTo>
                  <a:pt x="3482902" y="4816057"/>
                </a:lnTo>
                <a:cubicBezTo>
                  <a:pt x="3484247" y="4819259"/>
                  <a:pt x="3484834" y="4823783"/>
                  <a:pt x="3483703" y="4831270"/>
                </a:cubicBezTo>
                <a:lnTo>
                  <a:pt x="3483090" y="4832984"/>
                </a:lnTo>
                <a:lnTo>
                  <a:pt x="3486378" y="4845654"/>
                </a:lnTo>
                <a:cubicBezTo>
                  <a:pt x="3487893" y="4849755"/>
                  <a:pt x="3489817" y="4853416"/>
                  <a:pt x="3492309" y="4856425"/>
                </a:cubicBezTo>
                <a:cubicBezTo>
                  <a:pt x="3479133" y="4898390"/>
                  <a:pt x="3491371" y="4939174"/>
                  <a:pt x="3489182" y="4985308"/>
                </a:cubicBezTo>
                <a:cubicBezTo>
                  <a:pt x="3492413" y="5037202"/>
                  <a:pt x="3496839" y="5073159"/>
                  <a:pt x="3498182" y="5107346"/>
                </a:cubicBezTo>
                <a:cubicBezTo>
                  <a:pt x="3500266" y="5123329"/>
                  <a:pt x="3506680" y="5240376"/>
                  <a:pt x="3499225" y="5231073"/>
                </a:cubicBezTo>
                <a:cubicBezTo>
                  <a:pt x="3515247" y="5280090"/>
                  <a:pt x="3497607" y="5309911"/>
                  <a:pt x="3504960" y="5364785"/>
                </a:cubicBezTo>
                <a:cubicBezTo>
                  <a:pt x="3487546" y="5393671"/>
                  <a:pt x="3503686" y="5378336"/>
                  <a:pt x="3500486" y="5409009"/>
                </a:cubicBezTo>
                <a:cubicBezTo>
                  <a:pt x="3516561" y="5401350"/>
                  <a:pt x="3491544" y="5446009"/>
                  <a:pt x="3509710" y="5448570"/>
                </a:cubicBezTo>
                <a:cubicBezTo>
                  <a:pt x="3508555" y="5454072"/>
                  <a:pt x="3506859" y="5459319"/>
                  <a:pt x="3505022" y="5464568"/>
                </a:cubicBezTo>
                <a:lnTo>
                  <a:pt x="3504070" y="5467320"/>
                </a:lnTo>
                <a:lnTo>
                  <a:pt x="3503399" y="5478483"/>
                </a:lnTo>
                <a:lnTo>
                  <a:pt x="3499281" y="5481443"/>
                </a:lnTo>
                <a:lnTo>
                  <a:pt x="3499047" y="5616712"/>
                </a:lnTo>
                <a:cubicBezTo>
                  <a:pt x="3502347" y="5628424"/>
                  <a:pt x="3503819" y="5666768"/>
                  <a:pt x="3498775" y="5675291"/>
                </a:cubicBezTo>
                <a:cubicBezTo>
                  <a:pt x="3497984" y="5683547"/>
                  <a:pt x="3500335" y="5692400"/>
                  <a:pt x="3494739" y="5697458"/>
                </a:cubicBezTo>
                <a:cubicBezTo>
                  <a:pt x="3492180" y="5715432"/>
                  <a:pt x="3486290" y="5756597"/>
                  <a:pt x="3483423" y="5783137"/>
                </a:cubicBezTo>
                <a:cubicBezTo>
                  <a:pt x="3491452" y="5796973"/>
                  <a:pt x="3477643" y="5819988"/>
                  <a:pt x="3477532" y="5856699"/>
                </a:cubicBezTo>
                <a:cubicBezTo>
                  <a:pt x="3486776" y="5871818"/>
                  <a:pt x="3477340" y="5881447"/>
                  <a:pt x="3490032" y="5910638"/>
                </a:cubicBezTo>
                <a:cubicBezTo>
                  <a:pt x="3488930" y="5911913"/>
                  <a:pt x="3487924" y="5913488"/>
                  <a:pt x="3487046" y="5915313"/>
                </a:cubicBezTo>
                <a:cubicBezTo>
                  <a:pt x="3481941" y="5925917"/>
                  <a:pt x="3482137" y="5942505"/>
                  <a:pt x="3487484" y="5952365"/>
                </a:cubicBezTo>
                <a:cubicBezTo>
                  <a:pt x="3504666" y="5999029"/>
                  <a:pt x="3505019" y="6042078"/>
                  <a:pt x="3509266" y="6082373"/>
                </a:cubicBezTo>
                <a:cubicBezTo>
                  <a:pt x="3512265" y="6128005"/>
                  <a:pt x="3492950" y="6098121"/>
                  <a:pt x="3509564" y="6154771"/>
                </a:cubicBezTo>
                <a:cubicBezTo>
                  <a:pt x="3503223" y="6161045"/>
                  <a:pt x="3503062" y="6168289"/>
                  <a:pt x="3506404" y="6180433"/>
                </a:cubicBezTo>
                <a:cubicBezTo>
                  <a:pt x="3507378" y="6202614"/>
                  <a:pt x="3491084" y="6201180"/>
                  <a:pt x="3501312" y="6223427"/>
                </a:cubicBezTo>
                <a:cubicBezTo>
                  <a:pt x="3492497" y="6219559"/>
                  <a:pt x="3498753" y="6265580"/>
                  <a:pt x="3489469" y="6255476"/>
                </a:cubicBezTo>
                <a:cubicBezTo>
                  <a:pt x="3481791" y="6270065"/>
                  <a:pt x="3495037" y="6276996"/>
                  <a:pt x="3488398" y="6291462"/>
                </a:cubicBezTo>
                <a:cubicBezTo>
                  <a:pt x="3487099" y="6307679"/>
                  <a:pt x="3497555" y="6282019"/>
                  <a:pt x="3498547" y="6299935"/>
                </a:cubicBezTo>
                <a:cubicBezTo>
                  <a:pt x="3498173" y="6321676"/>
                  <a:pt x="3514193" y="6321381"/>
                  <a:pt x="3494028" y="6338390"/>
                </a:cubicBezTo>
                <a:lnTo>
                  <a:pt x="3486030" y="6396716"/>
                </a:lnTo>
                <a:cubicBezTo>
                  <a:pt x="3491309" y="6409668"/>
                  <a:pt x="3488928" y="6420134"/>
                  <a:pt x="3484103" y="6430386"/>
                </a:cubicBezTo>
                <a:cubicBezTo>
                  <a:pt x="3485763" y="6460632"/>
                  <a:pt x="3478568" y="6488285"/>
                  <a:pt x="3475922" y="6522318"/>
                </a:cubicBezTo>
                <a:cubicBezTo>
                  <a:pt x="3482128" y="6559051"/>
                  <a:pt x="3468277" y="6578006"/>
                  <a:pt x="3465506" y="6614374"/>
                </a:cubicBezTo>
                <a:cubicBezTo>
                  <a:pt x="3478925" y="6650248"/>
                  <a:pt x="3446064" y="6638174"/>
                  <a:pt x="3446789" y="6668768"/>
                </a:cubicBezTo>
                <a:cubicBezTo>
                  <a:pt x="3458869" y="6718505"/>
                  <a:pt x="3435878" y="6667592"/>
                  <a:pt x="3439582" y="6744454"/>
                </a:cubicBezTo>
                <a:cubicBezTo>
                  <a:pt x="3441631" y="6748797"/>
                  <a:pt x="3439393" y="6758101"/>
                  <a:pt x="3436538" y="6757102"/>
                </a:cubicBezTo>
                <a:cubicBezTo>
                  <a:pt x="3437461" y="6773941"/>
                  <a:pt x="3420846" y="6822488"/>
                  <a:pt x="3424061" y="6846522"/>
                </a:cubicBezTo>
                <a:lnTo>
                  <a:pt x="342303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0AC11-0E5B-9846-657F-9D0EDDBB1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1" y="2863516"/>
            <a:ext cx="6781800" cy="3777916"/>
          </a:xfrm>
        </p:spPr>
        <p:txBody>
          <a:bodyPr anchor="t">
            <a:normAutofit fontScale="92500"/>
          </a:bodyPr>
          <a:lstStyle/>
          <a:p>
            <a:pPr marL="0" indent="0">
              <a:buNone/>
            </a:pPr>
            <a:r>
              <a:rPr lang="en-GB" b="1" dirty="0"/>
              <a:t>Data Source:</a:t>
            </a:r>
          </a:p>
          <a:p>
            <a:r>
              <a:rPr lang="en-GB" dirty="0"/>
              <a:t>Acquired a dataset of chest X-ray images from Kaggle, which includes </a:t>
            </a:r>
            <a:r>
              <a:rPr lang="en-GB" dirty="0" err="1"/>
              <a:t>labeled</a:t>
            </a:r>
            <a:r>
              <a:rPr lang="en-GB" dirty="0"/>
              <a:t> images categorized as 'Normal' and 'Pneumonia’. </a:t>
            </a:r>
            <a:r>
              <a:rPr lang="en-GB" dirty="0">
                <a:hlinkClick r:id="rId3"/>
              </a:rPr>
              <a:t>https://www.kaggle.com/datasets/paultimothymooney/chest-xray-pneumonia</a:t>
            </a:r>
            <a:endParaRPr lang="en-GB" dirty="0"/>
          </a:p>
          <a:p>
            <a:r>
              <a:rPr lang="en-GB" dirty="0"/>
              <a:t>Volume and Variety: The dataset consists of thousands of X-ray images, providing a robust basis for training a diagnostic model.</a:t>
            </a:r>
          </a:p>
        </p:txBody>
      </p:sp>
    </p:spTree>
    <p:extLst>
      <p:ext uri="{BB962C8B-B14F-4D97-AF65-F5344CB8AC3E}">
        <p14:creationId xmlns:p14="http://schemas.microsoft.com/office/powerpoint/2010/main" val="833615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44E337-3E5D-4A1F-A5A1-2057F25B8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A50D69-7CF7-4844-B844-A2B821C77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7854"/>
            <a:ext cx="12192000" cy="6865854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can of a human brain in a neurology clinic">
            <a:extLst>
              <a:ext uri="{FF2B5EF4-FFF2-40B4-BE49-F238E27FC236}">
                <a16:creationId xmlns:a16="http://schemas.microsoft.com/office/drawing/2014/main" id="{A9A4160C-5ACC-046A-BC86-CA6200D7C2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212" r="4725"/>
          <a:stretch/>
        </p:blipFill>
        <p:spPr>
          <a:xfrm>
            <a:off x="20" y="10"/>
            <a:ext cx="3754739" cy="6857990"/>
          </a:xfrm>
          <a:custGeom>
            <a:avLst/>
            <a:gdLst/>
            <a:ahLst/>
            <a:cxnLst/>
            <a:rect l="l" t="t" r="r" b="b"/>
            <a:pathLst>
              <a:path w="3754759" h="6858000">
                <a:moveTo>
                  <a:pt x="0" y="0"/>
                </a:moveTo>
                <a:lnTo>
                  <a:pt x="3405358" y="0"/>
                </a:lnTo>
                <a:lnTo>
                  <a:pt x="3406298" y="5103"/>
                </a:lnTo>
                <a:cubicBezTo>
                  <a:pt x="3408705" y="9272"/>
                  <a:pt x="3410993" y="13534"/>
                  <a:pt x="3408744" y="22806"/>
                </a:cubicBezTo>
                <a:cubicBezTo>
                  <a:pt x="3398212" y="18869"/>
                  <a:pt x="3412504" y="58782"/>
                  <a:pt x="3403554" y="60481"/>
                </a:cubicBezTo>
                <a:cubicBezTo>
                  <a:pt x="3417198" y="75379"/>
                  <a:pt x="3401704" y="83956"/>
                  <a:pt x="3406685" y="104437"/>
                </a:cubicBezTo>
                <a:cubicBezTo>
                  <a:pt x="3412035" y="113935"/>
                  <a:pt x="3413215" y="120918"/>
                  <a:pt x="3408439" y="130745"/>
                </a:cubicBezTo>
                <a:cubicBezTo>
                  <a:pt x="3434362" y="174436"/>
                  <a:pt x="3410826" y="157826"/>
                  <a:pt x="3422002" y="199353"/>
                </a:cubicBezTo>
                <a:cubicBezTo>
                  <a:pt x="3433366" y="235046"/>
                  <a:pt x="3441595" y="275734"/>
                  <a:pt x="3466217" y="309590"/>
                </a:cubicBezTo>
                <a:cubicBezTo>
                  <a:pt x="3473022" y="315692"/>
                  <a:pt x="3476249" y="331335"/>
                  <a:pt x="3473425" y="344525"/>
                </a:cubicBezTo>
                <a:cubicBezTo>
                  <a:pt x="3472938" y="346792"/>
                  <a:pt x="3472286" y="348904"/>
                  <a:pt x="3471491" y="350788"/>
                </a:cubicBezTo>
                <a:cubicBezTo>
                  <a:pt x="3476473" y="380853"/>
                  <a:pt x="3497528" y="490678"/>
                  <a:pt x="3503314" y="524915"/>
                </a:cubicBezTo>
                <a:cubicBezTo>
                  <a:pt x="3495110" y="528110"/>
                  <a:pt x="3511009" y="544789"/>
                  <a:pt x="3506208" y="556205"/>
                </a:cubicBezTo>
                <a:cubicBezTo>
                  <a:pt x="3501906" y="564424"/>
                  <a:pt x="3505727" y="571402"/>
                  <a:pt x="3506503" y="579730"/>
                </a:cubicBezTo>
                <a:cubicBezTo>
                  <a:pt x="3503352" y="590904"/>
                  <a:pt x="3511763" y="626437"/>
                  <a:pt x="3516997" y="635552"/>
                </a:cubicBezTo>
                <a:cubicBezTo>
                  <a:pt x="3534688" y="657082"/>
                  <a:pt x="3524838" y="708447"/>
                  <a:pt x="3538464" y="726388"/>
                </a:cubicBezTo>
                <a:cubicBezTo>
                  <a:pt x="3540659" y="733032"/>
                  <a:pt x="3541735" y="739585"/>
                  <a:pt x="3542115" y="746049"/>
                </a:cubicBezTo>
                <a:lnTo>
                  <a:pt x="3541598" y="764218"/>
                </a:lnTo>
                <a:lnTo>
                  <a:pt x="3538294" y="769538"/>
                </a:lnTo>
                <a:lnTo>
                  <a:pt x="3539714" y="780556"/>
                </a:lnTo>
                <a:lnTo>
                  <a:pt x="3539328" y="783752"/>
                </a:lnTo>
                <a:cubicBezTo>
                  <a:pt x="3538575" y="789859"/>
                  <a:pt x="3537953" y="795880"/>
                  <a:pt x="3537882" y="801812"/>
                </a:cubicBezTo>
                <a:cubicBezTo>
                  <a:pt x="3555332" y="793164"/>
                  <a:pt x="3540143" y="850853"/>
                  <a:pt x="3553763" y="833773"/>
                </a:cubicBezTo>
                <a:cubicBezTo>
                  <a:pt x="3556400" y="864868"/>
                  <a:pt x="3568671" y="840452"/>
                  <a:pt x="3557696" y="878520"/>
                </a:cubicBezTo>
                <a:cubicBezTo>
                  <a:pt x="3574636" y="926170"/>
                  <a:pt x="3572932" y="1002669"/>
                  <a:pt x="3596902" y="1039468"/>
                </a:cubicBezTo>
                <a:cubicBezTo>
                  <a:pt x="3588227" y="1035176"/>
                  <a:pt x="3582669" y="1055878"/>
                  <a:pt x="3587550" y="1069793"/>
                </a:cubicBezTo>
                <a:cubicBezTo>
                  <a:pt x="3553603" y="1054905"/>
                  <a:pt x="3620138" y="1124159"/>
                  <a:pt x="3598129" y="1137690"/>
                </a:cubicBezTo>
                <a:cubicBezTo>
                  <a:pt x="3619154" y="1137277"/>
                  <a:pt x="3657845" y="1198819"/>
                  <a:pt x="3642072" y="1229443"/>
                </a:cubicBezTo>
                <a:cubicBezTo>
                  <a:pt x="3648492" y="1274612"/>
                  <a:pt x="3667414" y="1305895"/>
                  <a:pt x="3662799" y="1353804"/>
                </a:cubicBezTo>
                <a:cubicBezTo>
                  <a:pt x="3665680" y="1355144"/>
                  <a:pt x="3668149" y="1357448"/>
                  <a:pt x="3670319" y="1360420"/>
                </a:cubicBezTo>
                <a:lnTo>
                  <a:pt x="3675717" y="1370453"/>
                </a:lnTo>
                <a:lnTo>
                  <a:pt x="3675458" y="1372456"/>
                </a:lnTo>
                <a:cubicBezTo>
                  <a:pt x="3675775" y="1380261"/>
                  <a:pt x="3677154" y="1384198"/>
                  <a:pt x="3678998" y="1386422"/>
                </a:cubicBezTo>
                <a:lnTo>
                  <a:pt x="3681613" y="1387932"/>
                </a:lnTo>
                <a:lnTo>
                  <a:pt x="3684619" y="1397028"/>
                </a:lnTo>
                <a:lnTo>
                  <a:pt x="3692094" y="1413643"/>
                </a:lnTo>
                <a:lnTo>
                  <a:pt x="3692036" y="1417975"/>
                </a:lnTo>
                <a:lnTo>
                  <a:pt x="3701043" y="1444940"/>
                </a:lnTo>
                <a:lnTo>
                  <a:pt x="3700474" y="1445893"/>
                </a:lnTo>
                <a:cubicBezTo>
                  <a:pt x="3699407" y="1448641"/>
                  <a:pt x="3699006" y="1451835"/>
                  <a:pt x="3699990" y="1456030"/>
                </a:cubicBezTo>
                <a:cubicBezTo>
                  <a:pt x="3688343" y="1458099"/>
                  <a:pt x="3696713" y="1461887"/>
                  <a:pt x="3700642" y="1474079"/>
                </a:cubicBezTo>
                <a:cubicBezTo>
                  <a:pt x="3683431" y="1480016"/>
                  <a:pt x="3700716" y="1509516"/>
                  <a:pt x="3693587" y="1522890"/>
                </a:cubicBezTo>
                <a:cubicBezTo>
                  <a:pt x="3696861" y="1531716"/>
                  <a:pt x="3700010" y="1541157"/>
                  <a:pt x="3702900" y="1551068"/>
                </a:cubicBezTo>
                <a:lnTo>
                  <a:pt x="3708038" y="1631578"/>
                </a:lnTo>
                <a:lnTo>
                  <a:pt x="3698097" y="1716642"/>
                </a:lnTo>
                <a:cubicBezTo>
                  <a:pt x="3699314" y="1747867"/>
                  <a:pt x="3695412" y="1775147"/>
                  <a:pt x="3700384" y="1801382"/>
                </a:cubicBezTo>
                <a:cubicBezTo>
                  <a:pt x="3696845" y="1812311"/>
                  <a:pt x="3695699" y="1822504"/>
                  <a:pt x="3702257" y="1832013"/>
                </a:cubicBezTo>
                <a:cubicBezTo>
                  <a:pt x="3701651" y="1861238"/>
                  <a:pt x="3693313" y="1868713"/>
                  <a:pt x="3700986" y="1886838"/>
                </a:cubicBezTo>
                <a:cubicBezTo>
                  <a:pt x="3687741" y="1903887"/>
                  <a:pt x="3693148" y="1904594"/>
                  <a:pt x="3697545" y="1912087"/>
                </a:cubicBezTo>
                <a:lnTo>
                  <a:pt x="3697885" y="1913171"/>
                </a:lnTo>
                <a:lnTo>
                  <a:pt x="3695987" y="1915505"/>
                </a:lnTo>
                <a:lnTo>
                  <a:pt x="3695284" y="1920179"/>
                </a:lnTo>
                <a:lnTo>
                  <a:pt x="3696499" y="1932787"/>
                </a:lnTo>
                <a:lnTo>
                  <a:pt x="3697473" y="1937503"/>
                </a:lnTo>
                <a:cubicBezTo>
                  <a:pt x="3697953" y="1940760"/>
                  <a:pt x="3698023" y="1942937"/>
                  <a:pt x="3697799" y="1944457"/>
                </a:cubicBezTo>
                <a:lnTo>
                  <a:pt x="3697642" y="1944638"/>
                </a:lnTo>
                <a:lnTo>
                  <a:pt x="3698268" y="1951136"/>
                </a:lnTo>
                <a:cubicBezTo>
                  <a:pt x="3699704" y="1962083"/>
                  <a:pt x="3701457" y="1972719"/>
                  <a:pt x="3703418" y="1982828"/>
                </a:cubicBezTo>
                <a:cubicBezTo>
                  <a:pt x="3694620" y="1991887"/>
                  <a:pt x="3707345" y="2028973"/>
                  <a:pt x="3689767" y="2025705"/>
                </a:cubicBezTo>
                <a:cubicBezTo>
                  <a:pt x="3691896" y="2039367"/>
                  <a:pt x="3699517" y="2047321"/>
                  <a:pt x="3687894" y="2043252"/>
                </a:cubicBezTo>
                <a:cubicBezTo>
                  <a:pt x="3688268" y="2047766"/>
                  <a:pt x="3687435" y="2050599"/>
                  <a:pt x="3686015" y="2052668"/>
                </a:cubicBezTo>
                <a:lnTo>
                  <a:pt x="3685329" y="2053280"/>
                </a:lnTo>
                <a:lnTo>
                  <a:pt x="3690348" y="2083660"/>
                </a:lnTo>
                <a:lnTo>
                  <a:pt x="3689688" y="2087758"/>
                </a:lnTo>
                <a:lnTo>
                  <a:pt x="3694656" y="2107476"/>
                </a:lnTo>
                <a:lnTo>
                  <a:pt x="3696317" y="2117709"/>
                </a:lnTo>
                <a:lnTo>
                  <a:pt x="3698652" y="2120508"/>
                </a:lnTo>
                <a:cubicBezTo>
                  <a:pt x="3700138" y="2123582"/>
                  <a:pt x="3700933" y="2128051"/>
                  <a:pt x="3700157" y="2135655"/>
                </a:cubicBezTo>
                <a:lnTo>
                  <a:pt x="3699626" y="2137431"/>
                </a:lnTo>
                <a:lnTo>
                  <a:pt x="3703486" y="2149795"/>
                </a:lnTo>
                <a:cubicBezTo>
                  <a:pt x="3705184" y="2153754"/>
                  <a:pt x="3707268" y="2157232"/>
                  <a:pt x="3709885" y="2160002"/>
                </a:cubicBezTo>
                <a:cubicBezTo>
                  <a:pt x="3698737" y="2203287"/>
                  <a:pt x="3712805" y="2242927"/>
                  <a:pt x="3712777" y="2289319"/>
                </a:cubicBezTo>
                <a:cubicBezTo>
                  <a:pt x="3693169" y="2310331"/>
                  <a:pt x="3722276" y="2389074"/>
                  <a:pt x="3742794" y="2399589"/>
                </a:cubicBezTo>
                <a:cubicBezTo>
                  <a:pt x="3725319" y="2400703"/>
                  <a:pt x="3751962" y="2457534"/>
                  <a:pt x="3753311" y="2472464"/>
                </a:cubicBezTo>
                <a:cubicBezTo>
                  <a:pt x="3753760" y="2477441"/>
                  <a:pt x="3751399" y="2477762"/>
                  <a:pt x="3743656" y="2469811"/>
                </a:cubicBezTo>
                <a:cubicBezTo>
                  <a:pt x="3746474" y="2485608"/>
                  <a:pt x="3738186" y="2502460"/>
                  <a:pt x="3730339" y="2493869"/>
                </a:cubicBezTo>
                <a:cubicBezTo>
                  <a:pt x="3748556" y="2541387"/>
                  <a:pt x="3736267" y="2613433"/>
                  <a:pt x="3746134" y="2667651"/>
                </a:cubicBezTo>
                <a:cubicBezTo>
                  <a:pt x="3730160" y="2698252"/>
                  <a:pt x="3745496" y="2681337"/>
                  <a:pt x="3743743" y="2712354"/>
                </a:cubicBezTo>
                <a:cubicBezTo>
                  <a:pt x="3759373" y="2703131"/>
                  <a:pt x="3736572" y="2750256"/>
                  <a:pt x="3754759" y="2751060"/>
                </a:cubicBezTo>
                <a:cubicBezTo>
                  <a:pt x="3753864" y="2756679"/>
                  <a:pt x="3752424" y="2762098"/>
                  <a:pt x="3750841" y="2767527"/>
                </a:cubicBezTo>
                <a:lnTo>
                  <a:pt x="3750021" y="2770377"/>
                </a:lnTo>
                <a:lnTo>
                  <a:pt x="3749874" y="2781617"/>
                </a:lnTo>
                <a:lnTo>
                  <a:pt x="3745916" y="2784975"/>
                </a:lnTo>
                <a:lnTo>
                  <a:pt x="3742888" y="2802030"/>
                </a:lnTo>
                <a:cubicBezTo>
                  <a:pt x="3742360" y="2808388"/>
                  <a:pt x="3742498" y="2815196"/>
                  <a:pt x="3743710" y="2822667"/>
                </a:cubicBezTo>
                <a:cubicBezTo>
                  <a:pt x="3751787" y="2840797"/>
                  <a:pt x="3744398" y="2870002"/>
                  <a:pt x="3746201" y="2896003"/>
                </a:cubicBezTo>
                <a:lnTo>
                  <a:pt x="3749006" y="2907846"/>
                </a:lnTo>
                <a:lnTo>
                  <a:pt x="3747206" y="2947037"/>
                </a:lnTo>
                <a:cubicBezTo>
                  <a:pt x="3747030" y="2958176"/>
                  <a:pt x="3747214" y="2969719"/>
                  <a:pt x="3748070" y="2981841"/>
                </a:cubicBezTo>
                <a:lnTo>
                  <a:pt x="3750937" y="3004278"/>
                </a:lnTo>
                <a:lnTo>
                  <a:pt x="3749761" y="3010254"/>
                </a:lnTo>
                <a:cubicBezTo>
                  <a:pt x="3750425" y="3020530"/>
                  <a:pt x="3756245" y="3033889"/>
                  <a:pt x="3749923" y="3032983"/>
                </a:cubicBezTo>
                <a:lnTo>
                  <a:pt x="3752658" y="3044429"/>
                </a:lnTo>
                <a:lnTo>
                  <a:pt x="3748217" y="3056076"/>
                </a:lnTo>
                <a:cubicBezTo>
                  <a:pt x="3747117" y="3057381"/>
                  <a:pt x="3745928" y="3058381"/>
                  <a:pt x="3744691" y="3059042"/>
                </a:cubicBezTo>
                <a:lnTo>
                  <a:pt x="3747123" y="3075102"/>
                </a:lnTo>
                <a:lnTo>
                  <a:pt x="3744190" y="3088509"/>
                </a:lnTo>
                <a:lnTo>
                  <a:pt x="3747093" y="3099930"/>
                </a:lnTo>
                <a:lnTo>
                  <a:pt x="3746799" y="3104743"/>
                </a:lnTo>
                <a:lnTo>
                  <a:pt x="3745610" y="3116729"/>
                </a:lnTo>
                <a:cubicBezTo>
                  <a:pt x="3744666" y="3122891"/>
                  <a:pt x="3743503" y="3129792"/>
                  <a:pt x="3742676" y="3137453"/>
                </a:cubicBezTo>
                <a:lnTo>
                  <a:pt x="3742441" y="3143884"/>
                </a:lnTo>
                <a:lnTo>
                  <a:pt x="3737104" y="3158122"/>
                </a:lnTo>
                <a:cubicBezTo>
                  <a:pt x="3733050" y="3168490"/>
                  <a:pt x="3730374" y="3176626"/>
                  <a:pt x="3733275" y="3185367"/>
                </a:cubicBezTo>
                <a:cubicBezTo>
                  <a:pt x="3728135" y="3200760"/>
                  <a:pt x="3712176" y="3212117"/>
                  <a:pt x="3717639" y="3233769"/>
                </a:cubicBezTo>
                <a:cubicBezTo>
                  <a:pt x="3709851" y="3227497"/>
                  <a:pt x="3717920" y="3258095"/>
                  <a:pt x="3710433" y="3262123"/>
                </a:cubicBezTo>
                <a:cubicBezTo>
                  <a:pt x="3704342" y="3264110"/>
                  <a:pt x="3705370" y="3273856"/>
                  <a:pt x="3703458" y="3281408"/>
                </a:cubicBezTo>
                <a:cubicBezTo>
                  <a:pt x="3697412" y="3287020"/>
                  <a:pt x="3693483" y="3324746"/>
                  <a:pt x="3695027" y="3337739"/>
                </a:cubicBezTo>
                <a:cubicBezTo>
                  <a:pt x="3703095" y="3374177"/>
                  <a:pt x="3679154" y="3404974"/>
                  <a:pt x="3684951" y="3434139"/>
                </a:cubicBezTo>
                <a:cubicBezTo>
                  <a:pt x="3684732" y="3441861"/>
                  <a:pt x="3683615" y="3448308"/>
                  <a:pt x="3681946" y="3453928"/>
                </a:cubicBezTo>
                <a:lnTo>
                  <a:pt x="3675939" y="3468021"/>
                </a:lnTo>
                <a:cubicBezTo>
                  <a:pt x="3674480" y="3468264"/>
                  <a:pt x="3673022" y="3468506"/>
                  <a:pt x="3671563" y="3468748"/>
                </a:cubicBezTo>
                <a:lnTo>
                  <a:pt x="3669360" y="3479164"/>
                </a:lnTo>
                <a:lnTo>
                  <a:pt x="3668060" y="3481325"/>
                </a:lnTo>
                <a:cubicBezTo>
                  <a:pt x="3665560" y="3485437"/>
                  <a:pt x="3663197" y="3489622"/>
                  <a:pt x="3661315" y="3494328"/>
                </a:cubicBezTo>
                <a:cubicBezTo>
                  <a:pt x="3678446" y="3506175"/>
                  <a:pt x="3648136" y="3536311"/>
                  <a:pt x="3664679" y="3537226"/>
                </a:cubicBezTo>
                <a:cubicBezTo>
                  <a:pt x="3657322" y="3565147"/>
                  <a:pt x="3674997" y="3558694"/>
                  <a:pt x="3654205" y="3577551"/>
                </a:cubicBezTo>
                <a:cubicBezTo>
                  <a:pt x="3653633" y="3634248"/>
                  <a:pt x="3628736" y="3694092"/>
                  <a:pt x="3637325" y="3749618"/>
                </a:cubicBezTo>
                <a:cubicBezTo>
                  <a:pt x="3631446" y="3736800"/>
                  <a:pt x="3620480" y="3747498"/>
                  <a:pt x="3620258" y="3763981"/>
                </a:cubicBezTo>
                <a:cubicBezTo>
                  <a:pt x="3596667" y="3715365"/>
                  <a:pt x="3630603" y="3842969"/>
                  <a:pt x="3608193" y="3830141"/>
                </a:cubicBezTo>
                <a:cubicBezTo>
                  <a:pt x="3625759" y="3852486"/>
                  <a:pt x="3638965" y="3943841"/>
                  <a:pt x="3616479" y="3951521"/>
                </a:cubicBezTo>
                <a:cubicBezTo>
                  <a:pt x="3607940" y="3994867"/>
                  <a:pt x="3614033" y="4040502"/>
                  <a:pt x="3595498" y="4074157"/>
                </a:cubicBezTo>
                <a:cubicBezTo>
                  <a:pt x="3597477" y="4078342"/>
                  <a:pt x="3598819" y="4082864"/>
                  <a:pt x="3599706" y="4087599"/>
                </a:cubicBezTo>
                <a:lnTo>
                  <a:pt x="3601103" y="4101515"/>
                </a:lnTo>
                <a:lnTo>
                  <a:pt x="3600274" y="4102849"/>
                </a:lnTo>
                <a:cubicBezTo>
                  <a:pt x="3598143" y="4109482"/>
                  <a:pt x="3598077" y="4114144"/>
                  <a:pt x="3598925" y="4117926"/>
                </a:cubicBezTo>
                <a:lnTo>
                  <a:pt x="3600630" y="4121966"/>
                </a:lnTo>
                <a:lnTo>
                  <a:pt x="3600331" y="4132543"/>
                </a:lnTo>
                <a:lnTo>
                  <a:pt x="3601432" y="4154003"/>
                </a:lnTo>
                <a:lnTo>
                  <a:pt x="3600054" y="4157433"/>
                </a:lnTo>
                <a:lnTo>
                  <a:pt x="3599248" y="4188888"/>
                </a:lnTo>
                <a:cubicBezTo>
                  <a:pt x="3598993" y="4188940"/>
                  <a:pt x="3598738" y="4188992"/>
                  <a:pt x="3598484" y="4189044"/>
                </a:cubicBezTo>
                <a:cubicBezTo>
                  <a:pt x="3596754" y="4190111"/>
                  <a:pt x="3595443" y="4192250"/>
                  <a:pt x="3594971" y="4196698"/>
                </a:cubicBezTo>
                <a:cubicBezTo>
                  <a:pt x="3584674" y="4185805"/>
                  <a:pt x="3590455" y="4197885"/>
                  <a:pt x="3589971" y="4211958"/>
                </a:cubicBezTo>
                <a:cubicBezTo>
                  <a:pt x="3573870" y="4198179"/>
                  <a:pt x="3579156" y="4240607"/>
                  <a:pt x="3569135" y="4243705"/>
                </a:cubicBezTo>
                <a:cubicBezTo>
                  <a:pt x="3569142" y="4254351"/>
                  <a:pt x="3568856" y="4265362"/>
                  <a:pt x="3568210" y="4276468"/>
                </a:cubicBezTo>
                <a:lnTo>
                  <a:pt x="3567613" y="4282925"/>
                </a:lnTo>
                <a:cubicBezTo>
                  <a:pt x="3567553" y="4282949"/>
                  <a:pt x="3567492" y="4282974"/>
                  <a:pt x="3567432" y="4282999"/>
                </a:cubicBezTo>
                <a:cubicBezTo>
                  <a:pt x="3566940" y="4284280"/>
                  <a:pt x="3566607" y="4286359"/>
                  <a:pt x="3566464" y="4289697"/>
                </a:cubicBezTo>
                <a:lnTo>
                  <a:pt x="3566526" y="4294698"/>
                </a:lnTo>
                <a:lnTo>
                  <a:pt x="3565367" y="4307225"/>
                </a:lnTo>
                <a:lnTo>
                  <a:pt x="3563841" y="4311164"/>
                </a:lnTo>
                <a:lnTo>
                  <a:pt x="3561610" y="4312189"/>
                </a:lnTo>
                <a:lnTo>
                  <a:pt x="3561734" y="4313408"/>
                </a:lnTo>
                <a:cubicBezTo>
                  <a:pt x="3564537" y="4323096"/>
                  <a:pt x="3569544" y="4327053"/>
                  <a:pt x="3553832" y="4334910"/>
                </a:cubicBezTo>
                <a:cubicBezTo>
                  <a:pt x="3557797" y="4356533"/>
                  <a:pt x="3548502" y="4358433"/>
                  <a:pt x="3542564" y="4385380"/>
                </a:cubicBezTo>
                <a:cubicBezTo>
                  <a:pt x="3547050" y="4398267"/>
                  <a:pt x="3544091" y="4407098"/>
                  <a:pt x="3538724" y="4415150"/>
                </a:cubicBezTo>
                <a:cubicBezTo>
                  <a:pt x="3538633" y="4442707"/>
                  <a:pt x="3529920" y="4465824"/>
                  <a:pt x="3525348" y="4495753"/>
                </a:cubicBezTo>
                <a:cubicBezTo>
                  <a:pt x="3529387" y="4530212"/>
                  <a:pt x="3514579" y="4543935"/>
                  <a:pt x="3509749" y="4575934"/>
                </a:cubicBezTo>
                <a:cubicBezTo>
                  <a:pt x="3519579" y="4606914"/>
                  <a:pt x="3496418" y="4596497"/>
                  <a:pt x="3489779" y="4611927"/>
                </a:cubicBezTo>
                <a:lnTo>
                  <a:pt x="3488856" y="4616508"/>
                </a:lnTo>
                <a:lnTo>
                  <a:pt x="3489486" y="4629163"/>
                </a:lnTo>
                <a:lnTo>
                  <a:pt x="3490242" y="4633947"/>
                </a:lnTo>
                <a:cubicBezTo>
                  <a:pt x="3490570" y="4637233"/>
                  <a:pt x="3490539" y="4639406"/>
                  <a:pt x="3490244" y="4640894"/>
                </a:cubicBezTo>
                <a:lnTo>
                  <a:pt x="3490078" y="4641059"/>
                </a:lnTo>
                <a:lnTo>
                  <a:pt x="3490403" y="4647582"/>
                </a:lnTo>
                <a:cubicBezTo>
                  <a:pt x="3491330" y="4658608"/>
                  <a:pt x="3492590" y="4669354"/>
                  <a:pt x="3494082" y="4679601"/>
                </a:cubicBezTo>
                <a:cubicBezTo>
                  <a:pt x="3484854" y="4687754"/>
                  <a:pt x="3495864" y="4725869"/>
                  <a:pt x="3478421" y="4720918"/>
                </a:cubicBezTo>
                <a:cubicBezTo>
                  <a:pt x="3479918" y="4734712"/>
                  <a:pt x="3487176" y="4743359"/>
                  <a:pt x="3475730" y="4738188"/>
                </a:cubicBezTo>
                <a:cubicBezTo>
                  <a:pt x="3475894" y="4742712"/>
                  <a:pt x="3474928" y="4745450"/>
                  <a:pt x="3473409" y="4747368"/>
                </a:cubicBezTo>
                <a:lnTo>
                  <a:pt x="3472696" y="4747913"/>
                </a:lnTo>
                <a:lnTo>
                  <a:pt x="3476304" y="4778609"/>
                </a:lnTo>
                <a:lnTo>
                  <a:pt x="3475454" y="4782623"/>
                </a:lnTo>
                <a:lnTo>
                  <a:pt x="3479507" y="4802712"/>
                </a:lnTo>
                <a:lnTo>
                  <a:pt x="3480695" y="4813049"/>
                </a:lnTo>
                <a:lnTo>
                  <a:pt x="3482902" y="4816057"/>
                </a:lnTo>
                <a:cubicBezTo>
                  <a:pt x="3484247" y="4819259"/>
                  <a:pt x="3484834" y="4823783"/>
                  <a:pt x="3483703" y="4831270"/>
                </a:cubicBezTo>
                <a:lnTo>
                  <a:pt x="3483090" y="4832984"/>
                </a:lnTo>
                <a:lnTo>
                  <a:pt x="3486378" y="4845654"/>
                </a:lnTo>
                <a:cubicBezTo>
                  <a:pt x="3487893" y="4849755"/>
                  <a:pt x="3489817" y="4853416"/>
                  <a:pt x="3492309" y="4856425"/>
                </a:cubicBezTo>
                <a:cubicBezTo>
                  <a:pt x="3479133" y="4898390"/>
                  <a:pt x="3491371" y="4939174"/>
                  <a:pt x="3489182" y="4985308"/>
                </a:cubicBezTo>
                <a:cubicBezTo>
                  <a:pt x="3492413" y="5037202"/>
                  <a:pt x="3496839" y="5073159"/>
                  <a:pt x="3498182" y="5107346"/>
                </a:cubicBezTo>
                <a:cubicBezTo>
                  <a:pt x="3500266" y="5123329"/>
                  <a:pt x="3506680" y="5240376"/>
                  <a:pt x="3499225" y="5231073"/>
                </a:cubicBezTo>
                <a:cubicBezTo>
                  <a:pt x="3515247" y="5280090"/>
                  <a:pt x="3497607" y="5309911"/>
                  <a:pt x="3504960" y="5364785"/>
                </a:cubicBezTo>
                <a:cubicBezTo>
                  <a:pt x="3487546" y="5393671"/>
                  <a:pt x="3503686" y="5378336"/>
                  <a:pt x="3500486" y="5409009"/>
                </a:cubicBezTo>
                <a:cubicBezTo>
                  <a:pt x="3516561" y="5401350"/>
                  <a:pt x="3491544" y="5446009"/>
                  <a:pt x="3509710" y="5448570"/>
                </a:cubicBezTo>
                <a:cubicBezTo>
                  <a:pt x="3508555" y="5454072"/>
                  <a:pt x="3506859" y="5459319"/>
                  <a:pt x="3505022" y="5464568"/>
                </a:cubicBezTo>
                <a:lnTo>
                  <a:pt x="3504070" y="5467320"/>
                </a:lnTo>
                <a:lnTo>
                  <a:pt x="3503399" y="5478483"/>
                </a:lnTo>
                <a:lnTo>
                  <a:pt x="3499281" y="5481443"/>
                </a:lnTo>
                <a:lnTo>
                  <a:pt x="3499047" y="5616712"/>
                </a:lnTo>
                <a:cubicBezTo>
                  <a:pt x="3502347" y="5628424"/>
                  <a:pt x="3503819" y="5666768"/>
                  <a:pt x="3498775" y="5675291"/>
                </a:cubicBezTo>
                <a:cubicBezTo>
                  <a:pt x="3497984" y="5683547"/>
                  <a:pt x="3500335" y="5692400"/>
                  <a:pt x="3494739" y="5697458"/>
                </a:cubicBezTo>
                <a:cubicBezTo>
                  <a:pt x="3492180" y="5715432"/>
                  <a:pt x="3486290" y="5756597"/>
                  <a:pt x="3483423" y="5783137"/>
                </a:cubicBezTo>
                <a:cubicBezTo>
                  <a:pt x="3491452" y="5796973"/>
                  <a:pt x="3477643" y="5819988"/>
                  <a:pt x="3477532" y="5856699"/>
                </a:cubicBezTo>
                <a:cubicBezTo>
                  <a:pt x="3486776" y="5871818"/>
                  <a:pt x="3477340" y="5881447"/>
                  <a:pt x="3490032" y="5910638"/>
                </a:cubicBezTo>
                <a:cubicBezTo>
                  <a:pt x="3488930" y="5911913"/>
                  <a:pt x="3487924" y="5913488"/>
                  <a:pt x="3487046" y="5915313"/>
                </a:cubicBezTo>
                <a:cubicBezTo>
                  <a:pt x="3481941" y="5925917"/>
                  <a:pt x="3482137" y="5942505"/>
                  <a:pt x="3487484" y="5952365"/>
                </a:cubicBezTo>
                <a:cubicBezTo>
                  <a:pt x="3504666" y="5999029"/>
                  <a:pt x="3505019" y="6042078"/>
                  <a:pt x="3509266" y="6082373"/>
                </a:cubicBezTo>
                <a:cubicBezTo>
                  <a:pt x="3512265" y="6128005"/>
                  <a:pt x="3492950" y="6098121"/>
                  <a:pt x="3509564" y="6154771"/>
                </a:cubicBezTo>
                <a:cubicBezTo>
                  <a:pt x="3503223" y="6161045"/>
                  <a:pt x="3503062" y="6168289"/>
                  <a:pt x="3506404" y="6180433"/>
                </a:cubicBezTo>
                <a:cubicBezTo>
                  <a:pt x="3507378" y="6202614"/>
                  <a:pt x="3491084" y="6201180"/>
                  <a:pt x="3501312" y="6223427"/>
                </a:cubicBezTo>
                <a:cubicBezTo>
                  <a:pt x="3492497" y="6219559"/>
                  <a:pt x="3498753" y="6265580"/>
                  <a:pt x="3489469" y="6255476"/>
                </a:cubicBezTo>
                <a:cubicBezTo>
                  <a:pt x="3481791" y="6270065"/>
                  <a:pt x="3495037" y="6276996"/>
                  <a:pt x="3488398" y="6291462"/>
                </a:cubicBezTo>
                <a:cubicBezTo>
                  <a:pt x="3487099" y="6307679"/>
                  <a:pt x="3497555" y="6282019"/>
                  <a:pt x="3498547" y="6299935"/>
                </a:cubicBezTo>
                <a:cubicBezTo>
                  <a:pt x="3498173" y="6321676"/>
                  <a:pt x="3514193" y="6321381"/>
                  <a:pt x="3494028" y="6338390"/>
                </a:cubicBezTo>
                <a:lnTo>
                  <a:pt x="3486030" y="6396716"/>
                </a:lnTo>
                <a:cubicBezTo>
                  <a:pt x="3491309" y="6409668"/>
                  <a:pt x="3488928" y="6420134"/>
                  <a:pt x="3484103" y="6430386"/>
                </a:cubicBezTo>
                <a:cubicBezTo>
                  <a:pt x="3485763" y="6460632"/>
                  <a:pt x="3478568" y="6488285"/>
                  <a:pt x="3475922" y="6522318"/>
                </a:cubicBezTo>
                <a:cubicBezTo>
                  <a:pt x="3482128" y="6559051"/>
                  <a:pt x="3468277" y="6578006"/>
                  <a:pt x="3465506" y="6614374"/>
                </a:cubicBezTo>
                <a:cubicBezTo>
                  <a:pt x="3478925" y="6650248"/>
                  <a:pt x="3446064" y="6638174"/>
                  <a:pt x="3446789" y="6668768"/>
                </a:cubicBezTo>
                <a:cubicBezTo>
                  <a:pt x="3458869" y="6718505"/>
                  <a:pt x="3435878" y="6667592"/>
                  <a:pt x="3439582" y="6744454"/>
                </a:cubicBezTo>
                <a:cubicBezTo>
                  <a:pt x="3441631" y="6748797"/>
                  <a:pt x="3439393" y="6758101"/>
                  <a:pt x="3436538" y="6757102"/>
                </a:cubicBezTo>
                <a:cubicBezTo>
                  <a:pt x="3437461" y="6773941"/>
                  <a:pt x="3420846" y="6822488"/>
                  <a:pt x="3424061" y="6846522"/>
                </a:cubicBezTo>
                <a:lnTo>
                  <a:pt x="342303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0AC11-0E5B-9846-657F-9D0EDDBB1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1" y="601579"/>
            <a:ext cx="6781800" cy="5654677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GB" sz="3200" b="1" dirty="0"/>
              <a:t>Data Preparation:</a:t>
            </a:r>
          </a:p>
          <a:p>
            <a:pPr algn="ctr"/>
            <a:r>
              <a:rPr lang="en-GB" sz="3200" b="1" dirty="0"/>
              <a:t>Data Cleaning: </a:t>
            </a:r>
            <a:r>
              <a:rPr lang="en-GB" sz="3200" dirty="0"/>
              <a:t>Checked images for any corruption or unusual file sizes that could affect model training.</a:t>
            </a:r>
          </a:p>
          <a:p>
            <a:pPr marL="0" indent="0" algn="ctr">
              <a:buNone/>
            </a:pPr>
            <a:r>
              <a:rPr lang="en-GB" sz="3200" b="1" dirty="0"/>
              <a:t>Preprocessing:</a:t>
            </a:r>
          </a:p>
          <a:p>
            <a:pPr algn="ctr"/>
            <a:r>
              <a:rPr lang="en-GB" sz="3200" b="1" dirty="0"/>
              <a:t>Resizing:</a:t>
            </a:r>
            <a:r>
              <a:rPr lang="en-GB" sz="3200" dirty="0"/>
              <a:t> Standardized all images to a uniform size to ensure consistency in input data.</a:t>
            </a:r>
          </a:p>
          <a:p>
            <a:pPr algn="ctr"/>
            <a:r>
              <a:rPr lang="en-GB" sz="3200" b="1" dirty="0"/>
              <a:t>Normalization: </a:t>
            </a:r>
            <a:r>
              <a:rPr lang="en-GB" sz="3200" dirty="0"/>
              <a:t>Scaled pixel values to the [0, 1] range to facilitate faster convergence during model training.</a:t>
            </a:r>
          </a:p>
        </p:txBody>
      </p:sp>
    </p:spTree>
    <p:extLst>
      <p:ext uri="{BB962C8B-B14F-4D97-AF65-F5344CB8AC3E}">
        <p14:creationId xmlns:p14="http://schemas.microsoft.com/office/powerpoint/2010/main" val="2169822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00851B-15DF-1C5E-E6B6-B08390AF5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066479"/>
          </a:xfrm>
        </p:spPr>
        <p:txBody>
          <a:bodyPr anchor="b">
            <a:normAutofit/>
          </a:bodyPr>
          <a:lstStyle/>
          <a:p>
            <a:pPr algn="ctr"/>
            <a:r>
              <a:rPr lang="en-GB" sz="5400" dirty="0"/>
              <a:t>Model Building: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65ADA0-2636-660B-1E24-97437B1D95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16" r="49945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DF7E2-ECA9-4C9F-6668-AD182FE1E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>
            <a:normAutofit/>
          </a:bodyPr>
          <a:lstStyle/>
          <a:p>
            <a:pPr algn="ctr"/>
            <a:r>
              <a:rPr lang="en-GB" sz="2200" b="1" dirty="0"/>
              <a:t>Architecture Overview: </a:t>
            </a:r>
            <a:r>
              <a:rPr lang="en-GB" sz="2200" dirty="0"/>
              <a:t>Utilizes a Convolutional Neural Network (CNN) which includes layers such as convolutional layers, activation functions (</a:t>
            </a:r>
            <a:r>
              <a:rPr lang="en-GB" sz="2200" dirty="0" err="1"/>
              <a:t>ReLU</a:t>
            </a:r>
            <a:r>
              <a:rPr lang="en-GB" sz="2200" dirty="0"/>
              <a:t>), pooling layers, and dense layers for classification.</a:t>
            </a:r>
          </a:p>
          <a:p>
            <a:pPr algn="ctr"/>
            <a:r>
              <a:rPr lang="en-GB" sz="2200" b="1" dirty="0"/>
              <a:t>Architecture Details: </a:t>
            </a:r>
            <a:r>
              <a:rPr lang="en-GB" sz="2200" dirty="0"/>
              <a:t>The CNN has a significant number of parameters (2,507,618), all of which are trainable.</a:t>
            </a:r>
          </a:p>
          <a:p>
            <a:pPr algn="ctr"/>
            <a:r>
              <a:rPr lang="en-GB" sz="2200" b="1" dirty="0"/>
              <a:t>Data Split: </a:t>
            </a:r>
            <a:r>
              <a:rPr lang="en-GB" sz="2200" dirty="0"/>
              <a:t>Data is split into training and testing sets with a certain proportion to validate the model performance accurately.</a:t>
            </a:r>
          </a:p>
        </p:txBody>
      </p:sp>
    </p:spTree>
    <p:extLst>
      <p:ext uri="{BB962C8B-B14F-4D97-AF65-F5344CB8AC3E}">
        <p14:creationId xmlns:p14="http://schemas.microsoft.com/office/powerpoint/2010/main" val="241804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36534-E6B5-69C9-BA48-DE2FF2AFE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pPr algn="ctr"/>
            <a:r>
              <a:rPr lang="en-GB" sz="5400" dirty="0"/>
              <a:t>Training the Model: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7F2D1-039A-BACA-4F0D-8778D5C86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GB" sz="2000" dirty="0"/>
              <a:t>The model is trained using CPU and GPU with no observed difference in results.</a:t>
            </a:r>
          </a:p>
          <a:p>
            <a:pPr algn="ctr"/>
            <a:r>
              <a:rPr lang="en-GB" sz="2000" dirty="0"/>
              <a:t>The model is trained over several (30) epochs with batches of images to optimize the loss function.</a:t>
            </a:r>
          </a:p>
          <a:p>
            <a:pPr algn="ctr"/>
            <a:r>
              <a:rPr lang="en-GB" sz="2000" dirty="0"/>
              <a:t>Data augmentation techniques like rotations and shifts are used to improve model robustness.</a:t>
            </a:r>
          </a:p>
          <a:p>
            <a:pPr algn="ctr"/>
            <a:r>
              <a:rPr lang="en-GB" sz="2000" dirty="0"/>
              <a:t>The model and its training history are saved to avoid retraining and to facilitate easy reuse.</a:t>
            </a:r>
          </a:p>
        </p:txBody>
      </p:sp>
      <p:pic>
        <p:nvPicPr>
          <p:cNvPr id="5" name="Picture 4" descr="White puzzle with one red piece">
            <a:extLst>
              <a:ext uri="{FF2B5EF4-FFF2-40B4-BE49-F238E27FC236}">
                <a16:creationId xmlns:a16="http://schemas.microsoft.com/office/drawing/2014/main" id="{60206BD9-AFA2-6176-7B83-AF57688C91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92" r="20988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62889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1E0DE30E-1365-933D-F954-FBCE22B22B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89" r="38952" b="-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199DDF-781A-A56B-5020-0AA5361AF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pPr algn="ctr"/>
            <a:r>
              <a:rPr lang="en-GB" sz="4000" dirty="0"/>
              <a:t>Exploratory Data Analysis 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19C84-0E8D-97B0-4BF6-DDEB60714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370671"/>
            <a:ext cx="5247340" cy="3869407"/>
          </a:xfrm>
        </p:spPr>
        <p:txBody>
          <a:bodyPr anchor="ctr">
            <a:normAutofit lnSpcReduction="10000"/>
          </a:bodyPr>
          <a:lstStyle/>
          <a:p>
            <a:pPr algn="ctr"/>
            <a:r>
              <a:rPr lang="en-GB" b="1" dirty="0"/>
              <a:t>Visualization:</a:t>
            </a:r>
            <a:r>
              <a:rPr lang="en-GB" dirty="0"/>
              <a:t> Used image viewing tools to inspect sample X-ray images for understanding typical characteristics and variations.</a:t>
            </a:r>
          </a:p>
          <a:p>
            <a:pPr algn="ctr"/>
            <a:r>
              <a:rPr lang="en-GB" b="1" dirty="0"/>
              <a:t>Analysis:</a:t>
            </a:r>
            <a:r>
              <a:rPr lang="en-GB" dirty="0"/>
              <a:t> Assessed the distribution of classes to ensure a balanced dataset, minimizing bias in the model’s performance.</a:t>
            </a:r>
          </a:p>
        </p:txBody>
      </p:sp>
    </p:spTree>
    <p:extLst>
      <p:ext uri="{BB962C8B-B14F-4D97-AF65-F5344CB8AC3E}">
        <p14:creationId xmlns:p14="http://schemas.microsoft.com/office/powerpoint/2010/main" val="267908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063541-449B-317F-5553-F4A6EBA5E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pPr algn="ctr"/>
            <a:r>
              <a:rPr lang="en-GB" sz="4200" dirty="0"/>
              <a:t>Implementation of Advanced Techniques: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BB6EF-AA27-219A-A761-E61ABF69D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19136"/>
            <a:ext cx="4243589" cy="3898231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2000" b="1" dirty="0"/>
              <a:t>Using LIME for Local Interpretability:</a:t>
            </a:r>
            <a:br>
              <a:rPr lang="en-GB" sz="2000" b="1" dirty="0"/>
            </a:br>
            <a:r>
              <a:rPr lang="en-GB" sz="2000" b="0" i="0" dirty="0">
                <a:effectLst/>
                <a:highlight>
                  <a:srgbClr val="FFFFFF"/>
                </a:highlight>
                <a:latin typeface="system-ui"/>
              </a:rPr>
              <a:t>LIME framework interprets and explains the predictions of an image-based machine learning model. The explanation aims to make the model's decision-making process transparent by identifying which parts of the input image influence the model's predictions.</a:t>
            </a:r>
            <a:endParaRPr lang="en-GB" sz="2000" dirty="0"/>
          </a:p>
          <a:p>
            <a:pPr marL="0" indent="0" algn="ctr">
              <a:buNone/>
            </a:pPr>
            <a:r>
              <a:rPr lang="en-GB" sz="2000" b="1" dirty="0"/>
              <a:t>Grad-CAM Visualization:</a:t>
            </a:r>
          </a:p>
          <a:p>
            <a:pPr marL="0" indent="0" algn="ctr">
              <a:buNone/>
            </a:pPr>
            <a:r>
              <a:rPr lang="en-GB" sz="2000" dirty="0"/>
              <a:t>Heatmap visualizations are used to highlight areas relevant for diagnosis in the X-rays, focusing particularly on the lung fields which are crucial for diagnosing pneumonia.</a:t>
            </a:r>
          </a:p>
        </p:txBody>
      </p:sp>
      <p:pic>
        <p:nvPicPr>
          <p:cNvPr id="6" name="Picture 5" descr="White bulbs with a yellow one standing out">
            <a:extLst>
              <a:ext uri="{FF2B5EF4-FFF2-40B4-BE49-F238E27FC236}">
                <a16:creationId xmlns:a16="http://schemas.microsoft.com/office/drawing/2014/main" id="{0BF15435-E0A6-A728-988A-483010CABC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89" r="24458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54576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65BC08-047F-7E54-CE45-C57D855F8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pPr algn="ctr"/>
            <a:r>
              <a:rPr lang="en-GB" sz="5000" dirty="0"/>
              <a:t>Evaluations of Solution: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6ED21-7127-8E3D-CB1F-757F9CDA4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3200" b="1" dirty="0"/>
              <a:t>Confusion Matrix:</a:t>
            </a:r>
          </a:p>
          <a:p>
            <a:pPr marL="0" indent="0" algn="ctr">
              <a:buNone/>
            </a:pPr>
            <a:r>
              <a:rPr lang="en-GB" sz="3200" dirty="0"/>
              <a:t>The confusion matrix suggests the model has a strong predictive ability, with a high number of true positives and true negatives and relatively low false positives and false negatives.</a:t>
            </a:r>
          </a:p>
          <a:p>
            <a:pPr marL="0" indent="0" algn="ctr">
              <a:buNone/>
            </a:pPr>
            <a:endParaRPr lang="en-GB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44B873-71DC-7AB9-257E-0D5A3BB84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857" y="1101960"/>
            <a:ext cx="5932865" cy="465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212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599</Words>
  <Application>Microsoft Office PowerPoint</Application>
  <PresentationFormat>Widescreen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system-ui</vt:lpstr>
      <vt:lpstr>Office Theme</vt:lpstr>
      <vt:lpstr>Course Name: Data Mining and Foundation of AI 6CC555</vt:lpstr>
      <vt:lpstr>Analysis of Chest X-Ray Images Using Machine Learning</vt:lpstr>
      <vt:lpstr>Objective: Develop a model to differentiate between normal and pneumonia conditions in chest X-rays. Importance: Quick and accurate diagnosis can significantly improve patient outcomes by enabling timely treatment.</vt:lpstr>
      <vt:lpstr>PowerPoint Presentation</vt:lpstr>
      <vt:lpstr>Model Building:</vt:lpstr>
      <vt:lpstr>Training the Model:</vt:lpstr>
      <vt:lpstr>Exploratory Data Analysis (EDA)</vt:lpstr>
      <vt:lpstr>Implementation of Advanced Techniques:</vt:lpstr>
      <vt:lpstr>Evaluations of Solution:</vt:lpstr>
      <vt:lpstr>Evaluations of Solution:</vt:lpstr>
      <vt:lpstr>Evaluations of Solution: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and  Foundation of AI  6CC555</dc:title>
  <dc:creator>Egor Chornii</dc:creator>
  <cp:lastModifiedBy>Egor Chornii</cp:lastModifiedBy>
  <cp:revision>1</cp:revision>
  <dcterms:created xsi:type="dcterms:W3CDTF">2024-04-30T17:35:11Z</dcterms:created>
  <dcterms:modified xsi:type="dcterms:W3CDTF">2024-04-30T18:35:45Z</dcterms:modified>
</cp:coreProperties>
</file>