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62" r:id="rId5"/>
    <p:sldId id="261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45" autoAdjust="0"/>
  </p:normalViewPr>
  <p:slideViewPr>
    <p:cSldViewPr snapToGrid="0">
      <p:cViewPr varScale="1">
        <p:scale>
          <a:sx n="70" d="100"/>
          <a:sy n="70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31441-DF64-4D56-9A16-0878C7E4AB15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AC829-B6FC-43F3-8041-1E1EBE6BDA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0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Understood that the challenge was difficult, especially for first-year mechatronics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AC829-B6FC-43F3-8041-1E1EBE6BDAC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54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6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6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1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2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1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3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81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8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D2F0-B01E-4485-B6F9-FDF40C3547AF}" type="datetimeFigureOut">
              <a:rPr lang="en-CA" smtClean="0"/>
              <a:t>2017-05-12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9D4E-5AF4-4DB8-BB96-FE563F6392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2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WEC Programming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05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03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b="1" u="sng" dirty="0"/>
              <a:t>HAVING A WORKING SOLUTION </a:t>
            </a:r>
            <a:r>
              <a:rPr lang="en-CA" dirty="0"/>
              <a:t>was biggest priority</a:t>
            </a:r>
          </a:p>
          <a:p>
            <a:r>
              <a:rPr lang="en-CA" dirty="0"/>
              <a:t>Didn’t try to hit all the criteria…only attacked the low-hanging fruit</a:t>
            </a:r>
          </a:p>
          <a:p>
            <a:r>
              <a:rPr lang="en-CA" dirty="0"/>
              <a:t>Tried to avoid the desire to “go big or go home”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582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Language of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</a:t>
            </a:r>
          </a:p>
          <a:p>
            <a:pPr lvl="1"/>
            <a:r>
              <a:rPr lang="en-CA" dirty="0"/>
              <a:t>3 of the 4 members on our team had prior experience with Java and all 4 had been exposed to OOP principles through first-year mechatronics courses</a:t>
            </a:r>
          </a:p>
          <a:p>
            <a:pPr lvl="1"/>
            <a:r>
              <a:rPr lang="en-CA" dirty="0"/>
              <a:t>Allows us to easily make modular and organized programs</a:t>
            </a:r>
          </a:p>
          <a:p>
            <a:pPr lvl="1"/>
            <a:r>
              <a:rPr lang="en-CA" dirty="0"/>
              <a:t>One of our members had experience using the native Java GUI library</a:t>
            </a:r>
          </a:p>
        </p:txBody>
      </p:sp>
    </p:spTree>
    <p:extLst>
      <p:ext uri="{BB962C8B-B14F-4D97-AF65-F5344CB8AC3E}">
        <p14:creationId xmlns:p14="http://schemas.microsoft.com/office/powerpoint/2010/main" val="29088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Read in data from the JSON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the algorithm to compute the best moves for the elevator, each second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After each iteration of the algorithm (each iteration = 1 second), output data to the GUI and save the data in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Output the data list to the text file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9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1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0795"/>
            <a:ext cx="10515600" cy="4351338"/>
          </a:xfrm>
        </p:spPr>
        <p:txBody>
          <a:bodyPr/>
          <a:lstStyle/>
          <a:p>
            <a:r>
              <a:rPr lang="en-CA" dirty="0"/>
              <a:t>Chose to use Swing API (</a:t>
            </a:r>
            <a:r>
              <a:rPr lang="en-CA" dirty="0" err="1"/>
              <a:t>JFrame</a:t>
            </a:r>
            <a:r>
              <a:rPr lang="en-CA" dirty="0"/>
              <a:t> and </a:t>
            </a:r>
            <a:r>
              <a:rPr lang="en-CA" dirty="0" err="1"/>
              <a:t>JPanel</a:t>
            </a:r>
            <a:r>
              <a:rPr lang="en-CA" dirty="0"/>
              <a:t>) due to compatibility with Java algorithm</a:t>
            </a:r>
          </a:p>
          <a:p>
            <a:r>
              <a:rPr lang="en-CA" dirty="0"/>
              <a:t>Aesthetic appeal was a low priority due to the fact that points were awarded for “effectiveness of interface at displaying process”</a:t>
            </a:r>
          </a:p>
          <a:p>
            <a:r>
              <a:rPr lang="en-CA" dirty="0"/>
              <a:t>Due to lack of experience using </a:t>
            </a:r>
            <a:r>
              <a:rPr lang="en-CA" dirty="0" err="1"/>
              <a:t>JFrame</a:t>
            </a:r>
            <a:r>
              <a:rPr lang="en-CA" dirty="0"/>
              <a:t>, we opted for a minimalistic approach and chose to display only 3/5 of the recommended outputs:</a:t>
            </a:r>
          </a:p>
          <a:p>
            <a:pPr lvl="1"/>
            <a:r>
              <a:rPr lang="en-CA" dirty="0"/>
              <a:t>Direction each elevator is moving</a:t>
            </a:r>
          </a:p>
          <a:p>
            <a:pPr lvl="1"/>
            <a:r>
              <a:rPr lang="en-CA" dirty="0"/>
              <a:t>Cumulative time</a:t>
            </a:r>
          </a:p>
          <a:p>
            <a:pPr lvl="1"/>
            <a:r>
              <a:rPr lang="en-CA" dirty="0"/>
              <a:t>The floor where each elevator is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01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0"/>
            <a:ext cx="11403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243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WEC Programming 2017</vt:lpstr>
      <vt:lpstr>Introduction</vt:lpstr>
      <vt:lpstr>Our Design Methodology</vt:lpstr>
      <vt:lpstr>Our Language of Choice</vt:lpstr>
      <vt:lpstr>Our Plan</vt:lpstr>
      <vt:lpstr>Our Algorithm</vt:lpstr>
      <vt:lpstr>Our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 Programming 2017</dc:title>
  <dc:creator>Justin Borromeo</dc:creator>
  <cp:lastModifiedBy>Justin Borromeo</cp:lastModifiedBy>
  <cp:revision>13</cp:revision>
  <dcterms:created xsi:type="dcterms:W3CDTF">2017-05-13T03:08:19Z</dcterms:created>
  <dcterms:modified xsi:type="dcterms:W3CDTF">2017-05-13T03:39:38Z</dcterms:modified>
</cp:coreProperties>
</file>