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4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0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9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6AEC-4606-4BC8-B0DC-EE08F0D40D72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86EFC1-760F-4A11-A4D3-2426AD503D3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3873-E4E6-407A-A27E-3232BF28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OEC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54F9-3121-474A-B130-419AB5C54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3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DBD0-15AB-4D51-A5D9-865EC64D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FE02-011E-4D2C-B191-680929D9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Kalman Filter</a:t>
            </a:r>
          </a:p>
          <a:p>
            <a:r>
              <a:rPr lang="en-CA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66971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B646-ADEB-4417-B684-A54DDA2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Algorithm (Deployed on Cloud </a:t>
            </a:r>
            <a:r>
              <a:rPr lang="en-CA" dirty="0" err="1"/>
              <a:t>vm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165F-1213-4DF3-8C7F-E8DFDAAE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15 data points, three quadratic curves</a:t>
            </a:r>
          </a:p>
          <a:p>
            <a:r>
              <a:rPr lang="en-CA" dirty="0"/>
              <a:t>Performed quadratic regression on 5 points each and used </a:t>
            </a:r>
          </a:p>
          <a:p>
            <a:pPr marL="0" indent="0">
              <a:buNone/>
            </a:pPr>
            <a:r>
              <a:rPr lang="en-CA" dirty="0"/>
              <a:t>   6 resulting parameters (a1, b1, a2, b2, a3, b3) to calculate a heuristic</a:t>
            </a:r>
          </a:p>
          <a:p>
            <a:r>
              <a:rPr lang="en-CA" dirty="0"/>
              <a:t>Function parameters and criteria were manually tuned</a:t>
            </a:r>
          </a:p>
          <a:p>
            <a:r>
              <a:rPr lang="en-CA" dirty="0"/>
              <a:t>Focusing on curvature, projected growth, and rate of change</a:t>
            </a:r>
          </a:p>
          <a:p>
            <a:r>
              <a:rPr lang="en-CA" dirty="0"/>
              <a:t>Got around issue of API rate limiting</a:t>
            </a:r>
          </a:p>
        </p:txBody>
      </p:sp>
    </p:spTree>
    <p:extLst>
      <p:ext uri="{BB962C8B-B14F-4D97-AF65-F5344CB8AC3E}">
        <p14:creationId xmlns:p14="http://schemas.microsoft.com/office/powerpoint/2010/main" val="121670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5CCF-5CA5-417B-BF39-1FB1127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Visualizer (Deployed on </a:t>
            </a:r>
            <a:r>
              <a:rPr lang="en-CA" dirty="0" err="1"/>
              <a:t>DigitalOcean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E1BBB-186F-4551-B451-5EDBE761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28" y="1925429"/>
            <a:ext cx="9934575" cy="42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8E46-96EB-48EB-B406-B2396D8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8C56-87A2-464B-91B2-044D232E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475" cy="4351338"/>
          </a:xfrm>
        </p:spPr>
        <p:txBody>
          <a:bodyPr>
            <a:normAutofit/>
          </a:bodyPr>
          <a:lstStyle/>
          <a:p>
            <a:r>
              <a:rPr lang="en-CA" dirty="0"/>
              <a:t>Westin Internet sucks (wasted a lot of time on package installation and waiting for the API to respond)</a:t>
            </a:r>
          </a:p>
          <a:p>
            <a:r>
              <a:rPr lang="en-CA" dirty="0"/>
              <a:t>The API sucks</a:t>
            </a:r>
          </a:p>
          <a:p>
            <a:pPr lvl="1"/>
            <a:r>
              <a:rPr lang="en-CA" dirty="0"/>
              <a:t>Rate limiting prohibited us from implementing a NN (we needed lots of data points but couldn’t “DDOS” the API)</a:t>
            </a:r>
          </a:p>
          <a:p>
            <a:pPr lvl="1"/>
            <a:r>
              <a:rPr lang="en-CA" dirty="0"/>
              <a:t>We lost our JOE when Nikhil fixed his bug :’(</a:t>
            </a:r>
          </a:p>
          <a:p>
            <a:r>
              <a:rPr lang="en-CA" dirty="0"/>
              <a:t>Someone unrightfully stole our API key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692B0-A181-4C3B-B643-EE3C56F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5" y="2583402"/>
            <a:ext cx="4704426" cy="30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9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598-3529-4B4B-A73C-63D4A93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$700K Bug</a:t>
            </a:r>
          </a:p>
        </p:txBody>
      </p:sp>
      <p:pic>
        <p:nvPicPr>
          <p:cNvPr id="1026" name="Picture 2" descr="https://scontent-yyz1-1.xx.fbcdn.net/v/t34.0-12/27294728_1607943015919764_2124625631_n.png?oh=7874d246943bd92e81ef864c1770af3b&amp;oe=5A6DEC9C">
            <a:extLst>
              <a:ext uri="{FF2B5EF4-FFF2-40B4-BE49-F238E27FC236}">
                <a16:creationId xmlns:a16="http://schemas.microsoft.com/office/drawing/2014/main" id="{4E0205AD-44F3-45F7-9A4A-ADE0EFF2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36" y="2339175"/>
            <a:ext cx="428148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CDB3BBE-D3CE-45AA-9CE7-9170DFBA3F44}"/>
              </a:ext>
            </a:extLst>
          </p:cNvPr>
          <p:cNvSpPr/>
          <p:nvPr/>
        </p:nvSpPr>
        <p:spPr>
          <a:xfrm>
            <a:off x="6096000" y="3772688"/>
            <a:ext cx="1295400" cy="190023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50E9-468B-4980-BB1A-E7C3678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  <p:pic>
        <p:nvPicPr>
          <p:cNvPr id="2050" name="Picture 2" descr="https://scontent-yyz1-1.xx.fbcdn.net/v/t34.0-12/27394753_1009083325896141_1868767320_n.png?oh=848247e45bebc831711e394bceef60cf&amp;oe=5A6EFFA0">
            <a:extLst>
              <a:ext uri="{FF2B5EF4-FFF2-40B4-BE49-F238E27FC236}">
                <a16:creationId xmlns:a16="http://schemas.microsoft.com/office/drawing/2014/main" id="{419D0351-6450-43D5-8525-5DE390AC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79" y="265643"/>
            <a:ext cx="3114675" cy="563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06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154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OEC 2018</vt:lpstr>
      <vt:lpstr>Research</vt:lpstr>
      <vt:lpstr>Our Algorithm (Deployed on Cloud vm)</vt:lpstr>
      <vt:lpstr>Visualizer (Deployed on DigitalOcean)</vt:lpstr>
      <vt:lpstr>Issues</vt:lpstr>
      <vt:lpstr>The $700K Bug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OEC 2018</dc:title>
  <dc:creator>Justin Borromeo</dc:creator>
  <cp:lastModifiedBy>Justin Borromeo</cp:lastModifiedBy>
  <cp:revision>5</cp:revision>
  <dcterms:created xsi:type="dcterms:W3CDTF">2018-01-27T06:55:25Z</dcterms:created>
  <dcterms:modified xsi:type="dcterms:W3CDTF">2018-01-27T07:49:48Z</dcterms:modified>
</cp:coreProperties>
</file>