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5DF1-E221-0F64-2160-89093FB4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CDA16-7DE7-3EAE-1BA1-4D152D94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E9D4-DF5B-3AFA-9707-4F7288F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1B15-3313-0976-4584-12D9000C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4588-7394-698A-BD98-027B3C1C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6E30-73E9-9EF4-C9E8-F602370A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47618-D08A-DBAA-BF06-E7DC6B13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6707-17DE-9485-183A-5D18B57D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AADE-5D93-0EDC-58FF-3BF7B742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129F-5AFB-8C40-DC2B-FFB68D9F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87421-6F64-905C-36C7-AAC04FAC9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8CBA-D007-06F2-026B-9469F167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89E8-6D1D-2B6B-4365-189E3D5D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F12E-3C4B-F72B-E737-65F0DE13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C64B-067F-4AD5-C5A3-95F5042B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412E-8086-B50E-2D97-C8508193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8A97-F8A5-9A2D-FCA7-5D645763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7237-4C9A-0E8B-37DE-40A7395C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34CB-758D-188B-39CB-08B59736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DCE0-7DFF-2DEF-5C18-3A9FC96E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09A7-30F3-1BE2-7B8C-0B7ED646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6319-4F28-7127-C295-3A398C15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3FFA-B9F9-CE21-0A7E-8D14369A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60BA-C339-6356-530E-B3862D0E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2AB0-7D12-5D52-18C1-A5A9255C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AD24-1077-2E90-62AB-FCAA602D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5204-58B2-6B15-A57D-5C64662EE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1FD4-DC7F-A81E-4550-47E55D62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A875-AF48-6384-F652-7B18BF1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198D-76B3-3D0B-23FC-1741D83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EC86-5457-B2D0-EE97-8D453292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F860-7015-88EA-31A9-04992CE2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3F5D-8F6A-B05B-E41D-EA2CADE9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E462A-32AA-1FD9-26D1-8AF60ADD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9B314-957C-73DE-F896-B5101C862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645AB-69B3-E43D-0821-0A5A4A095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11467-052F-8C61-ADC1-59A2083C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CF60F-F9AF-D043-2D1B-21AD6FB1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5513-B085-8CFD-EB6D-712238FF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A61-A202-4987-5D0F-ADC95A7A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6A165-5CCB-02E4-33CB-59A7B087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6B66-4A7C-9630-6577-A303C379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6A925-4B9F-8415-AEFE-086D903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86845-8619-4B5E-9095-2E50511B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5AA75-7692-8938-84FC-C3ADB4F6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9F64-24A3-628B-9F24-835FD312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0BDE-8C15-3683-38F5-0A18F982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0AA4-7535-81CA-ED8F-C910C017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D131A-D0A7-4E30-321D-F6C50335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35E8-A4E0-6841-6CFD-4074E0C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81AF-CFE0-8048-C00C-F06C572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3518B-EC2A-7FA1-D164-BE7650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5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229B-8D55-BE92-07C5-9535CCB7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B9F08-E935-AF32-D535-D7977EDDD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10EC-0565-D559-FF03-B022D1C0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FFE0-4A18-FF75-442A-2DFA3A8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0319-9EA3-5560-6880-2A2083A3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5A3F4-9557-709F-77FE-656C54C2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01096-DE7A-8067-3C08-79D83395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F2FF-A0ED-A8AB-B1B8-98CD0756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F5D9-A0F6-4AAD-5182-A8652D84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8937-E1D8-4600-ABDA-AD18BEDA75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FBD9-6505-CFA7-7FE2-0C9075CE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D8E4-AA97-CE8F-A564-F2B00626A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9A9E-E979-4AD4-869E-FDA219D1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A6FE7-546E-826F-B4F4-9BFEA28B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" y="0"/>
            <a:ext cx="12175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2A7C5-6595-F817-7E74-9553FC33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9A3A1-5420-4B51-6AA6-50868A8B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7C2E9-B972-6D5E-167F-E6CE6B63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D4F6A-3299-C694-D7B1-8F647A6D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" y="0"/>
            <a:ext cx="12184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E0DF5-E40C-2BC9-DDAF-2F461E0E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" y="0"/>
            <a:ext cx="121743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75B62-8197-3AAE-6810-A15C329E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CC5EC4-DD83-528E-CE23-061C9E6F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09509" cy="73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Mogdoom khan sahib</dc:creator>
  <cp:lastModifiedBy>Mogdoom khan sahib</cp:lastModifiedBy>
  <cp:revision>1</cp:revision>
  <dcterms:created xsi:type="dcterms:W3CDTF">2023-07-28T04:21:29Z</dcterms:created>
  <dcterms:modified xsi:type="dcterms:W3CDTF">2023-07-28T04:39:44Z</dcterms:modified>
</cp:coreProperties>
</file>