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oge-13/Mogeswari_T.git" TargetMode="Externa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Mogeswari</a:t>
            </a:r>
            <a:r>
              <a:rPr lang="en-US" sz="2000" b="1" dirty="0">
                <a:solidFill>
                  <a:schemeClr val="accent1">
                    <a:lumMod val="75000"/>
                  </a:schemeClr>
                </a:solidFill>
                <a:latin typeface="Arial"/>
                <a:cs typeface="Arial"/>
              </a:rPr>
              <a:t> T </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Anand</a:t>
            </a:r>
            <a:r>
              <a:rPr lang="en-US" sz="2000" b="1" dirty="0">
                <a:solidFill>
                  <a:schemeClr val="accent1">
                    <a:lumMod val="75000"/>
                  </a:schemeClr>
                </a:solidFill>
                <a:latin typeface="Arial"/>
                <a:cs typeface="Arial"/>
              </a:rPr>
              <a:t> Institute of Higher Technology &amp; Artificial Intelligence and Data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r>
              <a:rPr lang="en-US" b="1" dirty="0"/>
              <a:t>Enhanced Encryption: </a:t>
            </a:r>
            <a:r>
              <a:rPr lang="en-US" dirty="0"/>
              <a:t>Integrate advanced encryption algorithms to provide an additional layer of security before embedding messages.
</a:t>
            </a:r>
            <a:r>
              <a:rPr lang="en-US" b="1" dirty="0"/>
              <a:t>Audio and Video Steganography:</a:t>
            </a:r>
            <a:r>
              <a:rPr lang="en-US" dirty="0"/>
              <a:t> Expand functionality to hide secret messages in audio and video files, increasing versatility.
</a:t>
            </a:r>
            <a:r>
              <a:rPr lang="en-US" b="1" dirty="0"/>
              <a:t>Password Protection:</a:t>
            </a:r>
            <a:r>
              <a:rPr lang="en-US" dirty="0"/>
              <a:t> Add a feature to secure hidden messages with a password for enhanced confidentiality.
</a:t>
            </a:r>
            <a:r>
              <a:rPr lang="en-US" b="1" dirty="0"/>
              <a:t>Cross-Platform Compatibility:</a:t>
            </a:r>
            <a:r>
              <a:rPr lang="en-US" dirty="0"/>
              <a:t> Develop versions compatible with mobile platforms (Android, iOS) and web-based interfaces for broader accessibility.
</a:t>
            </a:r>
            <a:r>
              <a:rPr lang="en-US" b="1" dirty="0"/>
              <a:t>Advanced </a:t>
            </a:r>
            <a:r>
              <a:rPr lang="en-US" b="1" dirty="0" err="1"/>
              <a:t>Steganalysis</a:t>
            </a:r>
            <a:r>
              <a:rPr lang="en-US" b="1" dirty="0"/>
              <a:t> Detection:</a:t>
            </a:r>
            <a:r>
              <a:rPr lang="en-US" dirty="0"/>
              <a:t> Implement detection tools to identify any attempts at unauthorized message extraction or tampering.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With the increasing need for secure communication, hiding sensitive information within digital media has become crucial. This project aims to develop a Python-based GUI application using ”</a:t>
            </a:r>
            <a:r>
              <a:rPr lang="en-US" dirty="0" err="1"/>
              <a:t>Tkinter</a:t>
            </a:r>
            <a:r>
              <a:rPr lang="en-US" dirty="0"/>
              <a:t>” that allows users to conceal secret text messages within images using steganography.</a:t>
            </a:r>
          </a:p>
          <a:p>
            <a:pPr marL="0" indent="0">
              <a:buNone/>
            </a:pPr>
            <a:r>
              <a:rPr lang="en-US" dirty="0"/>
              <a:t> The application should enable users to upload an image, embed a hidden message, save the encoded image, and later retrieve the concealed information securely. This ensures confidential data transmission without attracting attention.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Technologies Used:</a:t>
            </a:r>
            <a:r>
              <a:rPr lang="en-US" dirty="0"/>
              <a:t>
</a:t>
            </a:r>
            <a:r>
              <a:rPr lang="en-US" b="1" i="1" dirty="0"/>
              <a:t>Programming Language:</a:t>
            </a:r>
            <a:r>
              <a:rPr lang="en-US" dirty="0"/>
              <a:t> </a:t>
            </a:r>
          </a:p>
          <a:p>
            <a:pPr marL="0" indent="0">
              <a:buNone/>
            </a:pPr>
            <a:r>
              <a:rPr lang="en-US" dirty="0"/>
              <a:t>Python – for application development.</a:t>
            </a:r>
          </a:p>
          <a:p>
            <a:pPr marL="0" indent="0">
              <a:buNone/>
            </a:pPr>
            <a:endParaRPr lang="en-US" dirty="0"/>
          </a:p>
          <a:p>
            <a:pPr marL="0" indent="0">
              <a:buNone/>
            </a:pPr>
            <a:r>
              <a:rPr lang="en-US" b="1" i="1" dirty="0"/>
              <a:t>Libraries:</a:t>
            </a:r>
            <a:r>
              <a:rPr lang="en-US" dirty="0"/>
              <a:t>
•</a:t>
            </a:r>
            <a:r>
              <a:rPr lang="en-US" dirty="0" err="1"/>
              <a:t>Tkinter</a:t>
            </a:r>
            <a:r>
              <a:rPr lang="en-US" dirty="0"/>
              <a:t> – for creating the graphical user interface (GUI).
•Pillow (PIL) – for image processing and display.
•</a:t>
            </a:r>
            <a:r>
              <a:rPr lang="en-US" dirty="0" err="1"/>
              <a:t>Stegano</a:t>
            </a:r>
            <a:r>
              <a:rPr lang="en-US" dirty="0"/>
              <a:t> – for embedding and extracting hidden messages using Least Significant Bit (LSB) steganography.
•</a:t>
            </a:r>
            <a:r>
              <a:rPr lang="en-US" dirty="0" err="1"/>
              <a:t>Os</a:t>
            </a:r>
            <a:r>
              <a:rPr lang="en-US" dirty="0"/>
              <a:t> – for file handling and directory management.
</a:t>
            </a:r>
            <a:r>
              <a:rPr lang="en-US" b="1" i="1" dirty="0"/>
              <a:t>Platform:</a:t>
            </a:r>
          </a:p>
          <a:p>
            <a:pPr marL="0" indent="0">
              <a:buNone/>
            </a:pPr>
            <a:r>
              <a:rPr lang="en-US" dirty="0"/>
              <a:t> Local machine using Python Shell or IDEs (e.g., </a:t>
            </a:r>
            <a:r>
              <a:rPr lang="en-US" dirty="0" err="1"/>
              <a:t>PyCharm</a:t>
            </a:r>
            <a:r>
              <a:rPr lang="en-US" dirty="0"/>
              <a:t>, </a:t>
            </a:r>
            <a:r>
              <a:rPr lang="en-US" dirty="0" err="1"/>
              <a:t>VSCode</a:t>
            </a:r>
            <a:r>
              <a:rPr lang="en-US" dirty="0"/>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40000" lnSpcReduction="20000"/>
          </a:bodyPr>
          <a:lstStyle/>
          <a:p>
            <a:pPr marL="0" indent="0">
              <a:buNone/>
            </a:pPr>
            <a:r>
              <a:rPr lang="en-US" sz="3400" b="1" i="1" dirty="0">
                <a:solidFill>
                  <a:srgbClr val="0F0F0F"/>
                </a:solidFill>
              </a:rPr>
              <a:t>User-Friendly GUI: </a:t>
            </a:r>
          </a:p>
          <a:p>
            <a:pPr marL="0" indent="0">
              <a:buNone/>
            </a:pPr>
            <a:r>
              <a:rPr lang="en-US" sz="3500" dirty="0">
                <a:solidFill>
                  <a:srgbClr val="0F0F0F"/>
                </a:solidFill>
              </a:rPr>
              <a:t>    An intuitive and interactive interface built with </a:t>
            </a:r>
            <a:r>
              <a:rPr lang="en-US" sz="3500" dirty="0" err="1">
                <a:solidFill>
                  <a:srgbClr val="0F0F0F"/>
                </a:solidFill>
              </a:rPr>
              <a:t>Tkinter</a:t>
            </a:r>
            <a:r>
              <a:rPr lang="en-US" sz="3500" dirty="0">
                <a:solidFill>
                  <a:srgbClr val="0F0F0F"/>
                </a:solidFill>
              </a:rPr>
              <a:t>, making it easy for users</a:t>
            </a:r>
            <a:r>
              <a:rPr lang="en-US" sz="3500" b="1" dirty="0">
                <a:solidFill>
                  <a:srgbClr val="0F0F0F"/>
                </a:solidFill>
              </a:rPr>
              <a:t> </a:t>
            </a:r>
            <a:r>
              <a:rPr lang="en-US" sz="3500" dirty="0">
                <a:solidFill>
                  <a:srgbClr val="0F0F0F"/>
                </a:solidFill>
              </a:rPr>
              <a:t>to</a:t>
            </a:r>
            <a:r>
              <a:rPr lang="en-US" sz="3500" b="1" dirty="0">
                <a:solidFill>
                  <a:srgbClr val="0F0F0F"/>
                </a:solidFill>
              </a:rPr>
              <a:t> </a:t>
            </a:r>
            <a:r>
              <a:rPr lang="en-US" sz="3500" dirty="0">
                <a:solidFill>
                  <a:srgbClr val="0F0F0F"/>
                </a:solidFill>
              </a:rPr>
              <a:t>hide and</a:t>
            </a:r>
            <a:r>
              <a:rPr lang="en-US" sz="3500" b="1" dirty="0">
                <a:solidFill>
                  <a:srgbClr val="0F0F0F"/>
                </a:solidFill>
              </a:rPr>
              <a:t> </a:t>
            </a:r>
            <a:r>
              <a:rPr lang="en-US" sz="3500" dirty="0">
                <a:solidFill>
                  <a:srgbClr val="0F0F0F"/>
                </a:solidFill>
              </a:rPr>
              <a:t>reveal</a:t>
            </a:r>
            <a:r>
              <a:rPr lang="en-US" sz="3500" b="1" dirty="0">
                <a:solidFill>
                  <a:srgbClr val="0F0F0F"/>
                </a:solidFill>
              </a:rPr>
              <a:t> </a:t>
            </a:r>
            <a:r>
              <a:rPr lang="en-US" sz="3500" dirty="0">
                <a:solidFill>
                  <a:srgbClr val="0F0F0F"/>
                </a:solidFill>
              </a:rPr>
              <a:t>messages</a:t>
            </a:r>
            <a:r>
              <a:rPr lang="en-US" sz="3500" b="1" dirty="0">
                <a:solidFill>
                  <a:srgbClr val="0F0F0F"/>
                </a:solidFill>
              </a:rPr>
              <a:t> </a:t>
            </a:r>
            <a:r>
              <a:rPr lang="en-US" sz="3500" dirty="0">
                <a:solidFill>
                  <a:srgbClr val="0F0F0F"/>
                </a:solidFill>
              </a:rPr>
              <a:t>without</a:t>
            </a:r>
            <a:r>
              <a:rPr lang="en-US" sz="3500" b="1" dirty="0">
                <a:solidFill>
                  <a:srgbClr val="0F0F0F"/>
                </a:solidFill>
              </a:rPr>
              <a:t> </a:t>
            </a:r>
            <a:r>
              <a:rPr lang="en-US" sz="3500" dirty="0">
                <a:solidFill>
                  <a:srgbClr val="0F0F0F"/>
                </a:solidFill>
              </a:rPr>
              <a:t>coding</a:t>
            </a:r>
            <a:r>
              <a:rPr lang="en-US" sz="3500" b="1" dirty="0">
                <a:solidFill>
                  <a:srgbClr val="0F0F0F"/>
                </a:solidFill>
              </a:rPr>
              <a:t>             </a:t>
            </a:r>
          </a:p>
          <a:p>
            <a:pPr marL="0" indent="0">
              <a:buNone/>
            </a:pPr>
            <a:r>
              <a:rPr lang="en-US" sz="3500" dirty="0">
                <a:solidFill>
                  <a:srgbClr val="0F0F0F"/>
                </a:solidFill>
              </a:rPr>
              <a:t>    knowledge</a:t>
            </a:r>
            <a:r>
              <a:rPr lang="en-US" sz="3500" b="1" dirty="0">
                <a:solidFill>
                  <a:srgbClr val="0F0F0F"/>
                </a:solidFill>
              </a:rPr>
              <a:t>.</a:t>
            </a:r>
            <a:r>
              <a:rPr lang="en-US" sz="1800" b="1" dirty="0">
                <a:solidFill>
                  <a:srgbClr val="0F0F0F"/>
                </a:solidFill>
              </a:rPr>
              <a:t>
</a:t>
            </a:r>
            <a:r>
              <a:rPr lang="en-US" sz="3400" b="1" dirty="0">
                <a:solidFill>
                  <a:srgbClr val="0F0F0F"/>
                </a:solidFill>
              </a:rPr>
              <a:t>
</a:t>
            </a:r>
            <a:r>
              <a:rPr lang="en-US" sz="3400" b="1" i="1" dirty="0">
                <a:solidFill>
                  <a:srgbClr val="0F0F0F"/>
                </a:solidFill>
              </a:rPr>
              <a:t>Efficient Steganography Technique</a:t>
            </a:r>
            <a:r>
              <a:rPr lang="en-US" sz="1900" b="1" i="1" dirty="0">
                <a:solidFill>
                  <a:srgbClr val="0F0F0F"/>
                </a:solidFill>
              </a:rPr>
              <a:t>:</a:t>
            </a:r>
          </a:p>
          <a:p>
            <a:pPr marL="0" indent="0">
              <a:buNone/>
            </a:pPr>
            <a:r>
              <a:rPr lang="en-US" sz="3500" b="1" dirty="0">
                <a:solidFill>
                  <a:srgbClr val="0F0F0F"/>
                </a:solidFill>
              </a:rPr>
              <a:t>   </a:t>
            </a:r>
            <a:r>
              <a:rPr lang="en-US" sz="3500" dirty="0">
                <a:solidFill>
                  <a:srgbClr val="0F0F0F"/>
                </a:solidFill>
              </a:rPr>
              <a:t> Utilizes the Least Significant Bit (LSB) method from the </a:t>
            </a:r>
            <a:r>
              <a:rPr lang="en-US" sz="3500" dirty="0" err="1">
                <a:solidFill>
                  <a:srgbClr val="0F0F0F"/>
                </a:solidFill>
              </a:rPr>
              <a:t>Stegano</a:t>
            </a:r>
            <a:r>
              <a:rPr lang="en-US" sz="3500" dirty="0">
                <a:solidFill>
                  <a:srgbClr val="0F0F0F"/>
                </a:solidFill>
              </a:rPr>
              <a:t> library, ensuring secure and subtle message embedding within images.</a:t>
            </a:r>
            <a:r>
              <a:rPr lang="en-US" sz="3500" b="1" dirty="0">
                <a:solidFill>
                  <a:srgbClr val="0F0F0F"/>
                </a:solidFill>
              </a:rPr>
              <a:t>
</a:t>
            </a:r>
            <a:r>
              <a:rPr lang="en-US" sz="3500" b="1" i="1" dirty="0">
                <a:solidFill>
                  <a:srgbClr val="0F0F0F"/>
                </a:solidFill>
              </a:rPr>
              <a:t>Multi-Format Image Support: </a:t>
            </a:r>
          </a:p>
          <a:p>
            <a:pPr marL="0" indent="0">
              <a:buNone/>
            </a:pPr>
            <a:r>
              <a:rPr lang="en-US" sz="4000" dirty="0">
                <a:solidFill>
                  <a:srgbClr val="0F0F0F"/>
                </a:solidFill>
              </a:rPr>
              <a:t>  </a:t>
            </a:r>
            <a:r>
              <a:rPr lang="en-US" sz="3500" dirty="0">
                <a:solidFill>
                  <a:srgbClr val="0F0F0F"/>
                </a:solidFill>
              </a:rPr>
              <a:t>  Allows users to work with various image formats such as PNG and JPG, enhancing flexibility.</a:t>
            </a:r>
            <a:r>
              <a:rPr lang="en-US" sz="2200" dirty="0">
                <a:solidFill>
                  <a:srgbClr val="0F0F0F"/>
                </a:solidFill>
              </a:rPr>
              <a:t>
</a:t>
            </a:r>
            <a:r>
              <a:rPr lang="en-US" sz="1800" b="1" dirty="0">
                <a:solidFill>
                  <a:srgbClr val="0F0F0F"/>
                </a:solidFill>
              </a:rPr>
              <a:t>
</a:t>
            </a:r>
            <a:r>
              <a:rPr lang="en-US" sz="3400" b="1" i="1" dirty="0">
                <a:solidFill>
                  <a:srgbClr val="0F0F0F"/>
                </a:solidFill>
              </a:rPr>
              <a:t>Instant Data Encoding and Decoding: </a:t>
            </a:r>
          </a:p>
          <a:p>
            <a:pPr marL="0" indent="0">
              <a:buNone/>
            </a:pPr>
            <a:r>
              <a:rPr lang="en-US" sz="1800" dirty="0">
                <a:solidFill>
                  <a:srgbClr val="0F0F0F"/>
                </a:solidFill>
              </a:rPr>
              <a:t>   </a:t>
            </a:r>
            <a:r>
              <a:rPr lang="en-US" sz="3400" dirty="0">
                <a:solidFill>
                  <a:srgbClr val="0F0F0F"/>
                </a:solidFill>
              </a:rPr>
              <a:t> Provides real-time embedding and extraction of secret messages with simple button clicks.
</a:t>
            </a:r>
            <a:r>
              <a:rPr lang="en-US" sz="1800" b="1" dirty="0">
                <a:solidFill>
                  <a:srgbClr val="0F0F0F"/>
                </a:solidFill>
              </a:rPr>
              <a:t>
</a:t>
            </a:r>
            <a:r>
              <a:rPr lang="en-US" sz="3400" b="1" i="1" dirty="0">
                <a:solidFill>
                  <a:srgbClr val="0F0F0F"/>
                </a:solidFill>
              </a:rPr>
              <a:t>Secure Data Transmission: </a:t>
            </a:r>
          </a:p>
          <a:p>
            <a:pPr marL="0" indent="0">
              <a:buNone/>
            </a:pPr>
            <a:r>
              <a:rPr lang="en-US" sz="1800" dirty="0">
                <a:solidFill>
                  <a:srgbClr val="0F0F0F"/>
                </a:solidFill>
              </a:rPr>
              <a:t>   </a:t>
            </a:r>
            <a:r>
              <a:rPr lang="en-US" sz="3400" dirty="0">
                <a:solidFill>
                  <a:srgbClr val="0F0F0F"/>
                </a:solidFill>
              </a:rPr>
              <a:t> Helps users conceal sensitive information within images, making it an effective tool for secure communication.</a:t>
            </a:r>
            <a:endParaRPr lang="en-IN" sz="3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109593" y="1302026"/>
            <a:ext cx="10501214" cy="4673324"/>
          </a:xfrm>
        </p:spPr>
        <p:txBody>
          <a:bodyPr>
            <a:normAutofit fontScale="92500" lnSpcReduction="10000"/>
          </a:bodyPr>
          <a:lstStyle/>
          <a:p>
            <a:pPr marL="0" indent="0">
              <a:buNone/>
            </a:pPr>
            <a:r>
              <a:rPr lang="en-US" sz="1800" b="1" dirty="0">
                <a:solidFill>
                  <a:srgbClr val="0F0F0F"/>
                </a:solidFill>
              </a:rPr>
              <a:t>Who Can Benefit from This Project (End Users):</a:t>
            </a:r>
            <a:r>
              <a:rPr lang="en-US" sz="1800" dirty="0">
                <a:solidFill>
                  <a:srgbClr val="0F0F0F"/>
                </a:solidFill>
              </a:rPr>
              <a:t>
•</a:t>
            </a:r>
            <a:r>
              <a:rPr lang="en-US" sz="1800" b="1" i="1" dirty="0">
                <a:solidFill>
                  <a:srgbClr val="0F0F0F"/>
                </a:solidFill>
              </a:rPr>
              <a:t>Cybersecurity Professionals: </a:t>
            </a:r>
            <a:r>
              <a:rPr lang="en-US" sz="1800" dirty="0">
                <a:solidFill>
                  <a:srgbClr val="0F0F0F"/>
                </a:solidFill>
              </a:rPr>
              <a:t>To securely transmit sensitive data without attracting attention.
•</a:t>
            </a:r>
            <a:r>
              <a:rPr lang="en-US" sz="1800" b="1" i="1" dirty="0">
                <a:solidFill>
                  <a:srgbClr val="0F0F0F"/>
                </a:solidFill>
              </a:rPr>
              <a:t>Journalists and Whistleblowers: </a:t>
            </a:r>
            <a:r>
              <a:rPr lang="en-US" sz="1800" dirty="0">
                <a:solidFill>
                  <a:srgbClr val="0F0F0F"/>
                </a:solidFill>
              </a:rPr>
              <a:t>For protecting confidential information and sources in high-risk environments.
•</a:t>
            </a:r>
            <a:r>
              <a:rPr lang="en-US" sz="1800" b="1" i="1" dirty="0">
                <a:solidFill>
                  <a:srgbClr val="0F0F0F"/>
                </a:solidFill>
              </a:rPr>
              <a:t>Researchers</a:t>
            </a:r>
            <a:r>
              <a:rPr lang="en-US" sz="1800" dirty="0">
                <a:solidFill>
                  <a:srgbClr val="0F0F0F"/>
                </a:solidFill>
              </a:rPr>
              <a:t> </a:t>
            </a:r>
            <a:r>
              <a:rPr lang="en-US" sz="1800" b="1" i="1" dirty="0">
                <a:solidFill>
                  <a:srgbClr val="0F0F0F"/>
                </a:solidFill>
              </a:rPr>
              <a:t>and</a:t>
            </a:r>
            <a:r>
              <a:rPr lang="en-US" sz="1800" dirty="0">
                <a:solidFill>
                  <a:srgbClr val="0F0F0F"/>
                </a:solidFill>
              </a:rPr>
              <a:t> </a:t>
            </a:r>
            <a:r>
              <a:rPr lang="en-US" sz="1800" b="1" i="1" dirty="0">
                <a:solidFill>
                  <a:srgbClr val="0F0F0F"/>
                </a:solidFill>
              </a:rPr>
              <a:t>Academics:</a:t>
            </a:r>
            <a:r>
              <a:rPr lang="en-US" sz="1800" dirty="0">
                <a:solidFill>
                  <a:srgbClr val="0F0F0F"/>
                </a:solidFill>
              </a:rPr>
              <a:t> To safeguard sensitive research data during transmission or storage.
•</a:t>
            </a:r>
            <a:r>
              <a:rPr lang="en-US" sz="1800" b="1" i="1" dirty="0">
                <a:solidFill>
                  <a:srgbClr val="0F0F0F"/>
                </a:solidFill>
              </a:rPr>
              <a:t>General Users:</a:t>
            </a:r>
            <a:r>
              <a:rPr lang="en-US" sz="1800" dirty="0">
                <a:solidFill>
                  <a:srgbClr val="0F0F0F"/>
                </a:solidFill>
              </a:rPr>
              <a:t> Anyone looking for a simple and secure way to hide personal information within images.
•</a:t>
            </a:r>
            <a:r>
              <a:rPr lang="en-US" sz="1800" b="1" i="1" dirty="0">
                <a:solidFill>
                  <a:srgbClr val="0F0F0F"/>
                </a:solidFill>
              </a:rPr>
              <a:t>Educational Institutions: </a:t>
            </a:r>
            <a:r>
              <a:rPr lang="en-US" sz="1800" dirty="0">
                <a:solidFill>
                  <a:srgbClr val="0F0F0F"/>
                </a:solidFill>
              </a:rPr>
              <a:t>As a learning tool for teaching concepts of steganography, encryption, and data security.</a:t>
            </a:r>
            <a:endParaRPr lang="en-IN" sz="1800" dirty="0">
              <a:solidFill>
                <a:srgbClr val="0F0F0F"/>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E8C1465F-4C2C-4F35-6C40-F8FCD24D246C}"/>
              </a:ext>
            </a:extLst>
          </p:cNvPr>
          <p:cNvPicPr>
            <a:picLocks noGrp="1" noChangeAspect="1"/>
          </p:cNvPicPr>
          <p:nvPr>
            <p:ph idx="1"/>
          </p:nvPr>
        </p:nvPicPr>
        <p:blipFill>
          <a:blip r:embed="rId2"/>
          <a:stretch>
            <a:fillRect/>
          </a:stretch>
        </p:blipFill>
        <p:spPr>
          <a:xfrm>
            <a:off x="116676" y="2207255"/>
            <a:ext cx="3973058" cy="2875397"/>
          </a:xfrm>
        </p:spPr>
      </p:pic>
      <p:pic>
        <p:nvPicPr>
          <p:cNvPr id="16" name="Picture 15">
            <a:extLst>
              <a:ext uri="{FF2B5EF4-FFF2-40B4-BE49-F238E27FC236}">
                <a16:creationId xmlns:a16="http://schemas.microsoft.com/office/drawing/2014/main" id="{DFF96680-1579-F4EC-C630-4DB4D6C697A3}"/>
              </a:ext>
            </a:extLst>
          </p:cNvPr>
          <p:cNvPicPr>
            <a:picLocks noChangeAspect="1"/>
          </p:cNvPicPr>
          <p:nvPr/>
        </p:nvPicPr>
        <p:blipFill>
          <a:blip r:embed="rId3"/>
          <a:stretch>
            <a:fillRect/>
          </a:stretch>
        </p:blipFill>
        <p:spPr>
          <a:xfrm>
            <a:off x="3948400" y="2133894"/>
            <a:ext cx="4475486" cy="3022118"/>
          </a:xfrm>
          <a:prstGeom prst="rect">
            <a:avLst/>
          </a:prstGeom>
        </p:spPr>
      </p:pic>
      <p:pic>
        <p:nvPicPr>
          <p:cNvPr id="17" name="Picture 16">
            <a:extLst>
              <a:ext uri="{FF2B5EF4-FFF2-40B4-BE49-F238E27FC236}">
                <a16:creationId xmlns:a16="http://schemas.microsoft.com/office/drawing/2014/main" id="{C82CF62F-366B-4169-0B5E-B816657DF03A}"/>
              </a:ext>
            </a:extLst>
          </p:cNvPr>
          <p:cNvPicPr>
            <a:picLocks noChangeAspect="1"/>
          </p:cNvPicPr>
          <p:nvPr/>
        </p:nvPicPr>
        <p:blipFill>
          <a:blip r:embed="rId4"/>
          <a:stretch>
            <a:fillRect/>
          </a:stretch>
        </p:blipFill>
        <p:spPr>
          <a:xfrm>
            <a:off x="8245441" y="2207255"/>
            <a:ext cx="3542742" cy="299410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In response to the growing need for secure communication, this steganography project successfully demonstrates how sensitive information can be hidden within images using a simple and user-friendly Python application. By leveraging libraries like </a:t>
            </a:r>
            <a:r>
              <a:rPr lang="en-US" dirty="0" err="1"/>
              <a:t>Tkinter</a:t>
            </a:r>
            <a:r>
              <a:rPr lang="en-US" dirty="0"/>
              <a:t>, Pillow and </a:t>
            </a:r>
            <a:r>
              <a:rPr lang="en-US" dirty="0" err="1"/>
              <a:t>Stegano</a:t>
            </a:r>
            <a:r>
              <a:rPr lang="en-US" dirty="0"/>
              <a:t>; the project allows users to seamlessly embed and extract secret messages from images. The intuitive GUI enhances accessibility for users with little to no technical background, making data concealment straightforward and efficient. This solution offers a practical approach to protecting confidential information, ensuring secure and discreet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894833" y="1302026"/>
            <a:ext cx="10715974" cy="4673324"/>
          </a:xfrm>
        </p:spPr>
        <p:txBody>
          <a:bodyPr/>
          <a:lstStyle/>
          <a:p>
            <a:pPr marL="0" indent="0">
              <a:buNone/>
            </a:pPr>
            <a:r>
              <a:rPr lang="en-US" dirty="0"/>
              <a:t>•Make sure to check out readme file.</a:t>
            </a:r>
          </a:p>
          <a:p>
            <a:pPr marL="0" indent="0">
              <a:buNone/>
            </a:pPr>
            <a:r>
              <a:rPr lang="en-US" dirty="0"/>
              <a:t>•</a:t>
            </a:r>
            <a:r>
              <a:rPr lang="en-US" b="1" dirty="0"/>
              <a:t>GITHUB LINK :</a:t>
            </a:r>
          </a:p>
          <a:p>
            <a:pPr marL="0" indent="0">
              <a:buNone/>
            </a:pPr>
            <a:r>
              <a:rPr lang="en-US" dirty="0">
                <a:hlinkClick r:id="rId2"/>
              </a:rPr>
              <a:t>https://github.com/Moge-13/Mogeswari_T.git         </a:t>
            </a:r>
            <a:endParaRPr lang="en-US"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MOGESWARI T</cp:lastModifiedBy>
  <cp:revision>28</cp:revision>
  <dcterms:created xsi:type="dcterms:W3CDTF">2021-05-26T16:50:10Z</dcterms:created>
  <dcterms:modified xsi:type="dcterms:W3CDTF">2025-02-25T15:38:48Z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