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</p:sldIdLst>
  <p:sldSz cx="21599525" cy="14400213"/>
  <p:notesSz cx="9144000" cy="6858000"/>
  <p:defaultTextStyle>
    <a:defPPr>
      <a:defRPr lang="en-US"/>
    </a:defPPr>
    <a:lvl1pPr marL="0" algn="l" defTabSz="777439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1pPr>
    <a:lvl2pPr marL="388719" algn="l" defTabSz="777439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2pPr>
    <a:lvl3pPr marL="777439" algn="l" defTabSz="777439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3pPr>
    <a:lvl4pPr marL="1166159" algn="l" defTabSz="777439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4pPr>
    <a:lvl5pPr marL="1554877" algn="l" defTabSz="777439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5pPr>
    <a:lvl6pPr marL="1943596" algn="l" defTabSz="777439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6pPr>
    <a:lvl7pPr marL="2332314" algn="l" defTabSz="777439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7pPr>
    <a:lvl8pPr marL="2721034" algn="l" defTabSz="777439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8pPr>
    <a:lvl9pPr marL="3109754" algn="l" defTabSz="777439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B0F81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35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2" y="2361255"/>
            <a:ext cx="16199644" cy="5013407"/>
          </a:xfrm>
        </p:spPr>
        <p:txBody>
          <a:bodyPr anchor="b">
            <a:normAutofit/>
          </a:bodyPr>
          <a:lstStyle>
            <a:lvl1pPr algn="ctr">
              <a:defRPr sz="1678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2" y="7563451"/>
            <a:ext cx="16199644" cy="3476717"/>
          </a:xfrm>
        </p:spPr>
        <p:txBody>
          <a:bodyPr>
            <a:normAutofit/>
          </a:bodyPr>
          <a:lstStyle>
            <a:lvl1pPr marL="0" indent="0" algn="ctr">
              <a:buNone/>
              <a:defRPr sz="671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78614" indent="0" algn="ctr">
              <a:buNone/>
              <a:defRPr sz="7831"/>
            </a:lvl2pPr>
            <a:lvl3pPr marL="2557230" indent="0" algn="ctr">
              <a:buNone/>
              <a:defRPr sz="6711"/>
            </a:lvl3pPr>
            <a:lvl4pPr marL="3835842" indent="0" algn="ctr">
              <a:buNone/>
              <a:defRPr sz="5595"/>
            </a:lvl4pPr>
            <a:lvl5pPr marL="5114461" indent="0" algn="ctr">
              <a:buNone/>
              <a:defRPr sz="5595"/>
            </a:lvl5pPr>
            <a:lvl6pPr marL="6393075" indent="0" algn="ctr">
              <a:buNone/>
              <a:defRPr sz="5595"/>
            </a:lvl6pPr>
            <a:lvl7pPr marL="7671691" indent="0" algn="ctr">
              <a:buNone/>
              <a:defRPr sz="5595"/>
            </a:lvl7pPr>
            <a:lvl8pPr marL="8950303" indent="0" algn="ctr">
              <a:buNone/>
              <a:defRPr sz="5595"/>
            </a:lvl8pPr>
            <a:lvl9pPr marL="10228917" indent="0" algn="ctr">
              <a:buNone/>
              <a:defRPr sz="5595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415C-B598-4262-B8E3-B44361F93C62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60E-278B-48DA-90D7-08FC722C6B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266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415C-B598-4262-B8E3-B44361F93C62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60E-278B-48DA-90D7-08FC722C6B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532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756680"/>
            <a:ext cx="4657398" cy="1220351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56679"/>
            <a:ext cx="13702199" cy="1220351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415C-B598-4262-B8E3-B44361F93C62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60E-278B-48DA-90D7-08FC722C6B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930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415C-B598-4262-B8E3-B44361F93C62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60E-278B-48DA-90D7-08FC722C6B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850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3595693"/>
            <a:ext cx="18629590" cy="5986878"/>
          </a:xfrm>
        </p:spPr>
        <p:txBody>
          <a:bodyPr anchor="b">
            <a:normAutofit/>
          </a:bodyPr>
          <a:lstStyle>
            <a:lvl1pPr>
              <a:defRPr sz="16782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9559481"/>
            <a:ext cx="18629590" cy="3150045"/>
          </a:xfrm>
        </p:spPr>
        <p:txBody>
          <a:bodyPr anchor="t">
            <a:normAutofit/>
          </a:bodyPr>
          <a:lstStyle>
            <a:lvl1pPr marL="0" indent="0">
              <a:buNone/>
              <a:defRPr sz="671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78614" indent="0">
              <a:buNone/>
              <a:defRPr sz="5033">
                <a:solidFill>
                  <a:schemeClr val="tx1">
                    <a:tint val="75000"/>
                  </a:schemeClr>
                </a:solidFill>
              </a:defRPr>
            </a:lvl2pPr>
            <a:lvl3pPr marL="2557230" indent="0">
              <a:buNone/>
              <a:defRPr sz="4474">
                <a:solidFill>
                  <a:schemeClr val="tx1">
                    <a:tint val="75000"/>
                  </a:schemeClr>
                </a:solidFill>
              </a:defRPr>
            </a:lvl3pPr>
            <a:lvl4pPr marL="3835842" indent="0">
              <a:buNone/>
              <a:defRPr sz="3916">
                <a:solidFill>
                  <a:schemeClr val="tx1">
                    <a:tint val="75000"/>
                  </a:schemeClr>
                </a:solidFill>
              </a:defRPr>
            </a:lvl4pPr>
            <a:lvl5pPr marL="5114461" indent="0">
              <a:buNone/>
              <a:defRPr sz="3916">
                <a:solidFill>
                  <a:schemeClr val="tx1">
                    <a:tint val="75000"/>
                  </a:schemeClr>
                </a:solidFill>
              </a:defRPr>
            </a:lvl5pPr>
            <a:lvl6pPr marL="6393075" indent="0">
              <a:buNone/>
              <a:defRPr sz="3916">
                <a:solidFill>
                  <a:schemeClr val="tx1">
                    <a:tint val="75000"/>
                  </a:schemeClr>
                </a:solidFill>
              </a:defRPr>
            </a:lvl6pPr>
            <a:lvl7pPr marL="7671691" indent="0">
              <a:buNone/>
              <a:defRPr sz="3916">
                <a:solidFill>
                  <a:schemeClr val="tx1">
                    <a:tint val="75000"/>
                  </a:schemeClr>
                </a:solidFill>
              </a:defRPr>
            </a:lvl7pPr>
            <a:lvl8pPr marL="8950303" indent="0">
              <a:buNone/>
              <a:defRPr sz="3916">
                <a:solidFill>
                  <a:schemeClr val="tx1">
                    <a:tint val="75000"/>
                  </a:schemeClr>
                </a:solidFill>
              </a:defRPr>
            </a:lvl8pPr>
            <a:lvl9pPr marL="10228917" indent="0">
              <a:buNone/>
              <a:defRPr sz="39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415C-B598-4262-B8E3-B44361F93C62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60E-278B-48DA-90D7-08FC722C6B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569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7241" y="3840062"/>
            <a:ext cx="9179798" cy="9136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1" y="3840062"/>
            <a:ext cx="9179798" cy="9136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415C-B598-4262-B8E3-B44361F93C62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60E-278B-48DA-90D7-08FC722C6B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405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242" y="3531502"/>
            <a:ext cx="9134799" cy="173377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6711" b="1"/>
            </a:lvl1pPr>
            <a:lvl2pPr marL="1278614" indent="0">
              <a:buNone/>
              <a:defRPr sz="5595" b="1"/>
            </a:lvl2pPr>
            <a:lvl3pPr marL="2557230" indent="0">
              <a:buNone/>
              <a:defRPr sz="5033" b="1"/>
            </a:lvl3pPr>
            <a:lvl4pPr marL="3835842" indent="0">
              <a:buNone/>
              <a:defRPr sz="4474" b="1"/>
            </a:lvl4pPr>
            <a:lvl5pPr marL="5114461" indent="0">
              <a:buNone/>
              <a:defRPr sz="4474" b="1"/>
            </a:lvl5pPr>
            <a:lvl6pPr marL="6393075" indent="0">
              <a:buNone/>
              <a:defRPr sz="4474" b="1"/>
            </a:lvl6pPr>
            <a:lvl7pPr marL="7671691" indent="0">
              <a:buNone/>
              <a:defRPr sz="4474" b="1"/>
            </a:lvl7pPr>
            <a:lvl8pPr marL="8950303" indent="0">
              <a:buNone/>
              <a:defRPr sz="4474" b="1"/>
            </a:lvl8pPr>
            <a:lvl9pPr marL="10228917" indent="0">
              <a:buNone/>
              <a:defRPr sz="4474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7242" y="5265280"/>
            <a:ext cx="9134799" cy="772824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7" y="3531497"/>
            <a:ext cx="9179798" cy="1733775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6711" b="1"/>
            </a:lvl1pPr>
            <a:lvl2pPr marL="1278614" indent="0">
              <a:buNone/>
              <a:defRPr sz="5595" b="1"/>
            </a:lvl2pPr>
            <a:lvl3pPr marL="2557230" indent="0">
              <a:buNone/>
              <a:defRPr sz="5033" b="1"/>
            </a:lvl3pPr>
            <a:lvl4pPr marL="3835842" indent="0">
              <a:buNone/>
              <a:defRPr sz="4474" b="1"/>
            </a:lvl4pPr>
            <a:lvl5pPr marL="5114461" indent="0">
              <a:buNone/>
              <a:defRPr sz="4474" b="1"/>
            </a:lvl5pPr>
            <a:lvl6pPr marL="6393075" indent="0">
              <a:buNone/>
              <a:defRPr sz="4474" b="1"/>
            </a:lvl6pPr>
            <a:lvl7pPr marL="7671691" indent="0">
              <a:buNone/>
              <a:defRPr sz="4474" b="1"/>
            </a:lvl7pPr>
            <a:lvl8pPr marL="8950303" indent="0">
              <a:buNone/>
              <a:defRPr sz="4474" b="1"/>
            </a:lvl8pPr>
            <a:lvl9pPr marL="10228917" indent="0">
              <a:buNone/>
              <a:defRPr sz="4474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7" y="5265280"/>
            <a:ext cx="9179798" cy="772824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415C-B598-4262-B8E3-B44361F93C62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60E-278B-48DA-90D7-08FC722C6B21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8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415C-B598-4262-B8E3-B44361F93C62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60E-278B-48DA-90D7-08FC722C6B21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8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415C-B598-4262-B8E3-B44361F93C62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60E-278B-48DA-90D7-08FC722C6B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316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368" y="960019"/>
            <a:ext cx="6965847" cy="3360044"/>
          </a:xfrm>
        </p:spPr>
        <p:txBody>
          <a:bodyPr anchor="b">
            <a:normAutofit/>
          </a:bodyPr>
          <a:lstStyle>
            <a:lvl1pPr>
              <a:defRPr sz="8951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9798" y="2080036"/>
            <a:ext cx="10934760" cy="10240151"/>
          </a:xfrm>
        </p:spPr>
        <p:txBody>
          <a:bodyPr/>
          <a:lstStyle>
            <a:lvl1pPr>
              <a:defRPr sz="8951"/>
            </a:lvl1pPr>
            <a:lvl2pPr>
              <a:defRPr sz="7831"/>
            </a:lvl2pPr>
            <a:lvl3pPr>
              <a:defRPr sz="6711"/>
            </a:lvl3pPr>
            <a:lvl4pPr>
              <a:defRPr sz="5595"/>
            </a:lvl4pPr>
            <a:lvl5pPr>
              <a:defRPr sz="5595"/>
            </a:lvl5pPr>
            <a:lvl6pPr>
              <a:defRPr sz="5595"/>
            </a:lvl6pPr>
            <a:lvl7pPr>
              <a:defRPr sz="5595"/>
            </a:lvl7pPr>
            <a:lvl8pPr>
              <a:defRPr sz="5595"/>
            </a:lvl8pPr>
            <a:lvl9pPr>
              <a:defRPr sz="5595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0368" y="4320069"/>
            <a:ext cx="6965847" cy="80001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474"/>
            </a:lvl1pPr>
            <a:lvl2pPr marL="1278614" indent="0">
              <a:buNone/>
              <a:defRPr sz="3358"/>
            </a:lvl2pPr>
            <a:lvl3pPr marL="2557230" indent="0">
              <a:buNone/>
              <a:defRPr sz="2796"/>
            </a:lvl3pPr>
            <a:lvl4pPr marL="3835842" indent="0">
              <a:buNone/>
              <a:defRPr sz="2518"/>
            </a:lvl4pPr>
            <a:lvl5pPr marL="5114461" indent="0">
              <a:buNone/>
              <a:defRPr sz="2518"/>
            </a:lvl5pPr>
            <a:lvl6pPr marL="6393075" indent="0">
              <a:buNone/>
              <a:defRPr sz="2518"/>
            </a:lvl6pPr>
            <a:lvl7pPr marL="7671691" indent="0">
              <a:buNone/>
              <a:defRPr sz="2518"/>
            </a:lvl7pPr>
            <a:lvl8pPr marL="8950303" indent="0">
              <a:buNone/>
              <a:defRPr sz="2518"/>
            </a:lvl8pPr>
            <a:lvl9pPr marL="10228917" indent="0">
              <a:buNone/>
              <a:defRPr sz="2518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415C-B598-4262-B8E3-B44361F93C62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60E-278B-48DA-90D7-08FC722C6B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526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368" y="960014"/>
            <a:ext cx="6965847" cy="3360050"/>
          </a:xfrm>
        </p:spPr>
        <p:txBody>
          <a:bodyPr anchor="b">
            <a:normAutofit/>
          </a:bodyPr>
          <a:lstStyle>
            <a:lvl1pPr>
              <a:defRPr sz="8951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79798" y="2080036"/>
            <a:ext cx="10934760" cy="10240151"/>
          </a:xfrm>
        </p:spPr>
        <p:txBody>
          <a:bodyPr/>
          <a:lstStyle>
            <a:lvl1pPr marL="0" indent="0">
              <a:buNone/>
              <a:defRPr sz="8951"/>
            </a:lvl1pPr>
            <a:lvl2pPr marL="1278614" indent="0">
              <a:buNone/>
              <a:defRPr sz="7831"/>
            </a:lvl2pPr>
            <a:lvl3pPr marL="2557230" indent="0">
              <a:buNone/>
              <a:defRPr sz="6711"/>
            </a:lvl3pPr>
            <a:lvl4pPr marL="3835842" indent="0">
              <a:buNone/>
              <a:defRPr sz="5595"/>
            </a:lvl4pPr>
            <a:lvl5pPr marL="5114461" indent="0">
              <a:buNone/>
              <a:defRPr sz="5595"/>
            </a:lvl5pPr>
            <a:lvl6pPr marL="6393075" indent="0">
              <a:buNone/>
              <a:defRPr sz="5595"/>
            </a:lvl6pPr>
            <a:lvl7pPr marL="7671691" indent="0">
              <a:buNone/>
              <a:defRPr sz="5595"/>
            </a:lvl7pPr>
            <a:lvl8pPr marL="8950303" indent="0">
              <a:buNone/>
              <a:defRPr sz="5595"/>
            </a:lvl8pPr>
            <a:lvl9pPr marL="10228917" indent="0">
              <a:buNone/>
              <a:defRPr sz="559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0368" y="4320066"/>
            <a:ext cx="6965847" cy="800011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474"/>
            </a:lvl1pPr>
            <a:lvl2pPr marL="1278614" indent="0">
              <a:buNone/>
              <a:defRPr sz="3358"/>
            </a:lvl2pPr>
            <a:lvl3pPr marL="2557230" indent="0">
              <a:buNone/>
              <a:defRPr sz="2796"/>
            </a:lvl3pPr>
            <a:lvl4pPr marL="3835842" indent="0">
              <a:buNone/>
              <a:defRPr sz="2518"/>
            </a:lvl4pPr>
            <a:lvl5pPr marL="5114461" indent="0">
              <a:buNone/>
              <a:defRPr sz="2518"/>
            </a:lvl5pPr>
            <a:lvl6pPr marL="6393075" indent="0">
              <a:buNone/>
              <a:defRPr sz="2518"/>
            </a:lvl6pPr>
            <a:lvl7pPr marL="7671691" indent="0">
              <a:buNone/>
              <a:defRPr sz="2518"/>
            </a:lvl7pPr>
            <a:lvl8pPr marL="8950303" indent="0">
              <a:buNone/>
              <a:defRPr sz="2518"/>
            </a:lvl8pPr>
            <a:lvl9pPr marL="10228917" indent="0">
              <a:buNone/>
              <a:defRPr sz="2518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415C-B598-4262-B8E3-B44361F93C62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60E-278B-48DA-90D7-08FC722C6B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912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7241" y="768018"/>
            <a:ext cx="18629590" cy="2783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241" y="3840062"/>
            <a:ext cx="18629590" cy="913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9" y="13346868"/>
            <a:ext cx="485989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7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2E415C-B598-4262-B8E3-B44361F93C62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4" y="13346868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7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66938" y="13346868"/>
            <a:ext cx="485989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A260E-278B-48DA-90D7-08FC722C6B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944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2557230" rtl="0" eaLnBrk="1" latinLnBrk="0" hangingPunct="1">
        <a:lnSpc>
          <a:spcPct val="90000"/>
        </a:lnSpc>
        <a:spcBef>
          <a:spcPct val="0"/>
        </a:spcBef>
        <a:buNone/>
        <a:defRPr sz="123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9306" indent="-639306" algn="l" defTabSz="2557230" rtl="0" eaLnBrk="1" latinLnBrk="0" hangingPunct="1">
        <a:lnSpc>
          <a:spcPct val="90000"/>
        </a:lnSpc>
        <a:spcBef>
          <a:spcPts val="2796"/>
        </a:spcBef>
        <a:buFont typeface="Wingdings 2" pitchFamily="18" charset="2"/>
        <a:buChar char=""/>
        <a:defRPr sz="7831" kern="1200">
          <a:solidFill>
            <a:schemeClr val="tx1"/>
          </a:solidFill>
          <a:latin typeface="+mn-lt"/>
          <a:ea typeface="+mn-ea"/>
          <a:cs typeface="+mn-cs"/>
        </a:defRPr>
      </a:lvl1pPr>
      <a:lvl2pPr marL="1917920" indent="-639306" algn="l" defTabSz="2557230" rtl="0" eaLnBrk="1" latinLnBrk="0" hangingPunct="1">
        <a:lnSpc>
          <a:spcPct val="90000"/>
        </a:lnSpc>
        <a:spcBef>
          <a:spcPts val="1400"/>
        </a:spcBef>
        <a:buFont typeface="Wingdings 2" pitchFamily="18" charset="2"/>
        <a:buChar char=""/>
        <a:defRPr sz="6711" kern="1200">
          <a:solidFill>
            <a:schemeClr val="tx1"/>
          </a:solidFill>
          <a:latin typeface="+mn-lt"/>
          <a:ea typeface="+mn-ea"/>
          <a:cs typeface="+mn-cs"/>
        </a:defRPr>
      </a:lvl2pPr>
      <a:lvl3pPr marL="3196536" indent="-639306" algn="l" defTabSz="2557230" rtl="0" eaLnBrk="1" latinLnBrk="0" hangingPunct="1">
        <a:lnSpc>
          <a:spcPct val="90000"/>
        </a:lnSpc>
        <a:spcBef>
          <a:spcPts val="1400"/>
        </a:spcBef>
        <a:buFont typeface="Wingdings 2" pitchFamily="18" charset="2"/>
        <a:buChar char=""/>
        <a:defRPr sz="5595" kern="1200">
          <a:solidFill>
            <a:schemeClr val="tx1"/>
          </a:solidFill>
          <a:latin typeface="+mn-lt"/>
          <a:ea typeface="+mn-ea"/>
          <a:cs typeface="+mn-cs"/>
        </a:defRPr>
      </a:lvl3pPr>
      <a:lvl4pPr marL="4475151" indent="-639306" algn="l" defTabSz="2557230" rtl="0" eaLnBrk="1" latinLnBrk="0" hangingPunct="1">
        <a:lnSpc>
          <a:spcPct val="90000"/>
        </a:lnSpc>
        <a:spcBef>
          <a:spcPts val="1400"/>
        </a:spcBef>
        <a:buFont typeface="Wingdings 2" pitchFamily="18" charset="2"/>
        <a:buChar char=""/>
        <a:defRPr sz="5033" kern="1200">
          <a:solidFill>
            <a:schemeClr val="tx1"/>
          </a:solidFill>
          <a:latin typeface="+mn-lt"/>
          <a:ea typeface="+mn-ea"/>
          <a:cs typeface="+mn-cs"/>
        </a:defRPr>
      </a:lvl4pPr>
      <a:lvl5pPr marL="5753767" indent="-639306" algn="l" defTabSz="2557230" rtl="0" eaLnBrk="1" latinLnBrk="0" hangingPunct="1">
        <a:lnSpc>
          <a:spcPct val="90000"/>
        </a:lnSpc>
        <a:spcBef>
          <a:spcPts val="1400"/>
        </a:spcBef>
        <a:buFont typeface="Wingdings 2" pitchFamily="18" charset="2"/>
        <a:buChar char=""/>
        <a:defRPr sz="5033" kern="1200">
          <a:solidFill>
            <a:schemeClr val="tx1"/>
          </a:solidFill>
          <a:latin typeface="+mn-lt"/>
          <a:ea typeface="+mn-ea"/>
          <a:cs typeface="+mn-cs"/>
        </a:defRPr>
      </a:lvl5pPr>
      <a:lvl6pPr marL="7032381" indent="-639306" algn="l" defTabSz="2557230" rtl="0" eaLnBrk="1" latinLnBrk="0" hangingPunct="1">
        <a:spcBef>
          <a:spcPct val="20000"/>
        </a:spcBef>
        <a:buFont typeface="Wingdings 2" pitchFamily="18" charset="2"/>
        <a:buChar char=""/>
        <a:defRPr sz="5033" kern="1200">
          <a:solidFill>
            <a:schemeClr val="tx1"/>
          </a:solidFill>
          <a:latin typeface="+mn-lt"/>
          <a:ea typeface="+mn-ea"/>
          <a:cs typeface="+mn-cs"/>
        </a:defRPr>
      </a:lvl6pPr>
      <a:lvl7pPr marL="8310997" indent="-639306" algn="l" defTabSz="2557230" rtl="0" eaLnBrk="1" latinLnBrk="0" hangingPunct="1">
        <a:spcBef>
          <a:spcPct val="20000"/>
        </a:spcBef>
        <a:buFont typeface="Wingdings 2" pitchFamily="18" charset="2"/>
        <a:buChar char=""/>
        <a:defRPr sz="5033" kern="1200">
          <a:solidFill>
            <a:schemeClr val="tx1"/>
          </a:solidFill>
          <a:latin typeface="+mn-lt"/>
          <a:ea typeface="+mn-ea"/>
          <a:cs typeface="+mn-cs"/>
        </a:defRPr>
      </a:lvl7pPr>
      <a:lvl8pPr marL="9589611" indent="-639306" algn="l" defTabSz="2557230" rtl="0" eaLnBrk="1" latinLnBrk="0" hangingPunct="1">
        <a:spcBef>
          <a:spcPct val="20000"/>
        </a:spcBef>
        <a:buFont typeface="Wingdings 2" pitchFamily="18" charset="2"/>
        <a:buChar char=""/>
        <a:defRPr sz="5033" kern="1200">
          <a:solidFill>
            <a:schemeClr val="tx1"/>
          </a:solidFill>
          <a:latin typeface="+mn-lt"/>
          <a:ea typeface="+mn-ea"/>
          <a:cs typeface="+mn-cs"/>
        </a:defRPr>
      </a:lvl8pPr>
      <a:lvl9pPr marL="10868223" indent="-639306" algn="l" defTabSz="2557230" rtl="0" eaLnBrk="1" latinLnBrk="0" hangingPunct="1">
        <a:spcBef>
          <a:spcPct val="20000"/>
        </a:spcBef>
        <a:buFont typeface="Wingdings 2" pitchFamily="18" charset="2"/>
        <a:buChar char=""/>
        <a:defRPr sz="50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57230" rtl="0" eaLnBrk="1" latinLnBrk="0" hangingPunct="1">
        <a:defRPr sz="5033" kern="1200">
          <a:solidFill>
            <a:schemeClr val="tx1"/>
          </a:solidFill>
          <a:latin typeface="+mn-lt"/>
          <a:ea typeface="+mn-ea"/>
          <a:cs typeface="+mn-cs"/>
        </a:defRPr>
      </a:lvl1pPr>
      <a:lvl2pPr marL="1278614" algn="l" defTabSz="2557230" rtl="0" eaLnBrk="1" latinLnBrk="0" hangingPunct="1">
        <a:defRPr sz="5033" kern="1200">
          <a:solidFill>
            <a:schemeClr val="tx1"/>
          </a:solidFill>
          <a:latin typeface="+mn-lt"/>
          <a:ea typeface="+mn-ea"/>
          <a:cs typeface="+mn-cs"/>
        </a:defRPr>
      </a:lvl2pPr>
      <a:lvl3pPr marL="2557230" algn="l" defTabSz="2557230" rtl="0" eaLnBrk="1" latinLnBrk="0" hangingPunct="1">
        <a:defRPr sz="5033" kern="1200">
          <a:solidFill>
            <a:schemeClr val="tx1"/>
          </a:solidFill>
          <a:latin typeface="+mn-lt"/>
          <a:ea typeface="+mn-ea"/>
          <a:cs typeface="+mn-cs"/>
        </a:defRPr>
      </a:lvl3pPr>
      <a:lvl4pPr marL="3835842" algn="l" defTabSz="2557230" rtl="0" eaLnBrk="1" latinLnBrk="0" hangingPunct="1">
        <a:defRPr sz="5033" kern="1200">
          <a:solidFill>
            <a:schemeClr val="tx1"/>
          </a:solidFill>
          <a:latin typeface="+mn-lt"/>
          <a:ea typeface="+mn-ea"/>
          <a:cs typeface="+mn-cs"/>
        </a:defRPr>
      </a:lvl4pPr>
      <a:lvl5pPr marL="5114461" algn="l" defTabSz="2557230" rtl="0" eaLnBrk="1" latinLnBrk="0" hangingPunct="1">
        <a:defRPr sz="5033" kern="1200">
          <a:solidFill>
            <a:schemeClr val="tx1"/>
          </a:solidFill>
          <a:latin typeface="+mn-lt"/>
          <a:ea typeface="+mn-ea"/>
          <a:cs typeface="+mn-cs"/>
        </a:defRPr>
      </a:lvl5pPr>
      <a:lvl6pPr marL="6393075" algn="l" defTabSz="2557230" rtl="0" eaLnBrk="1" latinLnBrk="0" hangingPunct="1">
        <a:defRPr sz="5033" kern="1200">
          <a:solidFill>
            <a:schemeClr val="tx1"/>
          </a:solidFill>
          <a:latin typeface="+mn-lt"/>
          <a:ea typeface="+mn-ea"/>
          <a:cs typeface="+mn-cs"/>
        </a:defRPr>
      </a:lvl6pPr>
      <a:lvl7pPr marL="7671691" algn="l" defTabSz="2557230" rtl="0" eaLnBrk="1" latinLnBrk="0" hangingPunct="1">
        <a:defRPr sz="5033" kern="1200">
          <a:solidFill>
            <a:schemeClr val="tx1"/>
          </a:solidFill>
          <a:latin typeface="+mn-lt"/>
          <a:ea typeface="+mn-ea"/>
          <a:cs typeface="+mn-cs"/>
        </a:defRPr>
      </a:lvl7pPr>
      <a:lvl8pPr marL="8950303" algn="l" defTabSz="2557230" rtl="0" eaLnBrk="1" latinLnBrk="0" hangingPunct="1">
        <a:defRPr sz="5033" kern="1200">
          <a:solidFill>
            <a:schemeClr val="tx1"/>
          </a:solidFill>
          <a:latin typeface="+mn-lt"/>
          <a:ea typeface="+mn-ea"/>
          <a:cs typeface="+mn-cs"/>
        </a:defRPr>
      </a:lvl8pPr>
      <a:lvl9pPr marL="10228917" algn="l" defTabSz="2557230" rtl="0" eaLnBrk="1" latinLnBrk="0" hangingPunct="1">
        <a:defRPr sz="50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tylekoreanblog?ref=aymt_homepage_panel" TargetMode="External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plus.google.com/116667732429616300817/posts" TargetMode="External"/><Relationship Id="rId17" Type="http://schemas.openxmlformats.org/officeDocument/2006/relationships/image" Target="../media/image11.png"/><Relationship Id="rId2" Type="http://schemas.openxmlformats.org/officeDocument/2006/relationships/image" Target="../media/image1.jpg"/><Relationship Id="rId16" Type="http://schemas.openxmlformats.org/officeDocument/2006/relationships/hyperlink" Target="https://www.youtube.com/channel/UCBf6V9tRAoN1VIUfp6jN2PA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hyperlink" Target="https://twitter.com/stylekoreanblo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hyperlink" Target="https://www.instagram.com/stylekorean_global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stylekoreanblo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stylekoreanblog?ref=aymt_homepage_panel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hyperlink" Target="https://plus.google.com/116667732429616300817/posts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tylekoreanblog?ref=aymt_homepage_panel" TargetMode="External"/><Relationship Id="rId13" Type="http://schemas.openxmlformats.org/officeDocument/2006/relationships/image" Target="../media/image9.png"/><Relationship Id="rId3" Type="http://schemas.openxmlformats.org/officeDocument/2006/relationships/hyperlink" Target="https://www.flickr.com/photos/60601970@N07/14626888736/" TargetMode="External"/><Relationship Id="rId7" Type="http://schemas.openxmlformats.org/officeDocument/2006/relationships/image" Target="../media/image16.png"/><Relationship Id="rId12" Type="http://schemas.openxmlformats.org/officeDocument/2006/relationships/hyperlink" Target="https://plus.google.com/116667732429616300817/posts" TargetMode="External"/><Relationship Id="rId17" Type="http://schemas.openxmlformats.org/officeDocument/2006/relationships/image" Target="../media/image11.png"/><Relationship Id="rId2" Type="http://schemas.openxmlformats.org/officeDocument/2006/relationships/image" Target="../media/image14.jpg"/><Relationship Id="rId16" Type="http://schemas.openxmlformats.org/officeDocument/2006/relationships/hyperlink" Target="https://www.youtube.com/channel/UCBf6V9tRAoN1VIUfp6jN2P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hyperlink" Target="https://twitter.com/stylekoreanblog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hyperlink" Target="https://www.instagram.com/stylekorean_glob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graficas png">
            <a:extLst>
              <a:ext uri="{FF2B5EF4-FFF2-40B4-BE49-F238E27FC236}">
                <a16:creationId xmlns:a16="http://schemas.microsoft.com/office/drawing/2014/main" id="{64B1516A-DD9E-4F03-9298-07739286C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325" y="248343"/>
            <a:ext cx="2328202" cy="155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870711F-3396-419D-8C18-3E9EAB03D0C4}"/>
              </a:ext>
            </a:extLst>
          </p:cNvPr>
          <p:cNvCxnSpPr>
            <a:cxnSpLocks/>
          </p:cNvCxnSpPr>
          <p:nvPr/>
        </p:nvCxnSpPr>
        <p:spPr>
          <a:xfrm flipH="1">
            <a:off x="-1" y="3063449"/>
            <a:ext cx="215995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0548BDD-6641-4D71-B8F1-F6B2E4B9019C}"/>
              </a:ext>
            </a:extLst>
          </p:cNvPr>
          <p:cNvSpPr/>
          <p:nvPr/>
        </p:nvSpPr>
        <p:spPr>
          <a:xfrm>
            <a:off x="-475988" y="-178033"/>
            <a:ext cx="7788377" cy="1874052"/>
          </a:xfrm>
          <a:prstGeom prst="rect">
            <a:avLst/>
          </a:prstGeom>
          <a:noFill/>
        </p:spPr>
        <p:txBody>
          <a:bodyPr wrap="square" lIns="255728" tIns="127864" rIns="255728" bIns="127864">
            <a:spAutoFit/>
          </a:bodyPr>
          <a:lstStyle/>
          <a:p>
            <a:pPr algn="ctr"/>
            <a:r>
              <a:rPr lang="es-ES" sz="10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rlow Solid Italic" panose="04030604020F02020D02" pitchFamily="82" charset="0"/>
              </a:rPr>
              <a:t>Expressup</a:t>
            </a:r>
            <a:r>
              <a:rPr lang="es-ES" sz="10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4491FD-5A8B-429E-B949-771F23F6A6D7}"/>
              </a:ext>
            </a:extLst>
          </p:cNvPr>
          <p:cNvSpPr txBox="1"/>
          <p:nvPr/>
        </p:nvSpPr>
        <p:spPr>
          <a:xfrm>
            <a:off x="988118" y="1116352"/>
            <a:ext cx="537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chemeClr val="bg1"/>
                </a:solidFill>
                <a:latin typeface="Comic Sans MS" panose="030F0702030302020204" pitchFamily="66" charset="0"/>
                <a:cs typeface="MV Boli" panose="02000500030200090000" pitchFamily="2" charset="0"/>
              </a:rPr>
              <a:t>Store </a:t>
            </a:r>
            <a:r>
              <a:rPr lang="es-MX" sz="2800" dirty="0" err="1">
                <a:solidFill>
                  <a:schemeClr val="bg1"/>
                </a:solidFill>
                <a:latin typeface="Comic Sans MS" panose="030F0702030302020204" pitchFamily="66" charset="0"/>
                <a:cs typeface="MV Boli" panose="02000500030200090000" pitchFamily="2" charset="0"/>
              </a:rPr>
              <a:t>Plataform</a:t>
            </a:r>
            <a:endParaRPr lang="es-MX" sz="2800" dirty="0">
              <a:solidFill>
                <a:schemeClr val="bg1"/>
              </a:solidFill>
              <a:latin typeface="Comic Sans MS" panose="030F0702030302020204" pitchFamily="66" charset="0"/>
              <a:cs typeface="MV Boli" panose="02000500030200090000" pitchFamily="2" charset="0"/>
            </a:endParaRPr>
          </a:p>
        </p:txBody>
      </p:sp>
      <p:sp>
        <p:nvSpPr>
          <p:cNvPr id="15" name="Rectángulo: esquinas superiores redondeadas 14">
            <a:extLst>
              <a:ext uri="{FF2B5EF4-FFF2-40B4-BE49-F238E27FC236}">
                <a16:creationId xmlns:a16="http://schemas.microsoft.com/office/drawing/2014/main" id="{E19A02A5-5465-4B8F-8424-6DC67111E835}"/>
              </a:ext>
            </a:extLst>
          </p:cNvPr>
          <p:cNvSpPr/>
          <p:nvPr/>
        </p:nvSpPr>
        <p:spPr>
          <a:xfrm>
            <a:off x="1861984" y="2096223"/>
            <a:ext cx="3308213" cy="83688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5728" tIns="127864" rIns="255728" bIns="127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2400" dirty="0">
                <a:solidFill>
                  <a:schemeClr val="tx1"/>
                </a:solidFill>
                <a:latin typeface="Lucida Calligraphy" panose="03010101010101010101" pitchFamily="66" charset="0"/>
                <a:cs typeface="MV Boli" panose="02000500030200090000" pitchFamily="2" charset="0"/>
              </a:rPr>
              <a:t>INICIO</a:t>
            </a:r>
          </a:p>
        </p:txBody>
      </p:sp>
      <p:sp>
        <p:nvSpPr>
          <p:cNvPr id="17" name="Rectángulo: esquinas superiores redondeadas 16">
            <a:extLst>
              <a:ext uri="{FF2B5EF4-FFF2-40B4-BE49-F238E27FC236}">
                <a16:creationId xmlns:a16="http://schemas.microsoft.com/office/drawing/2014/main" id="{3FF6FCC7-D27E-456B-91A9-1F9DDC866B0C}"/>
              </a:ext>
            </a:extLst>
          </p:cNvPr>
          <p:cNvSpPr/>
          <p:nvPr/>
        </p:nvSpPr>
        <p:spPr>
          <a:xfrm>
            <a:off x="7199804" y="2096227"/>
            <a:ext cx="3308213" cy="83688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5728" tIns="127864" rIns="255728" bIns="127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Lucida Calligraphy" panose="03010101010101010101" pitchFamily="66" charset="0"/>
                <a:cs typeface="MV Boli" panose="02000500030200090000" pitchFamily="2" charset="0"/>
              </a:rPr>
              <a:t>ACERCA</a:t>
            </a:r>
          </a:p>
        </p:txBody>
      </p:sp>
      <p:sp>
        <p:nvSpPr>
          <p:cNvPr id="18" name="Rectángulo: esquinas superiores redondeadas 17">
            <a:extLst>
              <a:ext uri="{FF2B5EF4-FFF2-40B4-BE49-F238E27FC236}">
                <a16:creationId xmlns:a16="http://schemas.microsoft.com/office/drawing/2014/main" id="{97559B9B-77E5-407E-ADA0-07C123347C5E}"/>
              </a:ext>
            </a:extLst>
          </p:cNvPr>
          <p:cNvSpPr/>
          <p:nvPr/>
        </p:nvSpPr>
        <p:spPr>
          <a:xfrm>
            <a:off x="12020110" y="2097071"/>
            <a:ext cx="3308213" cy="83688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5728" tIns="127864" rIns="255728" bIns="127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Lucida Calligraphy" panose="03010101010101010101" pitchFamily="66" charset="0"/>
                <a:cs typeface="MV Boli" panose="02000500030200090000" pitchFamily="2" charset="0"/>
              </a:rPr>
              <a:t>DESCARGA</a:t>
            </a:r>
          </a:p>
        </p:txBody>
      </p:sp>
      <p:sp>
        <p:nvSpPr>
          <p:cNvPr id="19" name="Rectángulo: esquinas superiores redondeadas 18">
            <a:extLst>
              <a:ext uri="{FF2B5EF4-FFF2-40B4-BE49-F238E27FC236}">
                <a16:creationId xmlns:a16="http://schemas.microsoft.com/office/drawing/2014/main" id="{AF931D2F-255A-453C-9E17-5FDEF92ED1E8}"/>
              </a:ext>
            </a:extLst>
          </p:cNvPr>
          <p:cNvSpPr/>
          <p:nvPr/>
        </p:nvSpPr>
        <p:spPr>
          <a:xfrm>
            <a:off x="17398523" y="2097075"/>
            <a:ext cx="3308213" cy="83688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5728" tIns="127864" rIns="255728" bIns="127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Lucida Calligraphy" panose="03010101010101010101" pitchFamily="66" charset="0"/>
                <a:cs typeface="MV Boli" panose="02000500030200090000" pitchFamily="2" charset="0"/>
              </a:rPr>
              <a:t>CONTACTO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58FEF3E-1475-47C1-BF9F-1DB75889DD8F}"/>
              </a:ext>
            </a:extLst>
          </p:cNvPr>
          <p:cNvCxnSpPr>
            <a:cxnSpLocks/>
          </p:cNvCxnSpPr>
          <p:nvPr/>
        </p:nvCxnSpPr>
        <p:spPr>
          <a:xfrm flipH="1">
            <a:off x="-2" y="1934051"/>
            <a:ext cx="215995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Resultado de imagen para tienda animada png">
            <a:extLst>
              <a:ext uri="{FF2B5EF4-FFF2-40B4-BE49-F238E27FC236}">
                <a16:creationId xmlns:a16="http://schemas.microsoft.com/office/drawing/2014/main" id="{5785BDB6-2003-4C8F-BDC7-C976AB7E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530" y="8314542"/>
            <a:ext cx="5521264" cy="472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n relacionada">
            <a:extLst>
              <a:ext uri="{FF2B5EF4-FFF2-40B4-BE49-F238E27FC236}">
                <a16:creationId xmlns:a16="http://schemas.microsoft.com/office/drawing/2014/main" id="{4FFF3FDF-468C-4145-A349-1D55A2430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366" y="3382704"/>
            <a:ext cx="7132946" cy="947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n para vendedor  png">
            <a:extLst>
              <a:ext uri="{FF2B5EF4-FFF2-40B4-BE49-F238E27FC236}">
                <a16:creationId xmlns:a16="http://schemas.microsoft.com/office/drawing/2014/main" id="{DFAE4896-A228-480C-AC26-D8E8781A7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375" y="2015138"/>
            <a:ext cx="999051" cy="99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0" descr="Resultado de imagen para vendedor  png">
            <a:extLst>
              <a:ext uri="{FF2B5EF4-FFF2-40B4-BE49-F238E27FC236}">
                <a16:creationId xmlns:a16="http://schemas.microsoft.com/office/drawing/2014/main" id="{09C709AE-6259-44EC-BBA6-97EEE5AC6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869" y="2015138"/>
            <a:ext cx="999051" cy="99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0" descr="Resultado de imagen para vendedor  png">
            <a:extLst>
              <a:ext uri="{FF2B5EF4-FFF2-40B4-BE49-F238E27FC236}">
                <a16:creationId xmlns:a16="http://schemas.microsoft.com/office/drawing/2014/main" id="{22936D42-B3D4-42A7-9A5F-FE226A37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3897" y="2016269"/>
            <a:ext cx="999051" cy="99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sultado de imagen para negocios png">
            <a:extLst>
              <a:ext uri="{FF2B5EF4-FFF2-40B4-BE49-F238E27FC236}">
                <a16:creationId xmlns:a16="http://schemas.microsoft.com/office/drawing/2014/main" id="{AE9B6C69-4CDD-48EB-B9B6-1394F5E60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70" y="3908267"/>
            <a:ext cx="1066572" cy="106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2D0CB0AF-7E80-43E0-A38F-F6B6C348F327}"/>
              </a:ext>
            </a:extLst>
          </p:cNvPr>
          <p:cNvSpPr txBox="1"/>
          <p:nvPr/>
        </p:nvSpPr>
        <p:spPr>
          <a:xfrm>
            <a:off x="6209985" y="4062506"/>
            <a:ext cx="963904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600" b="1" i="1" dirty="0">
                <a:latin typeface="Monotype Corsiva" panose="03010101010201010101" pitchFamily="66" charset="0"/>
              </a:rPr>
              <a:t>¿Un mal control en tu administración? </a:t>
            </a:r>
          </a:p>
          <a:p>
            <a:pPr algn="ctr"/>
            <a:endParaRPr lang="es-MX" sz="9600" b="1" i="1" dirty="0">
              <a:latin typeface="Monotype Corsiva" panose="03010101010201010101" pitchFamily="66" charset="0"/>
            </a:endParaRPr>
          </a:p>
          <a:p>
            <a:pPr algn="ctr"/>
            <a:r>
              <a:rPr lang="es-MX" sz="9600" b="1" i="1" dirty="0">
                <a:latin typeface="Monotype Corsiva" panose="03010101010201010101" pitchFamily="66" charset="0"/>
              </a:rPr>
              <a:t>Con </a:t>
            </a:r>
            <a:r>
              <a:rPr lang="es-MX" sz="9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Expressupi</a:t>
            </a:r>
            <a:r>
              <a:rPr lang="es-MX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 </a:t>
            </a:r>
            <a:r>
              <a:rPr lang="es-MX" sz="9600" b="1" i="1" dirty="0">
                <a:latin typeface="Monotype Corsiva" panose="03010101010201010101" pitchFamily="66" charset="0"/>
              </a:rPr>
              <a:t>se te facilitará</a:t>
            </a:r>
            <a:r>
              <a:rPr lang="es-MX" sz="9600" dirty="0">
                <a:latin typeface="Monotype Corsiva" panose="03010101010201010101" pitchFamily="66" charset="0"/>
              </a:rPr>
              <a:t>.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66C0879-0678-43B0-AA47-1B9C68B0EC59}"/>
              </a:ext>
            </a:extLst>
          </p:cNvPr>
          <p:cNvSpPr/>
          <p:nvPr/>
        </p:nvSpPr>
        <p:spPr>
          <a:xfrm>
            <a:off x="0" y="13173918"/>
            <a:ext cx="21599523" cy="12262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77C3B4A-CDF5-4531-AAF5-3F9CB12E1013}"/>
              </a:ext>
            </a:extLst>
          </p:cNvPr>
          <p:cNvSpPr txBox="1"/>
          <p:nvPr/>
        </p:nvSpPr>
        <p:spPr>
          <a:xfrm>
            <a:off x="296122" y="13562420"/>
            <a:ext cx="1093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+mj-lt"/>
              </a:rPr>
              <a:t>Política de privacidad 	 		Términos de Uso	</a:t>
            </a:r>
          </a:p>
        </p:txBody>
      </p:sp>
      <p:pic>
        <p:nvPicPr>
          <p:cNvPr id="1048" name="Picture 24" descr="https://d3i908zd4kzakt.cloudfront.net/images/bottom_sns_01.png">
            <a:hlinkClick r:id="rId8"/>
            <a:extLst>
              <a:ext uri="{FF2B5EF4-FFF2-40B4-BE49-F238E27FC236}">
                <a16:creationId xmlns:a16="http://schemas.microsoft.com/office/drawing/2014/main" id="{22421949-395A-4224-B757-6E0315736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798" y="13376385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https://d3i908zd4kzakt.cloudfront.net/images/bottom_sns_02.png">
            <a:hlinkClick r:id="rId10"/>
            <a:extLst>
              <a:ext uri="{FF2B5EF4-FFF2-40B4-BE49-F238E27FC236}">
                <a16:creationId xmlns:a16="http://schemas.microsoft.com/office/drawing/2014/main" id="{16092B8E-F3AD-42F1-8A8C-D5DBC7DB8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235" y="13376385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d3i908zd4kzakt.cloudfront.net/images/bottom_sns_03.png">
            <a:hlinkClick r:id="rId12"/>
            <a:extLst>
              <a:ext uri="{FF2B5EF4-FFF2-40B4-BE49-F238E27FC236}">
                <a16:creationId xmlns:a16="http://schemas.microsoft.com/office/drawing/2014/main" id="{AFF78025-B710-49E6-9863-B340D9459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673" y="13376385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https://d3i908zd4kzakt.cloudfront.net/images/bottom_sns_06.png">
            <a:hlinkClick r:id="rId14"/>
            <a:extLst>
              <a:ext uri="{FF2B5EF4-FFF2-40B4-BE49-F238E27FC236}">
                <a16:creationId xmlns:a16="http://schemas.microsoft.com/office/drawing/2014/main" id="{EE259005-80A3-433D-8DB8-5265D739C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0110" y="13376385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d3i908zd4kzakt.cloudfront.net/images/bottom_sns_05.png">
            <a:hlinkClick r:id="rId16"/>
            <a:extLst>
              <a:ext uri="{FF2B5EF4-FFF2-40B4-BE49-F238E27FC236}">
                <a16:creationId xmlns:a16="http://schemas.microsoft.com/office/drawing/2014/main" id="{F12D4B8B-8670-4EDA-9428-2858A37F1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1798" y="13376385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867DCADB-DEF0-46F8-84FE-50F3DDF7D509}"/>
              </a:ext>
            </a:extLst>
          </p:cNvPr>
          <p:cNvSpPr txBox="1"/>
          <p:nvPr/>
        </p:nvSpPr>
        <p:spPr>
          <a:xfrm>
            <a:off x="15432440" y="13553841"/>
            <a:ext cx="423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+mj-lt"/>
              </a:rPr>
              <a:t>Todos los derechos reservados.</a:t>
            </a:r>
          </a:p>
        </p:txBody>
      </p:sp>
    </p:spTree>
    <p:extLst>
      <p:ext uri="{BB962C8B-B14F-4D97-AF65-F5344CB8AC3E}">
        <p14:creationId xmlns:p14="http://schemas.microsoft.com/office/powerpoint/2010/main" val="274524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graficas png">
            <a:extLst>
              <a:ext uri="{FF2B5EF4-FFF2-40B4-BE49-F238E27FC236}">
                <a16:creationId xmlns:a16="http://schemas.microsoft.com/office/drawing/2014/main" id="{E5771712-5541-434A-8F1D-67DBDF8D2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325" y="248343"/>
            <a:ext cx="2328202" cy="155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33E306E-5854-4D39-AF10-8A578A610A6A}"/>
              </a:ext>
            </a:extLst>
          </p:cNvPr>
          <p:cNvCxnSpPr>
            <a:cxnSpLocks/>
          </p:cNvCxnSpPr>
          <p:nvPr/>
        </p:nvCxnSpPr>
        <p:spPr>
          <a:xfrm flipH="1">
            <a:off x="-1" y="3063449"/>
            <a:ext cx="215995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00D72514-E5B8-4E99-B192-BBEE775C9F1A}"/>
              </a:ext>
            </a:extLst>
          </p:cNvPr>
          <p:cNvSpPr/>
          <p:nvPr/>
        </p:nvSpPr>
        <p:spPr>
          <a:xfrm>
            <a:off x="-475988" y="-178033"/>
            <a:ext cx="7788377" cy="1874052"/>
          </a:xfrm>
          <a:prstGeom prst="rect">
            <a:avLst/>
          </a:prstGeom>
          <a:noFill/>
        </p:spPr>
        <p:txBody>
          <a:bodyPr wrap="square" lIns="255728" tIns="127864" rIns="255728" bIns="127864">
            <a:spAutoFit/>
          </a:bodyPr>
          <a:lstStyle/>
          <a:p>
            <a:pPr algn="ctr"/>
            <a:r>
              <a:rPr lang="es-ES" sz="10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rlow Solid Italic" panose="04030604020F02020D02" pitchFamily="82" charset="0"/>
              </a:rPr>
              <a:t>Expressup</a:t>
            </a:r>
            <a:r>
              <a:rPr lang="es-ES" sz="10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762342-8FA2-46A6-8B08-2D4939FAD09C}"/>
              </a:ext>
            </a:extLst>
          </p:cNvPr>
          <p:cNvSpPr txBox="1"/>
          <p:nvPr/>
        </p:nvSpPr>
        <p:spPr>
          <a:xfrm>
            <a:off x="988118" y="1116352"/>
            <a:ext cx="537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chemeClr val="bg1"/>
                </a:solidFill>
                <a:latin typeface="Comic Sans MS" panose="030F0702030302020204" pitchFamily="66" charset="0"/>
                <a:cs typeface="MV Boli" panose="02000500030200090000" pitchFamily="2" charset="0"/>
              </a:rPr>
              <a:t>Store </a:t>
            </a:r>
            <a:r>
              <a:rPr lang="es-MX" sz="2800" dirty="0" err="1">
                <a:solidFill>
                  <a:schemeClr val="bg1"/>
                </a:solidFill>
                <a:latin typeface="Comic Sans MS" panose="030F0702030302020204" pitchFamily="66" charset="0"/>
                <a:cs typeface="MV Boli" panose="02000500030200090000" pitchFamily="2" charset="0"/>
              </a:rPr>
              <a:t>Plataform</a:t>
            </a:r>
            <a:endParaRPr lang="es-MX" sz="2800" dirty="0">
              <a:solidFill>
                <a:schemeClr val="bg1"/>
              </a:solidFill>
              <a:latin typeface="Comic Sans MS" panose="030F0702030302020204" pitchFamily="66" charset="0"/>
              <a:cs typeface="MV Boli" panose="02000500030200090000" pitchFamily="2" charset="0"/>
            </a:endParaRPr>
          </a:p>
        </p:txBody>
      </p:sp>
      <p:sp>
        <p:nvSpPr>
          <p:cNvPr id="8" name="Rectángulo: esquinas superiores redondeadas 7">
            <a:extLst>
              <a:ext uri="{FF2B5EF4-FFF2-40B4-BE49-F238E27FC236}">
                <a16:creationId xmlns:a16="http://schemas.microsoft.com/office/drawing/2014/main" id="{636CFF95-8C46-4852-9E1F-F33340C34A88}"/>
              </a:ext>
            </a:extLst>
          </p:cNvPr>
          <p:cNvSpPr/>
          <p:nvPr/>
        </p:nvSpPr>
        <p:spPr>
          <a:xfrm>
            <a:off x="1861984" y="2096223"/>
            <a:ext cx="3308213" cy="83688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5728" tIns="127864" rIns="255728" bIns="127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Lucida Calligraphy" panose="03010101010101010101" pitchFamily="66" charset="0"/>
                <a:cs typeface="MV Boli" panose="02000500030200090000" pitchFamily="2" charset="0"/>
              </a:rPr>
              <a:t>INICIO</a:t>
            </a:r>
          </a:p>
        </p:txBody>
      </p:sp>
      <p:sp>
        <p:nvSpPr>
          <p:cNvPr id="9" name="Rectángulo: esquinas superiores redondeadas 8">
            <a:extLst>
              <a:ext uri="{FF2B5EF4-FFF2-40B4-BE49-F238E27FC236}">
                <a16:creationId xmlns:a16="http://schemas.microsoft.com/office/drawing/2014/main" id="{E379DE8A-7647-4951-86D5-D9A19D64A9C2}"/>
              </a:ext>
            </a:extLst>
          </p:cNvPr>
          <p:cNvSpPr/>
          <p:nvPr/>
        </p:nvSpPr>
        <p:spPr>
          <a:xfrm>
            <a:off x="7199804" y="2096227"/>
            <a:ext cx="3308213" cy="83688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5728" tIns="127864" rIns="255728" bIns="127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Lucida Calligraphy" panose="03010101010101010101" pitchFamily="66" charset="0"/>
                <a:cs typeface="MV Boli" panose="02000500030200090000" pitchFamily="2" charset="0"/>
              </a:rPr>
              <a:t>ACERCA</a:t>
            </a:r>
          </a:p>
        </p:txBody>
      </p:sp>
      <p:sp>
        <p:nvSpPr>
          <p:cNvPr id="10" name="Rectángulo: esquinas superiores redondeadas 9">
            <a:extLst>
              <a:ext uri="{FF2B5EF4-FFF2-40B4-BE49-F238E27FC236}">
                <a16:creationId xmlns:a16="http://schemas.microsoft.com/office/drawing/2014/main" id="{9C4A4EBE-C990-43A7-A7EA-8A8D6F7057C6}"/>
              </a:ext>
            </a:extLst>
          </p:cNvPr>
          <p:cNvSpPr/>
          <p:nvPr/>
        </p:nvSpPr>
        <p:spPr>
          <a:xfrm>
            <a:off x="12020110" y="2097071"/>
            <a:ext cx="3308213" cy="83688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5728" tIns="127864" rIns="255728" bIns="127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Lucida Calligraphy" panose="03010101010101010101" pitchFamily="66" charset="0"/>
                <a:cs typeface="MV Boli" panose="02000500030200090000" pitchFamily="2" charset="0"/>
              </a:rPr>
              <a:t>DESCARGA</a:t>
            </a:r>
          </a:p>
        </p:txBody>
      </p:sp>
      <p:sp>
        <p:nvSpPr>
          <p:cNvPr id="11" name="Rectángulo: esquinas superiores redondeadas 10">
            <a:extLst>
              <a:ext uri="{FF2B5EF4-FFF2-40B4-BE49-F238E27FC236}">
                <a16:creationId xmlns:a16="http://schemas.microsoft.com/office/drawing/2014/main" id="{84991F90-2481-41C4-866E-4EB92E067E68}"/>
              </a:ext>
            </a:extLst>
          </p:cNvPr>
          <p:cNvSpPr/>
          <p:nvPr/>
        </p:nvSpPr>
        <p:spPr>
          <a:xfrm>
            <a:off x="17398523" y="2097075"/>
            <a:ext cx="3308213" cy="83688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5728" tIns="127864" rIns="255728" bIns="127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2400" dirty="0">
                <a:solidFill>
                  <a:schemeClr val="tx1"/>
                </a:solidFill>
                <a:latin typeface="Lucida Calligraphy" panose="03010101010101010101" pitchFamily="66" charset="0"/>
                <a:cs typeface="MV Boli" panose="02000500030200090000" pitchFamily="2" charset="0"/>
              </a:rPr>
              <a:t>CONTACTO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00A6A-6DD7-4990-9A77-406411B2409C}"/>
              </a:ext>
            </a:extLst>
          </p:cNvPr>
          <p:cNvCxnSpPr>
            <a:cxnSpLocks/>
          </p:cNvCxnSpPr>
          <p:nvPr/>
        </p:nvCxnSpPr>
        <p:spPr>
          <a:xfrm flipH="1">
            <a:off x="-2" y="1934051"/>
            <a:ext cx="215995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0" descr="Resultado de imagen para vendedor  png">
            <a:extLst>
              <a:ext uri="{FF2B5EF4-FFF2-40B4-BE49-F238E27FC236}">
                <a16:creationId xmlns:a16="http://schemas.microsoft.com/office/drawing/2014/main" id="{1E744B73-6057-4E03-8200-0370BBC9D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375" y="2015138"/>
            <a:ext cx="999051" cy="99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0" descr="Resultado de imagen para vendedor  png">
            <a:extLst>
              <a:ext uri="{FF2B5EF4-FFF2-40B4-BE49-F238E27FC236}">
                <a16:creationId xmlns:a16="http://schemas.microsoft.com/office/drawing/2014/main" id="{63516E95-738D-46F3-86C5-3FD221747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869" y="2015138"/>
            <a:ext cx="999051" cy="99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0" descr="Resultado de imagen para vendedor  png">
            <a:extLst>
              <a:ext uri="{FF2B5EF4-FFF2-40B4-BE49-F238E27FC236}">
                <a16:creationId xmlns:a16="http://schemas.microsoft.com/office/drawing/2014/main" id="{94C4B8AB-4BF9-411C-B466-5EDF4E0E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3897" y="2016269"/>
            <a:ext cx="999051" cy="99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contacto png">
            <a:extLst>
              <a:ext uri="{FF2B5EF4-FFF2-40B4-BE49-F238E27FC236}">
                <a16:creationId xmlns:a16="http://schemas.microsoft.com/office/drawing/2014/main" id="{410D7778-DA13-4D46-96D0-6EFC134A0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5" y="7096512"/>
            <a:ext cx="6897904" cy="648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312FF798-ACBF-4E36-A104-8D267BF57FA3}"/>
              </a:ext>
            </a:extLst>
          </p:cNvPr>
          <p:cNvSpPr/>
          <p:nvPr/>
        </p:nvSpPr>
        <p:spPr>
          <a:xfrm>
            <a:off x="461555" y="4257800"/>
            <a:ext cx="672010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</a:rPr>
              <a:t>CONTACTO</a:t>
            </a:r>
          </a:p>
        </p:txBody>
      </p:sp>
      <p:sp>
        <p:nvSpPr>
          <p:cNvPr id="17" name="Es igual a 16">
            <a:extLst>
              <a:ext uri="{FF2B5EF4-FFF2-40B4-BE49-F238E27FC236}">
                <a16:creationId xmlns:a16="http://schemas.microsoft.com/office/drawing/2014/main" id="{96AAAFBB-64D5-4C7D-8545-862A6B51AD52}"/>
              </a:ext>
            </a:extLst>
          </p:cNvPr>
          <p:cNvSpPr/>
          <p:nvPr/>
        </p:nvSpPr>
        <p:spPr>
          <a:xfrm>
            <a:off x="-475988" y="5050150"/>
            <a:ext cx="8705588" cy="1323437"/>
          </a:xfrm>
          <a:prstGeom prst="mathEqual">
            <a:avLst>
              <a:gd name="adj1" fmla="val 9555"/>
              <a:gd name="adj2" fmla="val 1176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452E298-0B74-45E1-B313-AC6AD3145871}"/>
              </a:ext>
            </a:extLst>
          </p:cNvPr>
          <p:cNvSpPr txBox="1"/>
          <p:nvPr/>
        </p:nvSpPr>
        <p:spPr>
          <a:xfrm>
            <a:off x="8699863" y="3325322"/>
            <a:ext cx="120068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AYÚDANOS A BRINDARTE MEJORES SERVICIOS. 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C2E81161-348F-43E7-94EC-6AC1727F445D}"/>
              </a:ext>
            </a:extLst>
          </p:cNvPr>
          <p:cNvSpPr/>
          <p:nvPr/>
        </p:nvSpPr>
        <p:spPr>
          <a:xfrm>
            <a:off x="10065068" y="5452054"/>
            <a:ext cx="8705588" cy="488615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634E222C-FC3D-4A7D-B7BC-389D37C6FB62}"/>
              </a:ext>
            </a:extLst>
          </p:cNvPr>
          <p:cNvSpPr/>
          <p:nvPr/>
        </p:nvSpPr>
        <p:spPr>
          <a:xfrm>
            <a:off x="10065068" y="4418191"/>
            <a:ext cx="8705588" cy="83099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  <a:latin typeface="Monotype Corsiva" panose="03010101010201010101" pitchFamily="66" charset="0"/>
              </a:rPr>
              <a:t>Ingresa tu correo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41367DA-EC11-443F-9B01-D9C9331AA9B8}"/>
              </a:ext>
            </a:extLst>
          </p:cNvPr>
          <p:cNvSpPr txBox="1"/>
          <p:nvPr/>
        </p:nvSpPr>
        <p:spPr>
          <a:xfrm>
            <a:off x="12896248" y="7096512"/>
            <a:ext cx="3396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2800" dirty="0">
              <a:latin typeface="Lucida Calligraphy" panose="03010101010101010101" pitchFamily="66" charset="0"/>
            </a:endParaRPr>
          </a:p>
          <a:p>
            <a:pPr algn="ctr"/>
            <a:endParaRPr lang="es-MX" sz="2800" dirty="0">
              <a:latin typeface="Lucida Calligraphy" panose="03010101010101010101" pitchFamily="66" charset="0"/>
            </a:endParaRPr>
          </a:p>
          <a:p>
            <a:pPr algn="ctr"/>
            <a:r>
              <a:rPr lang="es-MX" sz="2800" dirty="0">
                <a:latin typeface="Lucida Calligraphy" panose="03010101010101010101" pitchFamily="66" charset="0"/>
              </a:rPr>
              <a:t>Ingresa texto</a:t>
            </a:r>
          </a:p>
        </p:txBody>
      </p:sp>
      <p:pic>
        <p:nvPicPr>
          <p:cNvPr id="2054" name="Picture 6" descr="https://d3i908zd4kzakt.cloudfront.net/images/bottom_sns_01.png">
            <a:hlinkClick r:id="rId6"/>
            <a:extLst>
              <a:ext uri="{FF2B5EF4-FFF2-40B4-BE49-F238E27FC236}">
                <a16:creationId xmlns:a16="http://schemas.microsoft.com/office/drawing/2014/main" id="{4D4CEBC7-1646-44E9-A72D-99976BE56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2701" y="11804442"/>
            <a:ext cx="1323437" cy="13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d3i908zd4kzakt.cloudfront.net/images/bottom_sns_02.png">
            <a:hlinkClick r:id="rId8"/>
            <a:extLst>
              <a:ext uri="{FF2B5EF4-FFF2-40B4-BE49-F238E27FC236}">
                <a16:creationId xmlns:a16="http://schemas.microsoft.com/office/drawing/2014/main" id="{22D9D285-4329-4DC2-85F3-0C4120285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869" y="11804442"/>
            <a:ext cx="1323437" cy="13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d3i908zd4kzakt.cloudfront.net/images/bottom_sns_03.png">
            <a:hlinkClick r:id="rId10"/>
            <a:extLst>
              <a:ext uri="{FF2B5EF4-FFF2-40B4-BE49-F238E27FC236}">
                <a16:creationId xmlns:a16="http://schemas.microsoft.com/office/drawing/2014/main" id="{2BD64623-E32C-489A-8899-EE8FAB512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670" y="11804443"/>
            <a:ext cx="1323437" cy="13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D9A15C0F-702F-4EDB-A0D8-2612929B8778}"/>
              </a:ext>
            </a:extLst>
          </p:cNvPr>
          <p:cNvSpPr/>
          <p:nvPr/>
        </p:nvSpPr>
        <p:spPr>
          <a:xfrm>
            <a:off x="13550547" y="10655827"/>
            <a:ext cx="2087743" cy="83099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  <a:latin typeface="Monotype Corsiva" panose="03010101010201010101" pitchFamily="66" charset="0"/>
              </a:rPr>
              <a:t>Enviar</a:t>
            </a:r>
          </a:p>
        </p:txBody>
      </p:sp>
    </p:spTree>
    <p:extLst>
      <p:ext uri="{BB962C8B-B14F-4D97-AF65-F5344CB8AC3E}">
        <p14:creationId xmlns:p14="http://schemas.microsoft.com/office/powerpoint/2010/main" val="165492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Resultado de imagen para graficas png">
            <a:extLst>
              <a:ext uri="{FF2B5EF4-FFF2-40B4-BE49-F238E27FC236}">
                <a16:creationId xmlns:a16="http://schemas.microsoft.com/office/drawing/2014/main" id="{73BE7F62-CEE5-466B-80DE-A388CBE9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583" y="271898"/>
            <a:ext cx="2328202" cy="155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3E4F9161-0077-452F-BBCA-3C6C57B7EB0E}"/>
              </a:ext>
            </a:extLst>
          </p:cNvPr>
          <p:cNvSpPr/>
          <p:nvPr/>
        </p:nvSpPr>
        <p:spPr>
          <a:xfrm>
            <a:off x="-475988" y="-178033"/>
            <a:ext cx="7788377" cy="1874052"/>
          </a:xfrm>
          <a:prstGeom prst="rect">
            <a:avLst/>
          </a:prstGeom>
          <a:noFill/>
        </p:spPr>
        <p:txBody>
          <a:bodyPr wrap="square" lIns="255728" tIns="127864" rIns="255728" bIns="127864">
            <a:spAutoFit/>
          </a:bodyPr>
          <a:lstStyle/>
          <a:p>
            <a:pPr algn="ctr"/>
            <a:r>
              <a:rPr lang="es-ES" sz="10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rlow Solid Italic" panose="04030604020F02020D02" pitchFamily="82" charset="0"/>
              </a:rPr>
              <a:t>Expressup</a:t>
            </a:r>
            <a:r>
              <a:rPr lang="es-ES" sz="10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FEBE6E6-D48C-400C-B120-F22EFCEC2766}"/>
              </a:ext>
            </a:extLst>
          </p:cNvPr>
          <p:cNvSpPr txBox="1"/>
          <p:nvPr/>
        </p:nvSpPr>
        <p:spPr>
          <a:xfrm>
            <a:off x="988118" y="1150776"/>
            <a:ext cx="537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chemeClr val="bg1"/>
                </a:solidFill>
                <a:latin typeface="Comic Sans MS" panose="030F0702030302020204" pitchFamily="66" charset="0"/>
                <a:cs typeface="MV Boli" panose="02000500030200090000" pitchFamily="2" charset="0"/>
              </a:rPr>
              <a:t>Store </a:t>
            </a:r>
            <a:r>
              <a:rPr lang="es-MX" sz="2800" dirty="0" err="1">
                <a:solidFill>
                  <a:schemeClr val="bg1"/>
                </a:solidFill>
                <a:latin typeface="Comic Sans MS" panose="030F0702030302020204" pitchFamily="66" charset="0"/>
                <a:cs typeface="MV Boli" panose="02000500030200090000" pitchFamily="2" charset="0"/>
              </a:rPr>
              <a:t>Plataform</a:t>
            </a:r>
            <a:endParaRPr lang="es-MX" sz="2800" dirty="0">
              <a:solidFill>
                <a:schemeClr val="bg1"/>
              </a:solidFill>
              <a:latin typeface="Comic Sans MS" panose="030F0702030302020204" pitchFamily="66" charset="0"/>
              <a:cs typeface="MV Boli" panose="02000500030200090000" pitchFamily="2" charset="0"/>
            </a:endParaRPr>
          </a:p>
        </p:txBody>
      </p:sp>
      <p:sp>
        <p:nvSpPr>
          <p:cNvPr id="32" name="Rectángulo: esquinas superiores redondeadas 31">
            <a:extLst>
              <a:ext uri="{FF2B5EF4-FFF2-40B4-BE49-F238E27FC236}">
                <a16:creationId xmlns:a16="http://schemas.microsoft.com/office/drawing/2014/main" id="{2BF3DE39-949F-43D5-AF8F-09C616DB48BF}"/>
              </a:ext>
            </a:extLst>
          </p:cNvPr>
          <p:cNvSpPr/>
          <p:nvPr/>
        </p:nvSpPr>
        <p:spPr>
          <a:xfrm>
            <a:off x="988118" y="2051750"/>
            <a:ext cx="3308213" cy="83688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5728" tIns="127864" rIns="255728" bIns="127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Lucida Calligraphy" panose="03010101010101010101" pitchFamily="66" charset="0"/>
                <a:cs typeface="MV Boli" panose="02000500030200090000" pitchFamily="2" charset="0"/>
              </a:rPr>
              <a:t>INICIO</a:t>
            </a:r>
          </a:p>
        </p:txBody>
      </p:sp>
      <p:sp>
        <p:nvSpPr>
          <p:cNvPr id="33" name="Rectángulo: esquinas superiores redondeadas 32">
            <a:extLst>
              <a:ext uri="{FF2B5EF4-FFF2-40B4-BE49-F238E27FC236}">
                <a16:creationId xmlns:a16="http://schemas.microsoft.com/office/drawing/2014/main" id="{D0C9954B-1F91-43C6-9401-79F297992813}"/>
              </a:ext>
            </a:extLst>
          </p:cNvPr>
          <p:cNvSpPr/>
          <p:nvPr/>
        </p:nvSpPr>
        <p:spPr>
          <a:xfrm>
            <a:off x="6197106" y="2055021"/>
            <a:ext cx="3308213" cy="83688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5728" tIns="127864" rIns="255728" bIns="127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Lucida Calligraphy" panose="03010101010101010101" pitchFamily="66" charset="0"/>
                <a:cs typeface="MV Boli" panose="02000500030200090000" pitchFamily="2" charset="0"/>
              </a:rPr>
              <a:t>ACERCA</a:t>
            </a:r>
          </a:p>
        </p:txBody>
      </p:sp>
      <p:sp>
        <p:nvSpPr>
          <p:cNvPr id="34" name="Rectángulo: esquinas superiores redondeadas 33">
            <a:extLst>
              <a:ext uri="{FF2B5EF4-FFF2-40B4-BE49-F238E27FC236}">
                <a16:creationId xmlns:a16="http://schemas.microsoft.com/office/drawing/2014/main" id="{F6AC301E-942C-415D-83DC-CE4BAB006A0D}"/>
              </a:ext>
            </a:extLst>
          </p:cNvPr>
          <p:cNvSpPr/>
          <p:nvPr/>
        </p:nvSpPr>
        <p:spPr>
          <a:xfrm>
            <a:off x="11527417" y="2038376"/>
            <a:ext cx="3308213" cy="83688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5728" tIns="127864" rIns="255728" bIns="127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2400" dirty="0">
                <a:solidFill>
                  <a:sysClr val="windowText" lastClr="000000"/>
                </a:solidFill>
                <a:latin typeface="Lucida Calligraphy" panose="03010101010101010101" pitchFamily="66" charset="0"/>
                <a:cs typeface="MV Boli" panose="02000500030200090000" pitchFamily="2" charset="0"/>
              </a:rPr>
              <a:t>DESCARGA</a:t>
            </a:r>
          </a:p>
        </p:txBody>
      </p:sp>
      <p:sp>
        <p:nvSpPr>
          <p:cNvPr id="35" name="Rectángulo: esquinas superiores redondeadas 34">
            <a:extLst>
              <a:ext uri="{FF2B5EF4-FFF2-40B4-BE49-F238E27FC236}">
                <a16:creationId xmlns:a16="http://schemas.microsoft.com/office/drawing/2014/main" id="{731DD2D1-5BE8-43E9-8B60-3B947511B4C8}"/>
              </a:ext>
            </a:extLst>
          </p:cNvPr>
          <p:cNvSpPr/>
          <p:nvPr/>
        </p:nvSpPr>
        <p:spPr>
          <a:xfrm>
            <a:off x="17303194" y="1989037"/>
            <a:ext cx="3308213" cy="83688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5728" tIns="127864" rIns="255728" bIns="127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Lucida Calligraphy" panose="03010101010101010101" pitchFamily="66" charset="0"/>
                <a:cs typeface="MV Boli" panose="02000500030200090000" pitchFamily="2" charset="0"/>
              </a:rPr>
              <a:t>CONTACTO</a:t>
            </a:r>
          </a:p>
        </p:txBody>
      </p:sp>
      <p:pic>
        <p:nvPicPr>
          <p:cNvPr id="36" name="Picture 20" descr="Resultado de imagen para vendedor  png">
            <a:extLst>
              <a:ext uri="{FF2B5EF4-FFF2-40B4-BE49-F238E27FC236}">
                <a16:creationId xmlns:a16="http://schemas.microsoft.com/office/drawing/2014/main" id="{E3E838A8-0FBC-4B4F-A55D-955ABCDC8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0" y="1989037"/>
            <a:ext cx="999051" cy="99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0" descr="Resultado de imagen para vendedor  png">
            <a:extLst>
              <a:ext uri="{FF2B5EF4-FFF2-40B4-BE49-F238E27FC236}">
                <a16:creationId xmlns:a16="http://schemas.microsoft.com/office/drawing/2014/main" id="{32562EBE-1F02-4ADD-982D-13A6C2E2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791" y="2001606"/>
            <a:ext cx="999051" cy="99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0" descr="Resultado de imagen para vendedor  png">
            <a:extLst>
              <a:ext uri="{FF2B5EF4-FFF2-40B4-BE49-F238E27FC236}">
                <a16:creationId xmlns:a16="http://schemas.microsoft.com/office/drawing/2014/main" id="{21A9C8BD-D619-4609-B61B-58EE6CA93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886" y="1957291"/>
            <a:ext cx="999051" cy="99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52540BE-599D-44EE-B61D-53FD96DC930D}"/>
              </a:ext>
            </a:extLst>
          </p:cNvPr>
          <p:cNvCxnSpPr>
            <a:cxnSpLocks/>
          </p:cNvCxnSpPr>
          <p:nvPr/>
        </p:nvCxnSpPr>
        <p:spPr>
          <a:xfrm flipH="1">
            <a:off x="-1" y="3063449"/>
            <a:ext cx="215995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52A59985-E30B-4F67-8ABD-13E5003DA8FB}"/>
              </a:ext>
            </a:extLst>
          </p:cNvPr>
          <p:cNvCxnSpPr>
            <a:cxnSpLocks/>
          </p:cNvCxnSpPr>
          <p:nvPr/>
        </p:nvCxnSpPr>
        <p:spPr>
          <a:xfrm flipH="1">
            <a:off x="-1" y="1848812"/>
            <a:ext cx="215995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n 40">
            <a:extLst>
              <a:ext uri="{FF2B5EF4-FFF2-40B4-BE49-F238E27FC236}">
                <a16:creationId xmlns:a16="http://schemas.microsoft.com/office/drawing/2014/main" id="{8C0E7DFD-9ED9-4A18-AEEE-19BD9DB8C9D6}"/>
              </a:ext>
            </a:extLst>
          </p:cNvPr>
          <p:cNvPicPr/>
          <p:nvPr/>
        </p:nvPicPr>
        <p:blipFill rotWithShape="1">
          <a:blip r:embed="rId6"/>
          <a:srcRect l="60185" t="45627" r="21033" b="47951"/>
          <a:stretch/>
        </p:blipFill>
        <p:spPr bwMode="auto">
          <a:xfrm>
            <a:off x="2642224" y="10260363"/>
            <a:ext cx="5068818" cy="8969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07D89FEF-E9F3-47D6-95CE-D73375B0D796}"/>
              </a:ext>
            </a:extLst>
          </p:cNvPr>
          <p:cNvPicPr/>
          <p:nvPr/>
        </p:nvPicPr>
        <p:blipFill rotWithShape="1">
          <a:blip r:embed="rId7"/>
          <a:srcRect l="38788" t="36707" r="40622" b="26796"/>
          <a:stretch/>
        </p:blipFill>
        <p:spPr bwMode="auto">
          <a:xfrm>
            <a:off x="2575499" y="4278086"/>
            <a:ext cx="5262215" cy="54094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3" name="Rectángulo 42">
            <a:extLst>
              <a:ext uri="{FF2B5EF4-FFF2-40B4-BE49-F238E27FC236}">
                <a16:creationId xmlns:a16="http://schemas.microsoft.com/office/drawing/2014/main" id="{81409D4F-D8F6-47FE-B102-754AC43B3FE0}"/>
              </a:ext>
            </a:extLst>
          </p:cNvPr>
          <p:cNvSpPr/>
          <p:nvPr/>
        </p:nvSpPr>
        <p:spPr>
          <a:xfrm>
            <a:off x="10893372" y="3823350"/>
            <a:ext cx="7283352" cy="1612442"/>
          </a:xfrm>
          <a:prstGeom prst="rect">
            <a:avLst/>
          </a:prstGeom>
          <a:noFill/>
        </p:spPr>
        <p:txBody>
          <a:bodyPr wrap="square" lIns="255728" tIns="127864" rIns="255728" bIns="127864">
            <a:spAutoFit/>
          </a:bodyPr>
          <a:lstStyle/>
          <a:p>
            <a:pPr algn="ctr"/>
            <a:r>
              <a:rPr lang="es-E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rlow Solid Italic" panose="04030604020F02020D02" pitchFamily="82" charset="0"/>
              </a:rPr>
              <a:t>Expressupi</a:t>
            </a:r>
            <a:endParaRPr lang="es-ES" sz="8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5BD15B62-6C7B-4B20-8399-B871FA46D941}"/>
              </a:ext>
            </a:extLst>
          </p:cNvPr>
          <p:cNvSpPr/>
          <p:nvPr/>
        </p:nvSpPr>
        <p:spPr>
          <a:xfrm>
            <a:off x="9190588" y="5492587"/>
            <a:ext cx="10688920" cy="2751216"/>
          </a:xfrm>
          <a:prstGeom prst="rect">
            <a:avLst/>
          </a:prstGeom>
          <a:noFill/>
        </p:spPr>
        <p:txBody>
          <a:bodyPr wrap="square" lIns="255728" tIns="127864" rIns="255728" bIns="127864">
            <a:spAutoFit/>
          </a:bodyPr>
          <a:lstStyle/>
          <a:p>
            <a:pPr algn="ctr"/>
            <a:r>
              <a:rPr lang="es-E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arajita" panose="020B0502040204020203" pitchFamily="18" charset="0"/>
                <a:cs typeface="Aparajita" panose="020B0502040204020203" pitchFamily="18" charset="0"/>
              </a:rPr>
              <a:t>Programa diseñado para un mayor control en la administración de una tienda, podiendo añadir diferentes apartados.</a:t>
            </a:r>
            <a:endParaRPr lang="es-ES" sz="5400" dirty="0">
              <a:ln w="0"/>
              <a:latin typeface="Aparajita" panose="020B0502040204020203" pitchFamily="18" charset="0"/>
              <a:cs typeface="Aparajita" panose="020B0502040204020203" pitchFamily="18" charset="0"/>
            </a:endParaRP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93FB7F2F-1346-40CC-A09E-CA00F3D296CA}"/>
              </a:ext>
            </a:extLst>
          </p:cNvPr>
          <p:cNvSpPr/>
          <p:nvPr/>
        </p:nvSpPr>
        <p:spPr>
          <a:xfrm>
            <a:off x="0" y="13173918"/>
            <a:ext cx="21599523" cy="12262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74FB65F0-C28F-4434-B9F6-5D55043C5F2A}"/>
              </a:ext>
            </a:extLst>
          </p:cNvPr>
          <p:cNvSpPr txBox="1"/>
          <p:nvPr/>
        </p:nvSpPr>
        <p:spPr>
          <a:xfrm>
            <a:off x="296122" y="13562420"/>
            <a:ext cx="1093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+mj-lt"/>
              </a:rPr>
              <a:t>Política de privacidad 	 		Términos de Uso	</a:t>
            </a:r>
          </a:p>
        </p:txBody>
      </p:sp>
      <p:pic>
        <p:nvPicPr>
          <p:cNvPr id="55" name="Picture 24" descr="https://d3i908zd4kzakt.cloudfront.net/images/bottom_sns_01.png">
            <a:hlinkClick r:id="rId8"/>
            <a:extLst>
              <a:ext uri="{FF2B5EF4-FFF2-40B4-BE49-F238E27FC236}">
                <a16:creationId xmlns:a16="http://schemas.microsoft.com/office/drawing/2014/main" id="{20C0A28C-AD9E-435B-9E4D-15A96784D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798" y="13376385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5" descr="https://d3i908zd4kzakt.cloudfront.net/images/bottom_sns_02.png">
            <a:hlinkClick r:id="rId10"/>
            <a:extLst>
              <a:ext uri="{FF2B5EF4-FFF2-40B4-BE49-F238E27FC236}">
                <a16:creationId xmlns:a16="http://schemas.microsoft.com/office/drawing/2014/main" id="{9CA6D79E-4A15-4639-B397-55A6E36FF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235" y="13376385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6" descr="https://d3i908zd4kzakt.cloudfront.net/images/bottom_sns_03.png">
            <a:hlinkClick r:id="rId12"/>
            <a:extLst>
              <a:ext uri="{FF2B5EF4-FFF2-40B4-BE49-F238E27FC236}">
                <a16:creationId xmlns:a16="http://schemas.microsoft.com/office/drawing/2014/main" id="{871B8C8E-A9FA-47B0-A6E9-B91D31CBD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673" y="13376385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7" descr="https://d3i908zd4kzakt.cloudfront.net/images/bottom_sns_06.png">
            <a:hlinkClick r:id="rId14"/>
            <a:extLst>
              <a:ext uri="{FF2B5EF4-FFF2-40B4-BE49-F238E27FC236}">
                <a16:creationId xmlns:a16="http://schemas.microsoft.com/office/drawing/2014/main" id="{71D682AD-1DFC-403D-B1BD-DE6CB51CF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0110" y="13376385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https://d3i908zd4kzakt.cloudfront.net/images/bottom_sns_05.png">
            <a:hlinkClick r:id="rId16"/>
            <a:extLst>
              <a:ext uri="{FF2B5EF4-FFF2-40B4-BE49-F238E27FC236}">
                <a16:creationId xmlns:a16="http://schemas.microsoft.com/office/drawing/2014/main" id="{369B3800-818A-48DD-8D7A-4C798A440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1798" y="13376385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3202E5D7-61E6-4D83-9309-BB40C282AD04}"/>
              </a:ext>
            </a:extLst>
          </p:cNvPr>
          <p:cNvSpPr txBox="1"/>
          <p:nvPr/>
        </p:nvSpPr>
        <p:spPr>
          <a:xfrm>
            <a:off x="15432440" y="13553841"/>
            <a:ext cx="423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+mj-lt"/>
              </a:rPr>
              <a:t>Todos los derechos reservados.</a:t>
            </a:r>
          </a:p>
        </p:txBody>
      </p:sp>
    </p:spTree>
    <p:extLst>
      <p:ext uri="{BB962C8B-B14F-4D97-AF65-F5344CB8AC3E}">
        <p14:creationId xmlns:p14="http://schemas.microsoft.com/office/powerpoint/2010/main" val="233021495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juntas (ion)]]</Template>
  <TotalTime>227</TotalTime>
  <Words>83</Words>
  <Application>Microsoft Office PowerPoint</Application>
  <PresentationFormat>Personalizado</PresentationFormat>
  <Paragraphs>34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3" baseType="lpstr">
      <vt:lpstr>Aparajita</vt:lpstr>
      <vt:lpstr>Calibri</vt:lpstr>
      <vt:lpstr>Calibri Light</vt:lpstr>
      <vt:lpstr>Comic Sans MS</vt:lpstr>
      <vt:lpstr>Harlow Solid Italic</vt:lpstr>
      <vt:lpstr>Lucida Calligraphy</vt:lpstr>
      <vt:lpstr>Monotype Corsiva</vt:lpstr>
      <vt:lpstr>MV Boli</vt:lpstr>
      <vt:lpstr>Wingdings 2</vt:lpstr>
      <vt:lpstr>HDOfficeLightV0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jan men</dc:creator>
  <cp:lastModifiedBy>salma hiram miguel acuña</cp:lastModifiedBy>
  <cp:revision>23</cp:revision>
  <dcterms:created xsi:type="dcterms:W3CDTF">2018-10-23T20:51:23Z</dcterms:created>
  <dcterms:modified xsi:type="dcterms:W3CDTF">2018-10-24T00:41:36Z</dcterms:modified>
</cp:coreProperties>
</file>