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8" r:id="rId6"/>
    <p:sldId id="269" r:id="rId7"/>
    <p:sldId id="270" r:id="rId8"/>
    <p:sldId id="271" r:id="rId9"/>
    <p:sldId id="260" r:id="rId10"/>
    <p:sldId id="272" r:id="rId11"/>
    <p:sldId id="273" r:id="rId12"/>
    <p:sldId id="274" r:id="rId13"/>
    <p:sldId id="261" r:id="rId14"/>
    <p:sldId id="275" r:id="rId15"/>
    <p:sldId id="276" r:id="rId16"/>
    <p:sldId id="277" r:id="rId17"/>
    <p:sldId id="278" r:id="rId18"/>
    <p:sldId id="279" r:id="rId19"/>
    <p:sldId id="280" r:id="rId20"/>
    <p:sldId id="262" r:id="rId21"/>
    <p:sldId id="263" r:id="rId22"/>
    <p:sldId id="283" r:id="rId23"/>
    <p:sldId id="281" r:id="rId24"/>
    <p:sldId id="282" r:id="rId25"/>
    <p:sldId id="284" r:id="rId26"/>
    <p:sldId id="285" r:id="rId27"/>
    <p:sldId id="286" r:id="rId28"/>
    <p:sldId id="265" r:id="rId29"/>
    <p:sldId id="266" r:id="rId30"/>
    <p:sldId id="288" r:id="rId31"/>
    <p:sldId id="290" r:id="rId32"/>
    <p:sldId id="289"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86E0B-094D-4F01-A23B-713CDB4C177F}" v="367" dt="2024-01-07T21:46:43.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036"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farag" userId="abe8de1c39a50234" providerId="LiveId" clId="{84286E0B-094D-4F01-A23B-713CDB4C177F}"/>
    <pc:docChg chg="undo custSel addSld delSld modSld sldOrd">
      <pc:chgData name="mohamed farag" userId="abe8de1c39a50234" providerId="LiveId" clId="{84286E0B-094D-4F01-A23B-713CDB4C177F}" dt="2024-01-07T21:56:15.071" v="1164" actId="26606"/>
      <pc:docMkLst>
        <pc:docMk/>
      </pc:docMkLst>
      <pc:sldChg chg="addSp modSp mod modAnim">
        <pc:chgData name="mohamed farag" userId="abe8de1c39a50234" providerId="LiveId" clId="{84286E0B-094D-4F01-A23B-713CDB4C177F}" dt="2024-01-07T20:24:28.722" v="385" actId="20577"/>
        <pc:sldMkLst>
          <pc:docMk/>
          <pc:sldMk cId="1405111195" sldId="256"/>
        </pc:sldMkLst>
        <pc:spChg chg="mod">
          <ac:chgData name="mohamed farag" userId="abe8de1c39a50234" providerId="LiveId" clId="{84286E0B-094D-4F01-A23B-713CDB4C177F}" dt="2024-01-07T20:12:51.169" v="64" actId="1076"/>
          <ac:spMkLst>
            <pc:docMk/>
            <pc:sldMk cId="1405111195" sldId="256"/>
            <ac:spMk id="2" creationId="{A387D92F-21A1-3FF3-7EF6-33C65F78BC79}"/>
          </ac:spMkLst>
        </pc:spChg>
        <pc:spChg chg="mod">
          <ac:chgData name="mohamed farag" userId="abe8de1c39a50234" providerId="LiveId" clId="{84286E0B-094D-4F01-A23B-713CDB4C177F}" dt="2024-01-07T20:12:58.404" v="65" actId="1076"/>
          <ac:spMkLst>
            <pc:docMk/>
            <pc:sldMk cId="1405111195" sldId="256"/>
            <ac:spMk id="3" creationId="{6CF6A6C2-2B1E-323D-56D6-B82BAA175B4B}"/>
          </ac:spMkLst>
        </pc:spChg>
        <pc:spChg chg="add mod">
          <ac:chgData name="mohamed farag" userId="abe8de1c39a50234" providerId="LiveId" clId="{84286E0B-094D-4F01-A23B-713CDB4C177F}" dt="2024-01-07T20:24:28.722" v="385" actId="20577"/>
          <ac:spMkLst>
            <pc:docMk/>
            <pc:sldMk cId="1405111195" sldId="256"/>
            <ac:spMk id="4" creationId="{E895ACFB-16CE-1656-6988-99AB08555BFF}"/>
          </ac:spMkLst>
        </pc:spChg>
      </pc:sldChg>
      <pc:sldChg chg="addSp delSp modSp mod setBg">
        <pc:chgData name="mohamed farag" userId="abe8de1c39a50234" providerId="LiveId" clId="{84286E0B-094D-4F01-A23B-713CDB4C177F}" dt="2024-01-07T20:26:33.629" v="401" actId="26606"/>
        <pc:sldMkLst>
          <pc:docMk/>
          <pc:sldMk cId="635481209" sldId="257"/>
        </pc:sldMkLst>
        <pc:spChg chg="mod">
          <ac:chgData name="mohamed farag" userId="abe8de1c39a50234" providerId="LiveId" clId="{84286E0B-094D-4F01-A23B-713CDB4C177F}" dt="2024-01-07T20:26:33.629" v="401" actId="26606"/>
          <ac:spMkLst>
            <pc:docMk/>
            <pc:sldMk cId="635481209" sldId="257"/>
            <ac:spMk id="2" creationId="{1AFBCABD-9911-61D1-BABC-F82522C01893}"/>
          </ac:spMkLst>
        </pc:spChg>
        <pc:spChg chg="mod">
          <ac:chgData name="mohamed farag" userId="abe8de1c39a50234" providerId="LiveId" clId="{84286E0B-094D-4F01-A23B-713CDB4C177F}" dt="2024-01-07T20:26:33.629" v="401" actId="26606"/>
          <ac:spMkLst>
            <pc:docMk/>
            <pc:sldMk cId="635481209" sldId="257"/>
            <ac:spMk id="3" creationId="{44724B05-4F24-AFBF-A9F0-115146373F58}"/>
          </ac:spMkLst>
        </pc:spChg>
        <pc:spChg chg="add del">
          <ac:chgData name="mohamed farag" userId="abe8de1c39a50234" providerId="LiveId" clId="{84286E0B-094D-4F01-A23B-713CDB4C177F}" dt="2024-01-07T20:26:32.016" v="398" actId="26606"/>
          <ac:spMkLst>
            <pc:docMk/>
            <pc:sldMk cId="635481209" sldId="257"/>
            <ac:spMk id="8" creationId="{6D2D76E3-BBAC-4D3C-9314-D3076FA9051A}"/>
          </ac:spMkLst>
        </pc:spChg>
        <pc:spChg chg="add del">
          <ac:chgData name="mohamed farag" userId="abe8de1c39a50234" providerId="LiveId" clId="{84286E0B-094D-4F01-A23B-713CDB4C177F}" dt="2024-01-07T20:26:33.622" v="400" actId="26606"/>
          <ac:spMkLst>
            <pc:docMk/>
            <pc:sldMk cId="635481209" sldId="257"/>
            <ac:spMk id="9" creationId="{C279C8A1-C4E4-4DE9-934E-91221AC99393}"/>
          </ac:spMkLst>
        </pc:spChg>
        <pc:spChg chg="add">
          <ac:chgData name="mohamed farag" userId="abe8de1c39a50234" providerId="LiveId" clId="{84286E0B-094D-4F01-A23B-713CDB4C177F}" dt="2024-01-07T20:26:33.629" v="401" actId="26606"/>
          <ac:spMkLst>
            <pc:docMk/>
            <pc:sldMk cId="635481209" sldId="257"/>
            <ac:spMk id="19" creationId="{3D2EE047-566C-48D4-9F44-4BB3B58FB300}"/>
          </ac:spMkLst>
        </pc:spChg>
        <pc:grpChg chg="add del">
          <ac:chgData name="mohamed farag" userId="abe8de1c39a50234" providerId="LiveId" clId="{84286E0B-094D-4F01-A23B-713CDB4C177F}" dt="2024-01-07T20:26:32.016" v="398" actId="26606"/>
          <ac:grpSpMkLst>
            <pc:docMk/>
            <pc:sldMk cId="635481209" sldId="257"/>
            <ac:grpSpMk id="10" creationId="{75C945D9-C3DE-4D90-9F29-7BE223AAF113}"/>
          </ac:grpSpMkLst>
        </pc:grpChg>
        <pc:grpChg chg="add">
          <ac:chgData name="mohamed farag" userId="abe8de1c39a50234" providerId="LiveId" clId="{84286E0B-094D-4F01-A23B-713CDB4C177F}" dt="2024-01-07T20:26:33.629" v="401" actId="26606"/>
          <ac:grpSpMkLst>
            <pc:docMk/>
            <pc:sldMk cId="635481209" sldId="257"/>
            <ac:grpSpMk id="20" creationId="{B48EE24C-0DEE-4852-98D1-766934BDAAA2}"/>
          </ac:grpSpMkLst>
        </pc:grpChg>
        <pc:grpChg chg="add del">
          <ac:chgData name="mohamed farag" userId="abe8de1c39a50234" providerId="LiveId" clId="{84286E0B-094D-4F01-A23B-713CDB4C177F}" dt="2024-01-07T20:26:32.016" v="398" actId="26606"/>
          <ac:grpSpMkLst>
            <pc:docMk/>
            <pc:sldMk cId="635481209" sldId="257"/>
            <ac:grpSpMk id="55" creationId="{55C23123-3C5C-4A8B-AD1C-138D7B73D8D9}"/>
          </ac:grpSpMkLst>
        </pc:grpChg>
        <pc:picChg chg="add del">
          <ac:chgData name="mohamed farag" userId="abe8de1c39a50234" providerId="LiveId" clId="{84286E0B-094D-4F01-A23B-713CDB4C177F}" dt="2024-01-07T20:26:33.622" v="400" actId="26606"/>
          <ac:picMkLst>
            <pc:docMk/>
            <pc:sldMk cId="635481209" sldId="257"/>
            <ac:picMk id="5" creationId="{653AAF37-07D3-0EBE-3A5E-AC146ADAFB31}"/>
          </ac:picMkLst>
        </pc:picChg>
        <pc:cxnChg chg="add del">
          <ac:chgData name="mohamed farag" userId="abe8de1c39a50234" providerId="LiveId" clId="{84286E0B-094D-4F01-A23B-713CDB4C177F}" dt="2024-01-07T20:26:33.622" v="400" actId="26606"/>
          <ac:cxnSpMkLst>
            <pc:docMk/>
            <pc:sldMk cId="635481209" sldId="257"/>
            <ac:cxnSpMk id="11" creationId="{26C7ED5D-77C4-4564-8B1A-E55609CF44C4}"/>
          </ac:cxnSpMkLst>
        </pc:cxnChg>
        <pc:cxnChg chg="add del">
          <ac:chgData name="mohamed farag" userId="abe8de1c39a50234" providerId="LiveId" clId="{84286E0B-094D-4F01-A23B-713CDB4C177F}" dt="2024-01-07T20:26:32.016" v="398" actId="26606"/>
          <ac:cxnSpMkLst>
            <pc:docMk/>
            <pc:sldMk cId="635481209" sldId="257"/>
            <ac:cxnSpMk id="53" creationId="{22725E2D-27B9-4A2E-B161-230C61B08082}"/>
          </ac:cxnSpMkLst>
        </pc:cxnChg>
      </pc:sldChg>
      <pc:sldChg chg="addSp delSp modSp mod setBg">
        <pc:chgData name="mohamed farag" userId="abe8de1c39a50234" providerId="LiveId" clId="{84286E0B-094D-4F01-A23B-713CDB4C177F}" dt="2024-01-07T20:47:01.054" v="565" actId="26606"/>
        <pc:sldMkLst>
          <pc:docMk/>
          <pc:sldMk cId="4110288039" sldId="258"/>
        </pc:sldMkLst>
        <pc:spChg chg="add mod">
          <ac:chgData name="mohamed farag" userId="abe8de1c39a50234" providerId="LiveId" clId="{84286E0B-094D-4F01-A23B-713CDB4C177F}" dt="2024-01-07T20:47:01.054" v="565" actId="26606"/>
          <ac:spMkLst>
            <pc:docMk/>
            <pc:sldMk cId="4110288039" sldId="258"/>
            <ac:spMk id="3" creationId="{83129192-E28E-7BFB-C817-001653CA9B97}"/>
          </ac:spMkLst>
        </pc:spChg>
        <pc:spChg chg="add del">
          <ac:chgData name="mohamed farag" userId="abe8de1c39a50234" providerId="LiveId" clId="{84286E0B-094D-4F01-A23B-713CDB4C177F}" dt="2024-01-07T20:26:17.408" v="395" actId="26606"/>
          <ac:spMkLst>
            <pc:docMk/>
            <pc:sldMk cId="4110288039" sldId="258"/>
            <ac:spMk id="16" creationId="{CA5B2A81-2C8E-4963-AFD4-E539D168B475}"/>
          </ac:spMkLst>
        </pc:spChg>
        <pc:spChg chg="add del">
          <ac:chgData name="mohamed farag" userId="abe8de1c39a50234" providerId="LiveId" clId="{84286E0B-094D-4F01-A23B-713CDB4C177F}" dt="2024-01-07T20:26:05.152" v="391" actId="26606"/>
          <ac:spMkLst>
            <pc:docMk/>
            <pc:sldMk cId="4110288039" sldId="258"/>
            <ac:spMk id="17" creationId="{1F4CD6D0-88B6-45F4-AC60-54587D3C92A0}"/>
          </ac:spMkLst>
        </pc:spChg>
        <pc:spChg chg="add del">
          <ac:chgData name="mohamed farag" userId="abe8de1c39a50234" providerId="LiveId" clId="{84286E0B-094D-4F01-A23B-713CDB4C177F}" dt="2024-01-07T20:26:05.152" v="391" actId="26606"/>
          <ac:spMkLst>
            <pc:docMk/>
            <pc:sldMk cId="4110288039" sldId="258"/>
            <ac:spMk id="19" creationId="{2A079D24-860A-4799-B3AE-658D4F1365FA}"/>
          </ac:spMkLst>
        </pc:spChg>
        <pc:spChg chg="add del">
          <ac:chgData name="mohamed farag" userId="abe8de1c39a50234" providerId="LiveId" clId="{84286E0B-094D-4F01-A23B-713CDB4C177F}" dt="2024-01-07T20:26:11.352" v="393" actId="26606"/>
          <ac:spMkLst>
            <pc:docMk/>
            <pc:sldMk cId="4110288039" sldId="258"/>
            <ac:spMk id="37" creationId="{1F4CD6D0-88B6-45F4-AC60-54587D3C92A0}"/>
          </ac:spMkLst>
        </pc:spChg>
        <pc:spChg chg="add del">
          <ac:chgData name="mohamed farag" userId="abe8de1c39a50234" providerId="LiveId" clId="{84286E0B-094D-4F01-A23B-713CDB4C177F}" dt="2024-01-07T20:26:11.352" v="393" actId="26606"/>
          <ac:spMkLst>
            <pc:docMk/>
            <pc:sldMk cId="4110288039" sldId="258"/>
            <ac:spMk id="39" creationId="{3092D32E-B1E6-4335-BD86-8461882A79A5}"/>
          </ac:spMkLst>
        </pc:spChg>
        <pc:spChg chg="add del">
          <ac:chgData name="mohamed farag" userId="abe8de1c39a50234" providerId="LiveId" clId="{84286E0B-094D-4F01-A23B-713CDB4C177F}" dt="2024-01-07T20:47:01.054" v="565" actId="26606"/>
          <ac:spMkLst>
            <pc:docMk/>
            <pc:sldMk cId="4110288039" sldId="258"/>
            <ac:spMk id="129" creationId="{CA5B2A81-2C8E-4963-AFD4-E539D168B475}"/>
          </ac:spMkLst>
        </pc:spChg>
        <pc:spChg chg="add">
          <ac:chgData name="mohamed farag" userId="abe8de1c39a50234" providerId="LiveId" clId="{84286E0B-094D-4F01-A23B-713CDB4C177F}" dt="2024-01-07T20:47:01.054" v="565" actId="26606"/>
          <ac:spMkLst>
            <pc:docMk/>
            <pc:sldMk cId="4110288039" sldId="258"/>
            <ac:spMk id="201" creationId="{CA5B2A81-2C8E-4963-AFD4-E539D168B475}"/>
          </ac:spMkLst>
        </pc:spChg>
        <pc:spChg chg="add del">
          <ac:chgData name="mohamed farag" userId="abe8de1c39a50234" providerId="LiveId" clId="{84286E0B-094D-4F01-A23B-713CDB4C177F}" dt="2024-01-07T20:47:01.027" v="564" actId="26606"/>
          <ac:spMkLst>
            <pc:docMk/>
            <pc:sldMk cId="4110288039" sldId="258"/>
            <ac:spMk id="202" creationId="{44CA2EAD-E7C7-4F64-924A-52D34FD759C7}"/>
          </ac:spMkLst>
        </pc:spChg>
        <pc:grpChg chg="add del">
          <ac:chgData name="mohamed farag" userId="abe8de1c39a50234" providerId="LiveId" clId="{84286E0B-094D-4F01-A23B-713CDB4C177F}" dt="2024-01-07T20:26:17.408" v="395" actId="26606"/>
          <ac:grpSpMkLst>
            <pc:docMk/>
            <pc:sldMk cId="4110288039" sldId="258"/>
            <ac:grpSpMk id="10" creationId="{9494E066-0146-46E9-BAF1-C33240ABA294}"/>
          </ac:grpSpMkLst>
        </pc:grpChg>
        <pc:grpChg chg="add del">
          <ac:chgData name="mohamed farag" userId="abe8de1c39a50234" providerId="LiveId" clId="{84286E0B-094D-4F01-A23B-713CDB4C177F}" dt="2024-01-07T20:26:05.152" v="391" actId="26606"/>
          <ac:grpSpMkLst>
            <pc:docMk/>
            <pc:sldMk cId="4110288039" sldId="258"/>
            <ac:grpSpMk id="11" creationId="{9494E066-0146-46E9-BAF1-C33240ABA294}"/>
          </ac:grpSpMkLst>
        </pc:grpChg>
        <pc:grpChg chg="add del">
          <ac:chgData name="mohamed farag" userId="abe8de1c39a50234" providerId="LiveId" clId="{84286E0B-094D-4F01-A23B-713CDB4C177F}" dt="2024-01-07T20:26:17.408" v="395" actId="26606"/>
          <ac:grpSpMkLst>
            <pc:docMk/>
            <pc:sldMk cId="4110288039" sldId="258"/>
            <ac:grpSpMk id="18" creationId="{29578809-4F8C-4A9B-A59D-0D7BDA6B179C}"/>
          </ac:grpSpMkLst>
        </pc:grpChg>
        <pc:grpChg chg="add del">
          <ac:chgData name="mohamed farag" userId="abe8de1c39a50234" providerId="LiveId" clId="{84286E0B-094D-4F01-A23B-713CDB4C177F}" dt="2024-01-07T20:47:01.054" v="565" actId="26606"/>
          <ac:grpSpMkLst>
            <pc:docMk/>
            <pc:sldMk cId="4110288039" sldId="258"/>
            <ac:grpSpMk id="20" creationId="{466BD917-8B7F-425F-B73C-5B9A2F1C12CF}"/>
          </ac:grpSpMkLst>
        </pc:grpChg>
        <pc:grpChg chg="add del">
          <ac:chgData name="mohamed farag" userId="abe8de1c39a50234" providerId="LiveId" clId="{84286E0B-094D-4F01-A23B-713CDB4C177F}" dt="2024-01-07T20:26:11.352" v="393" actId="26606"/>
          <ac:grpSpMkLst>
            <pc:docMk/>
            <pc:sldMk cId="4110288039" sldId="258"/>
            <ac:grpSpMk id="33" creationId="{9494E066-0146-46E9-BAF1-C33240ABA294}"/>
          </ac:grpSpMkLst>
        </pc:grpChg>
        <pc:grpChg chg="add del">
          <ac:chgData name="mohamed farag" userId="abe8de1c39a50234" providerId="LiveId" clId="{84286E0B-094D-4F01-A23B-713CDB4C177F}" dt="2024-01-07T20:26:11.352" v="393" actId="26606"/>
          <ac:grpSpMkLst>
            <pc:docMk/>
            <pc:sldMk cId="4110288039" sldId="258"/>
            <ac:grpSpMk id="40" creationId="{53D83BC4-A03A-4B80-BE2E-AB1542ABAD46}"/>
          </ac:grpSpMkLst>
        </pc:grpChg>
        <pc:grpChg chg="add del">
          <ac:chgData name="mohamed farag" userId="abe8de1c39a50234" providerId="LiveId" clId="{84286E0B-094D-4F01-A23B-713CDB4C177F}" dt="2024-01-07T20:26:17.408" v="395" actId="26606"/>
          <ac:grpSpMkLst>
            <pc:docMk/>
            <pc:sldMk cId="4110288039" sldId="258"/>
            <ac:grpSpMk id="63" creationId="{E69E4645-4CFC-4C14-9639-295E67859300}"/>
          </ac:grpSpMkLst>
        </pc:grpChg>
        <pc:grpChg chg="add del">
          <ac:chgData name="mohamed farag" userId="abe8de1c39a50234" providerId="LiveId" clId="{84286E0B-094D-4F01-A23B-713CDB4C177F}" dt="2024-01-07T20:47:01.054" v="565" actId="26606"/>
          <ac:grpSpMkLst>
            <pc:docMk/>
            <pc:sldMk cId="4110288039" sldId="258"/>
            <ac:grpSpMk id="124" creationId="{9494E066-0146-46E9-BAF1-C33240ABA294}"/>
          </ac:grpSpMkLst>
        </pc:grpChg>
        <pc:grpChg chg="add">
          <ac:chgData name="mohamed farag" userId="abe8de1c39a50234" providerId="LiveId" clId="{84286E0B-094D-4F01-A23B-713CDB4C177F}" dt="2024-01-07T20:47:01.054" v="565" actId="26606"/>
          <ac:grpSpMkLst>
            <pc:docMk/>
            <pc:sldMk cId="4110288039" sldId="258"/>
            <ac:grpSpMk id="195" creationId="{9494E066-0146-46E9-BAF1-C33240ABA294}"/>
          </ac:grpSpMkLst>
        </pc:grpChg>
        <pc:grpChg chg="add del">
          <ac:chgData name="mohamed farag" userId="abe8de1c39a50234" providerId="LiveId" clId="{84286E0B-094D-4F01-A23B-713CDB4C177F}" dt="2024-01-07T20:47:01.027" v="564" actId="26606"/>
          <ac:grpSpMkLst>
            <pc:docMk/>
            <pc:sldMk cId="4110288039" sldId="258"/>
            <ac:grpSpMk id="196" creationId="{9494E066-0146-46E9-BAF1-C33240ABA294}"/>
          </ac:grpSpMkLst>
        </pc:grpChg>
        <pc:grpChg chg="add">
          <ac:chgData name="mohamed farag" userId="abe8de1c39a50234" providerId="LiveId" clId="{84286E0B-094D-4F01-A23B-713CDB4C177F}" dt="2024-01-07T20:47:01.054" v="565" actId="26606"/>
          <ac:grpSpMkLst>
            <pc:docMk/>
            <pc:sldMk cId="4110288039" sldId="258"/>
            <ac:grpSpMk id="205" creationId="{BA595053-E415-459A-BEFE-AB5E8230FC8E}"/>
          </ac:grpSpMkLst>
        </pc:grpChg>
        <pc:picChg chg="del">
          <ac:chgData name="mohamed farag" userId="abe8de1c39a50234" providerId="LiveId" clId="{84286E0B-094D-4F01-A23B-713CDB4C177F}" dt="2024-01-07T20:22:37.251" v="314" actId="478"/>
          <ac:picMkLst>
            <pc:docMk/>
            <pc:sldMk cId="4110288039" sldId="258"/>
            <ac:picMk id="5" creationId="{51943816-9050-2F71-6082-F56E89481A28}"/>
          </ac:picMkLst>
        </pc:picChg>
        <pc:picChg chg="add del">
          <ac:chgData name="mohamed farag" userId="abe8de1c39a50234" providerId="LiveId" clId="{84286E0B-094D-4F01-A23B-713CDB4C177F}" dt="2024-01-07T20:26:05.152" v="391" actId="26606"/>
          <ac:picMkLst>
            <pc:docMk/>
            <pc:sldMk cId="4110288039" sldId="258"/>
            <ac:picMk id="6" creationId="{0313A352-38CD-29C4-5180-502683F2A906}"/>
          </ac:picMkLst>
        </pc:picChg>
        <pc:picChg chg="add del">
          <ac:chgData name="mohamed farag" userId="abe8de1c39a50234" providerId="LiveId" clId="{84286E0B-094D-4F01-A23B-713CDB4C177F}" dt="2024-01-07T20:26:11.352" v="393" actId="26606"/>
          <ac:picMkLst>
            <pc:docMk/>
            <pc:sldMk cId="4110288039" sldId="258"/>
            <ac:picMk id="38" creationId="{7A92BAD9-9784-DDEB-FACC-BCD2938A3AC5}"/>
          </ac:picMkLst>
        </pc:picChg>
        <pc:picChg chg="add del">
          <ac:chgData name="mohamed farag" userId="abe8de1c39a50234" providerId="LiveId" clId="{84286E0B-094D-4F01-A23B-713CDB4C177F}" dt="2024-01-07T20:47:01.027" v="564" actId="26606"/>
          <ac:picMkLst>
            <pc:docMk/>
            <pc:sldMk cId="4110288039" sldId="258"/>
            <ac:picMk id="190" creationId="{3BEB3EAA-7FEB-E7E3-4A3D-D59AA13A2EB4}"/>
          </ac:picMkLst>
        </pc:picChg>
        <pc:cxnChg chg="add del">
          <ac:chgData name="mohamed farag" userId="abe8de1c39a50234" providerId="LiveId" clId="{84286E0B-094D-4F01-A23B-713CDB4C177F}" dt="2024-01-07T20:26:17.408" v="395" actId="26606"/>
          <ac:cxnSpMkLst>
            <pc:docMk/>
            <pc:sldMk cId="4110288039" sldId="258"/>
            <ac:cxnSpMk id="8" creationId="{AE0C0B2A-3FD1-4235-A16E-0ED1E028A93E}"/>
          </ac:cxnSpMkLst>
        </pc:cxnChg>
        <pc:cxnChg chg="add del">
          <ac:chgData name="mohamed farag" userId="abe8de1c39a50234" providerId="LiveId" clId="{84286E0B-094D-4F01-A23B-713CDB4C177F}" dt="2024-01-07T20:26:05.152" v="391" actId="26606"/>
          <ac:cxnSpMkLst>
            <pc:docMk/>
            <pc:sldMk cId="4110288039" sldId="258"/>
            <ac:cxnSpMk id="9" creationId="{AE0C0B2A-3FD1-4235-A16E-0ED1E028A93E}"/>
          </ac:cxnSpMkLst>
        </pc:cxnChg>
        <pc:cxnChg chg="add del">
          <ac:chgData name="mohamed farag" userId="abe8de1c39a50234" providerId="LiveId" clId="{84286E0B-094D-4F01-A23B-713CDB4C177F}" dt="2024-01-07T20:26:05.152" v="391" actId="26606"/>
          <ac:cxnSpMkLst>
            <pc:docMk/>
            <pc:sldMk cId="4110288039" sldId="258"/>
            <ac:cxnSpMk id="21" creationId="{6C14D892-36B8-4065-9158-50C22E1E6986}"/>
          </ac:cxnSpMkLst>
        </pc:cxnChg>
        <pc:cxnChg chg="add del">
          <ac:chgData name="mohamed farag" userId="abe8de1c39a50234" providerId="LiveId" clId="{84286E0B-094D-4F01-A23B-713CDB4C177F}" dt="2024-01-07T20:26:11.352" v="393" actId="26606"/>
          <ac:cxnSpMkLst>
            <pc:docMk/>
            <pc:sldMk cId="4110288039" sldId="258"/>
            <ac:cxnSpMk id="32" creationId="{AE0C0B2A-3FD1-4235-A16E-0ED1E028A93E}"/>
          </ac:cxnSpMkLst>
        </pc:cxnChg>
        <pc:cxnChg chg="add del">
          <ac:chgData name="mohamed farag" userId="abe8de1c39a50234" providerId="LiveId" clId="{84286E0B-094D-4F01-A23B-713CDB4C177F}" dt="2024-01-07T20:26:17.408" v="395" actId="26606"/>
          <ac:cxnSpMkLst>
            <pc:docMk/>
            <pc:sldMk cId="4110288039" sldId="258"/>
            <ac:cxnSpMk id="61" creationId="{C88FC08C-C419-4B3F-B3C4-074AE704518A}"/>
          </ac:cxnSpMkLst>
        </pc:cxnChg>
        <pc:cxnChg chg="add del">
          <ac:chgData name="mohamed farag" userId="abe8de1c39a50234" providerId="LiveId" clId="{84286E0B-094D-4F01-A23B-713CDB4C177F}" dt="2024-01-07T20:47:01.054" v="565" actId="26606"/>
          <ac:cxnSpMkLst>
            <pc:docMk/>
            <pc:sldMk cId="4110288039" sldId="258"/>
            <ac:cxnSpMk id="123" creationId="{AE0C0B2A-3FD1-4235-A16E-0ED1E028A93E}"/>
          </ac:cxnSpMkLst>
        </pc:cxnChg>
        <pc:cxnChg chg="add del">
          <ac:chgData name="mohamed farag" userId="abe8de1c39a50234" providerId="LiveId" clId="{84286E0B-094D-4F01-A23B-713CDB4C177F}" dt="2024-01-07T20:47:01.054" v="565" actId="26606"/>
          <ac:cxnSpMkLst>
            <pc:docMk/>
            <pc:sldMk cId="4110288039" sldId="258"/>
            <ac:cxnSpMk id="130" creationId="{ADEE229A-FA2F-41CD-AB19-7E8FA9B69776}"/>
          </ac:cxnSpMkLst>
        </pc:cxnChg>
        <pc:cxnChg chg="add">
          <ac:chgData name="mohamed farag" userId="abe8de1c39a50234" providerId="LiveId" clId="{84286E0B-094D-4F01-A23B-713CDB4C177F}" dt="2024-01-07T20:47:01.054" v="565" actId="26606"/>
          <ac:cxnSpMkLst>
            <pc:docMk/>
            <pc:sldMk cId="4110288039" sldId="258"/>
            <ac:cxnSpMk id="193" creationId="{AE0C0B2A-3FD1-4235-A16E-0ED1E028A93E}"/>
          </ac:cxnSpMkLst>
        </pc:cxnChg>
        <pc:cxnChg chg="add del">
          <ac:chgData name="mohamed farag" userId="abe8de1c39a50234" providerId="LiveId" clId="{84286E0B-094D-4F01-A23B-713CDB4C177F}" dt="2024-01-07T20:47:01.027" v="564" actId="26606"/>
          <ac:cxnSpMkLst>
            <pc:docMk/>
            <pc:sldMk cId="4110288039" sldId="258"/>
            <ac:cxnSpMk id="194" creationId="{AE0C0B2A-3FD1-4235-A16E-0ED1E028A93E}"/>
          </ac:cxnSpMkLst>
        </pc:cxnChg>
        <pc:cxnChg chg="add">
          <ac:chgData name="mohamed farag" userId="abe8de1c39a50234" providerId="LiveId" clId="{84286E0B-094D-4F01-A23B-713CDB4C177F}" dt="2024-01-07T20:47:01.054" v="565" actId="26606"/>
          <ac:cxnSpMkLst>
            <pc:docMk/>
            <pc:sldMk cId="4110288039" sldId="258"/>
            <ac:cxnSpMk id="203" creationId="{C5E7DC88-9347-4DA2-A922-44BF91515279}"/>
          </ac:cxnSpMkLst>
        </pc:cxnChg>
        <pc:cxnChg chg="add del">
          <ac:chgData name="mohamed farag" userId="abe8de1c39a50234" providerId="LiveId" clId="{84286E0B-094D-4F01-A23B-713CDB4C177F}" dt="2024-01-07T20:47:01.027" v="564" actId="26606"/>
          <ac:cxnSpMkLst>
            <pc:docMk/>
            <pc:sldMk cId="4110288039" sldId="258"/>
            <ac:cxnSpMk id="204" creationId="{9E7C23BC-DAA6-40E1-8166-B8C4439D1430}"/>
          </ac:cxnSpMkLst>
        </pc:cxnChg>
      </pc:sldChg>
      <pc:sldChg chg="addSp delSp modSp mod setBg">
        <pc:chgData name="mohamed farag" userId="abe8de1c39a50234" providerId="LiveId" clId="{84286E0B-094D-4F01-A23B-713CDB4C177F}" dt="2024-01-07T20:36:36.104" v="459" actId="255"/>
        <pc:sldMkLst>
          <pc:docMk/>
          <pc:sldMk cId="1887125353" sldId="259"/>
        </pc:sldMkLst>
        <pc:spChg chg="mod">
          <ac:chgData name="mohamed farag" userId="abe8de1c39a50234" providerId="LiveId" clId="{84286E0B-094D-4F01-A23B-713CDB4C177F}" dt="2024-01-07T20:36:36.104" v="459" actId="255"/>
          <ac:spMkLst>
            <pc:docMk/>
            <pc:sldMk cId="1887125353" sldId="259"/>
            <ac:spMk id="2" creationId="{721EA3F9-017C-54FA-2E9A-04CD49935294}"/>
          </ac:spMkLst>
        </pc:spChg>
        <pc:spChg chg="mod">
          <ac:chgData name="mohamed farag" userId="abe8de1c39a50234" providerId="LiveId" clId="{84286E0B-094D-4F01-A23B-713CDB4C177F}" dt="2024-01-07T20:31:48.596" v="431" actId="255"/>
          <ac:spMkLst>
            <pc:docMk/>
            <pc:sldMk cId="1887125353" sldId="259"/>
            <ac:spMk id="3" creationId="{D5A1208F-7FA5-6790-DFB9-0CB524DB442F}"/>
          </ac:spMkLst>
        </pc:spChg>
        <pc:spChg chg="add del">
          <ac:chgData name="mohamed farag" userId="abe8de1c39a50234" providerId="LiveId" clId="{84286E0B-094D-4F01-A23B-713CDB4C177F}" dt="2024-01-07T20:30:14.696" v="414" actId="26606"/>
          <ac:spMkLst>
            <pc:docMk/>
            <pc:sldMk cId="1887125353" sldId="259"/>
            <ac:spMk id="8" creationId="{3D2EE047-566C-48D4-9F44-4BB3B58FB300}"/>
          </ac:spMkLst>
        </pc:spChg>
        <pc:spChg chg="add del">
          <ac:chgData name="mohamed farag" userId="abe8de1c39a50234" providerId="LiveId" clId="{84286E0B-094D-4F01-A23B-713CDB4C177F}" dt="2024-01-07T20:30:05.558" v="412" actId="26606"/>
          <ac:spMkLst>
            <pc:docMk/>
            <pc:sldMk cId="1887125353" sldId="259"/>
            <ac:spMk id="9" creationId="{DB66C9CD-6BF4-44CA-8078-0BB819080761}"/>
          </ac:spMkLst>
        </pc:spChg>
        <pc:spChg chg="add del">
          <ac:chgData name="mohamed farag" userId="abe8de1c39a50234" providerId="LiveId" clId="{84286E0B-094D-4F01-A23B-713CDB4C177F}" dt="2024-01-07T20:31:20.663" v="426" actId="26606"/>
          <ac:spMkLst>
            <pc:docMk/>
            <pc:sldMk cId="1887125353" sldId="259"/>
            <ac:spMk id="19" creationId="{C5DCFBD7-5612-480F-BED3-7820176A5066}"/>
          </ac:spMkLst>
        </pc:spChg>
        <pc:spChg chg="add">
          <ac:chgData name="mohamed farag" userId="abe8de1c39a50234" providerId="LiveId" clId="{84286E0B-094D-4F01-A23B-713CDB4C177F}" dt="2024-01-07T20:31:20.663" v="426" actId="26606"/>
          <ac:spMkLst>
            <pc:docMk/>
            <pc:sldMk cId="1887125353" sldId="259"/>
            <ac:spMk id="35" creationId="{3D2EE047-566C-48D4-9F44-4BB3B58FB300}"/>
          </ac:spMkLst>
        </pc:spChg>
        <pc:spChg chg="add del">
          <ac:chgData name="mohamed farag" userId="abe8de1c39a50234" providerId="LiveId" clId="{84286E0B-094D-4F01-A23B-713CDB4C177F}" dt="2024-01-07T20:31:14.370" v="421" actId="26606"/>
          <ac:spMkLst>
            <pc:docMk/>
            <pc:sldMk cId="1887125353" sldId="259"/>
            <ac:spMk id="36" creationId="{3268346D-5E77-4906-AC8D-57FB88F111CD}"/>
          </ac:spMkLst>
        </pc:spChg>
        <pc:spChg chg="add del">
          <ac:chgData name="mohamed farag" userId="abe8de1c39a50234" providerId="LiveId" clId="{84286E0B-094D-4F01-A23B-713CDB4C177F}" dt="2024-01-07T20:31:15.622" v="423" actId="26606"/>
          <ac:spMkLst>
            <pc:docMk/>
            <pc:sldMk cId="1887125353" sldId="259"/>
            <ac:spMk id="40" creationId="{C279C8A1-C4E4-4DE9-934E-91221AC99393}"/>
          </ac:spMkLst>
        </pc:spChg>
        <pc:spChg chg="add del">
          <ac:chgData name="mohamed farag" userId="abe8de1c39a50234" providerId="LiveId" clId="{84286E0B-094D-4F01-A23B-713CDB4C177F}" dt="2024-01-07T20:31:20.655" v="425" actId="26606"/>
          <ac:spMkLst>
            <pc:docMk/>
            <pc:sldMk cId="1887125353" sldId="259"/>
            <ac:spMk id="44" creationId="{B65AA36A-D7CC-493C-A0EE-F8AC3564D17D}"/>
          </ac:spMkLst>
        </pc:spChg>
        <pc:grpChg chg="add del">
          <ac:chgData name="mohamed farag" userId="abe8de1c39a50234" providerId="LiveId" clId="{84286E0B-094D-4F01-A23B-713CDB4C177F}" dt="2024-01-07T20:31:20.663" v="426" actId="26606"/>
          <ac:grpSpMkLst>
            <pc:docMk/>
            <pc:sldMk cId="1887125353" sldId="259"/>
            <ac:grpSpMk id="10" creationId="{E3093493-446B-45A4-9D25-97A096BDF4EA}"/>
          </ac:grpSpMkLst>
        </pc:grpChg>
        <pc:grpChg chg="add del">
          <ac:chgData name="mohamed farag" userId="abe8de1c39a50234" providerId="LiveId" clId="{84286E0B-094D-4F01-A23B-713CDB4C177F}" dt="2024-01-07T20:31:20.663" v="426" actId="26606"/>
          <ac:grpSpMkLst>
            <pc:docMk/>
            <pc:sldMk cId="1887125353" sldId="259"/>
            <ac:grpSpMk id="22" creationId="{355013FF-CA42-4E11-9C84-9B450958B35E}"/>
          </ac:grpSpMkLst>
        </pc:grpChg>
        <pc:grpChg chg="add">
          <ac:chgData name="mohamed farag" userId="abe8de1c39a50234" providerId="LiveId" clId="{84286E0B-094D-4F01-A23B-713CDB4C177F}" dt="2024-01-07T20:31:20.663" v="426" actId="26606"/>
          <ac:grpSpMkLst>
            <pc:docMk/>
            <pc:sldMk cId="1887125353" sldId="259"/>
            <ac:grpSpMk id="37" creationId="{B48EE24C-0DEE-4852-98D1-766934BDAAA2}"/>
          </ac:grpSpMkLst>
        </pc:grpChg>
        <pc:picChg chg="add del">
          <ac:chgData name="mohamed farag" userId="abe8de1c39a50234" providerId="LiveId" clId="{84286E0B-094D-4F01-A23B-713CDB4C177F}" dt="2024-01-07T20:30:05.558" v="412" actId="26606"/>
          <ac:picMkLst>
            <pc:docMk/>
            <pc:sldMk cId="1887125353" sldId="259"/>
            <ac:picMk id="5" creationId="{1AF6061A-26B6-4AB6-D3CB-83B007799B1C}"/>
          </ac:picMkLst>
        </pc:picChg>
        <pc:picChg chg="add del">
          <ac:chgData name="mohamed farag" userId="abe8de1c39a50234" providerId="LiveId" clId="{84286E0B-094D-4F01-A23B-713CDB4C177F}" dt="2024-01-07T20:31:14.370" v="421" actId="26606"/>
          <ac:picMkLst>
            <pc:docMk/>
            <pc:sldMk cId="1887125353" sldId="259"/>
            <ac:picMk id="32" creationId="{A592AEB5-DE68-7ED6-9332-1B5C1EC2E37F}"/>
          </ac:picMkLst>
        </pc:picChg>
        <pc:picChg chg="add del">
          <ac:chgData name="mohamed farag" userId="abe8de1c39a50234" providerId="LiveId" clId="{84286E0B-094D-4F01-A23B-713CDB4C177F}" dt="2024-01-07T20:31:15.622" v="423" actId="26606"/>
          <ac:picMkLst>
            <pc:docMk/>
            <pc:sldMk cId="1887125353" sldId="259"/>
            <ac:picMk id="41" creationId="{42403EFB-B719-14B5-D948-C02941B323B7}"/>
          </ac:picMkLst>
        </pc:picChg>
        <pc:picChg chg="add del">
          <ac:chgData name="mohamed farag" userId="abe8de1c39a50234" providerId="LiveId" clId="{84286E0B-094D-4F01-A23B-713CDB4C177F}" dt="2024-01-07T20:31:20.655" v="425" actId="26606"/>
          <ac:picMkLst>
            <pc:docMk/>
            <pc:sldMk cId="1887125353" sldId="259"/>
            <ac:picMk id="45" creationId="{C0BF05BD-0A24-E521-CD2C-9AC8022B67F1}"/>
          </ac:picMkLst>
        </pc:picChg>
        <pc:cxnChg chg="add del">
          <ac:chgData name="mohamed farag" userId="abe8de1c39a50234" providerId="LiveId" clId="{84286E0B-094D-4F01-A23B-713CDB4C177F}" dt="2024-01-07T20:30:05.558" v="412" actId="26606"/>
          <ac:cxnSpMkLst>
            <pc:docMk/>
            <pc:sldMk cId="1887125353" sldId="259"/>
            <ac:cxnSpMk id="11" creationId="{76D745DA-D03E-47A2-9936-01C39D51A469}"/>
          </ac:cxnSpMkLst>
        </pc:cxnChg>
        <pc:cxnChg chg="add del">
          <ac:chgData name="mohamed farag" userId="abe8de1c39a50234" providerId="LiveId" clId="{84286E0B-094D-4F01-A23B-713CDB4C177F}" dt="2024-01-07T20:31:20.663" v="426" actId="26606"/>
          <ac:cxnSpMkLst>
            <pc:docMk/>
            <pc:sldMk cId="1887125353" sldId="259"/>
            <ac:cxnSpMk id="20" creationId="{A9F703F4-243C-4517-80DA-7AC36B7D9AA1}"/>
          </ac:cxnSpMkLst>
        </pc:cxnChg>
        <pc:cxnChg chg="add del">
          <ac:chgData name="mohamed farag" userId="abe8de1c39a50234" providerId="LiveId" clId="{84286E0B-094D-4F01-A23B-713CDB4C177F}" dt="2024-01-07T20:31:14.370" v="421" actId="26606"/>
          <ac:cxnSpMkLst>
            <pc:docMk/>
            <pc:sldMk cId="1887125353" sldId="259"/>
            <ac:cxnSpMk id="38" creationId="{4CBC1FDF-AE13-4731-B38F-2761BDFDBB0E}"/>
          </ac:cxnSpMkLst>
        </pc:cxnChg>
        <pc:cxnChg chg="add del">
          <ac:chgData name="mohamed farag" userId="abe8de1c39a50234" providerId="LiveId" clId="{84286E0B-094D-4F01-A23B-713CDB4C177F}" dt="2024-01-07T20:31:15.622" v="423" actId="26606"/>
          <ac:cxnSpMkLst>
            <pc:docMk/>
            <pc:sldMk cId="1887125353" sldId="259"/>
            <ac:cxnSpMk id="42" creationId="{26C7ED5D-77C4-4564-8B1A-E55609CF44C4}"/>
          </ac:cxnSpMkLst>
        </pc:cxnChg>
        <pc:cxnChg chg="add del">
          <ac:chgData name="mohamed farag" userId="abe8de1c39a50234" providerId="LiveId" clId="{84286E0B-094D-4F01-A23B-713CDB4C177F}" dt="2024-01-07T20:31:20.655" v="425" actId="26606"/>
          <ac:cxnSpMkLst>
            <pc:docMk/>
            <pc:sldMk cId="1887125353" sldId="259"/>
            <ac:cxnSpMk id="46" creationId="{E1C2E33F-4B1D-4F8B-B721-96313EA29404}"/>
          </ac:cxnSpMkLst>
        </pc:cxnChg>
      </pc:sldChg>
      <pc:sldChg chg="addSp delSp modSp mod setBg addAnim delAnim">
        <pc:chgData name="mohamed farag" userId="abe8de1c39a50234" providerId="LiveId" clId="{84286E0B-094D-4F01-A23B-713CDB4C177F}" dt="2024-01-07T20:40:30.465" v="499" actId="26606"/>
        <pc:sldMkLst>
          <pc:docMk/>
          <pc:sldMk cId="1958106096" sldId="260"/>
        </pc:sldMkLst>
        <pc:spChg chg="add mod">
          <ac:chgData name="mohamed farag" userId="abe8de1c39a50234" providerId="LiveId" clId="{84286E0B-094D-4F01-A23B-713CDB4C177F}" dt="2024-01-07T20:40:30.465" v="499" actId="26606"/>
          <ac:spMkLst>
            <pc:docMk/>
            <pc:sldMk cId="1958106096" sldId="260"/>
            <ac:spMk id="3" creationId="{D8136C9F-5999-8AA1-460A-82AF3C045F20}"/>
          </ac:spMkLst>
        </pc:spChg>
        <pc:spChg chg="add del">
          <ac:chgData name="mohamed farag" userId="abe8de1c39a50234" providerId="LiveId" clId="{84286E0B-094D-4F01-A23B-713CDB4C177F}" dt="2024-01-07T20:39:36.795" v="480" actId="26606"/>
          <ac:spMkLst>
            <pc:docMk/>
            <pc:sldMk cId="1958106096" sldId="260"/>
            <ac:spMk id="16" creationId="{C9757E9E-CCD5-49A5-A016-FC18317317A2}"/>
          </ac:spMkLst>
        </pc:spChg>
        <pc:spChg chg="add del">
          <ac:chgData name="mohamed farag" userId="abe8de1c39a50234" providerId="LiveId" clId="{84286E0B-094D-4F01-A23B-713CDB4C177F}" dt="2024-01-07T20:39:47.484" v="482" actId="26606"/>
          <ac:spMkLst>
            <pc:docMk/>
            <pc:sldMk cId="1958106096" sldId="260"/>
            <ac:spMk id="17" creationId="{44CA2EAD-E7C7-4F64-924A-52D34FD759C7}"/>
          </ac:spMkLst>
        </pc:spChg>
        <pc:spChg chg="add del">
          <ac:chgData name="mohamed farag" userId="abe8de1c39a50234" providerId="LiveId" clId="{84286E0B-094D-4F01-A23B-713CDB4C177F}" dt="2024-01-07T20:40:27.084" v="496" actId="26606"/>
          <ac:spMkLst>
            <pc:docMk/>
            <pc:sldMk cId="1958106096" sldId="260"/>
            <ac:spMk id="33" creationId="{7D545465-6708-4A06-B237-742C91A8A668}"/>
          </ac:spMkLst>
        </pc:spChg>
        <pc:spChg chg="add del">
          <ac:chgData name="mohamed farag" userId="abe8de1c39a50234" providerId="LiveId" clId="{84286E0B-094D-4F01-A23B-713CDB4C177F}" dt="2024-01-07T20:39:51.616" v="484" actId="26606"/>
          <ac:spMkLst>
            <pc:docMk/>
            <pc:sldMk cId="1958106096" sldId="260"/>
            <ac:spMk id="152" creationId="{1F4CD6D0-88B6-45F4-AC60-54587D3C92A0}"/>
          </ac:spMkLst>
        </pc:spChg>
        <pc:spChg chg="add del">
          <ac:chgData name="mohamed farag" userId="abe8de1c39a50234" providerId="LiveId" clId="{84286E0B-094D-4F01-A23B-713CDB4C177F}" dt="2024-01-07T20:39:51.616" v="484" actId="26606"/>
          <ac:spMkLst>
            <pc:docMk/>
            <pc:sldMk cId="1958106096" sldId="260"/>
            <ac:spMk id="154" creationId="{3092D32E-B1E6-4335-BD86-8461882A79A5}"/>
          </ac:spMkLst>
        </pc:spChg>
        <pc:spChg chg="add del">
          <ac:chgData name="mohamed farag" userId="abe8de1c39a50234" providerId="LiveId" clId="{84286E0B-094D-4F01-A23B-713CDB4C177F}" dt="2024-01-07T20:39:55.880" v="486" actId="26606"/>
          <ac:spMkLst>
            <pc:docMk/>
            <pc:sldMk cId="1958106096" sldId="260"/>
            <ac:spMk id="161" creationId="{3011B0B3-5679-4759-90B8-3B908C4CBD21}"/>
          </ac:spMkLst>
        </pc:spChg>
        <pc:spChg chg="add del">
          <ac:chgData name="mohamed farag" userId="abe8de1c39a50234" providerId="LiveId" clId="{84286E0B-094D-4F01-A23B-713CDB4C177F}" dt="2024-01-07T20:40:17.077" v="489" actId="26606"/>
          <ac:spMkLst>
            <pc:docMk/>
            <pc:sldMk cId="1958106096" sldId="260"/>
            <ac:spMk id="167" creationId="{72C53508-B3F0-4B95-A7BB-3FB94033C4EC}"/>
          </ac:spMkLst>
        </pc:spChg>
        <pc:spChg chg="add del">
          <ac:chgData name="mohamed farag" userId="abe8de1c39a50234" providerId="LiveId" clId="{84286E0B-094D-4F01-A23B-713CDB4C177F}" dt="2024-01-07T20:40:18.209" v="491" actId="26606"/>
          <ac:spMkLst>
            <pc:docMk/>
            <pc:sldMk cId="1958106096" sldId="260"/>
            <ac:spMk id="173" creationId="{3011B0B3-5679-4759-90B8-3B908C4CBD21}"/>
          </ac:spMkLst>
        </pc:spChg>
        <pc:spChg chg="add del">
          <ac:chgData name="mohamed farag" userId="abe8de1c39a50234" providerId="LiveId" clId="{84286E0B-094D-4F01-A23B-713CDB4C177F}" dt="2024-01-07T20:40:24.344" v="494" actId="26606"/>
          <ac:spMkLst>
            <pc:docMk/>
            <pc:sldMk cId="1958106096" sldId="260"/>
            <ac:spMk id="188" creationId="{CA5B2A81-2C8E-4963-AFD4-E539D168B475}"/>
          </ac:spMkLst>
        </pc:spChg>
        <pc:spChg chg="add del">
          <ac:chgData name="mohamed farag" userId="abe8de1c39a50234" providerId="LiveId" clId="{84286E0B-094D-4F01-A23B-713CDB4C177F}" dt="2024-01-07T20:40:27.084" v="496" actId="26606"/>
          <ac:spMkLst>
            <pc:docMk/>
            <pc:sldMk cId="1958106096" sldId="260"/>
            <ac:spMk id="196" creationId="{3011B0B3-5679-4759-90B8-3B908C4CBD21}"/>
          </ac:spMkLst>
        </pc:spChg>
        <pc:spChg chg="add del">
          <ac:chgData name="mohamed farag" userId="abe8de1c39a50234" providerId="LiveId" clId="{84286E0B-094D-4F01-A23B-713CDB4C177F}" dt="2024-01-07T20:40:27.084" v="496" actId="26606"/>
          <ac:spMkLst>
            <pc:docMk/>
            <pc:sldMk cId="1958106096" sldId="260"/>
            <ac:spMk id="198" creationId="{767E5D14-5396-4D7B-996A-7BFD00576139}"/>
          </ac:spMkLst>
        </pc:spChg>
        <pc:spChg chg="add del">
          <ac:chgData name="mohamed farag" userId="abe8de1c39a50234" providerId="LiveId" clId="{84286E0B-094D-4F01-A23B-713CDB4C177F}" dt="2024-01-07T20:40:30.442" v="498" actId="26606"/>
          <ac:spMkLst>
            <pc:docMk/>
            <pc:sldMk cId="1958106096" sldId="260"/>
            <ac:spMk id="206" creationId="{C9757E9E-CCD5-49A5-A016-FC18317317A2}"/>
          </ac:spMkLst>
        </pc:spChg>
        <pc:spChg chg="add">
          <ac:chgData name="mohamed farag" userId="abe8de1c39a50234" providerId="LiveId" clId="{84286E0B-094D-4F01-A23B-713CDB4C177F}" dt="2024-01-07T20:40:30.465" v="499" actId="26606"/>
          <ac:spMkLst>
            <pc:docMk/>
            <pc:sldMk cId="1958106096" sldId="260"/>
            <ac:spMk id="228" creationId="{CA5B2A81-2C8E-4963-AFD4-E539D168B475}"/>
          </ac:spMkLst>
        </pc:spChg>
        <pc:grpChg chg="add del">
          <ac:chgData name="mohamed farag" userId="abe8de1c39a50234" providerId="LiveId" clId="{84286E0B-094D-4F01-A23B-713CDB4C177F}" dt="2024-01-07T20:39:36.795" v="480" actId="26606"/>
          <ac:grpSpMkLst>
            <pc:docMk/>
            <pc:sldMk cId="1958106096" sldId="260"/>
            <ac:grpSpMk id="10" creationId="{9494E066-0146-46E9-BAF1-C33240ABA294}"/>
          </ac:grpSpMkLst>
        </pc:grpChg>
        <pc:grpChg chg="add del">
          <ac:chgData name="mohamed farag" userId="abe8de1c39a50234" providerId="LiveId" clId="{84286E0B-094D-4F01-A23B-713CDB4C177F}" dt="2024-01-07T20:39:47.484" v="482" actId="26606"/>
          <ac:grpSpMkLst>
            <pc:docMk/>
            <pc:sldMk cId="1958106096" sldId="260"/>
            <ac:grpSpMk id="11" creationId="{9494E066-0146-46E9-BAF1-C33240ABA294}"/>
          </ac:grpSpMkLst>
        </pc:grpChg>
        <pc:grpChg chg="add del">
          <ac:chgData name="mohamed farag" userId="abe8de1c39a50234" providerId="LiveId" clId="{84286E0B-094D-4F01-A23B-713CDB4C177F}" dt="2024-01-07T20:39:36.795" v="480" actId="26606"/>
          <ac:grpSpMkLst>
            <pc:docMk/>
            <pc:sldMk cId="1958106096" sldId="260"/>
            <ac:grpSpMk id="18" creationId="{1781FF6F-5DEF-409F-A063-79558272397E}"/>
          </ac:grpSpMkLst>
        </pc:grpChg>
        <pc:grpChg chg="add del">
          <ac:chgData name="mohamed farag" userId="abe8de1c39a50234" providerId="LiveId" clId="{84286E0B-094D-4F01-A23B-713CDB4C177F}" dt="2024-01-07T20:39:51.616" v="484" actId="26606"/>
          <ac:grpSpMkLst>
            <pc:docMk/>
            <pc:sldMk cId="1958106096" sldId="260"/>
            <ac:grpSpMk id="21" creationId="{53D83BC4-A03A-4B80-BE2E-AB1542ABAD46}"/>
          </ac:grpSpMkLst>
        </pc:grpChg>
        <pc:grpChg chg="add del">
          <ac:chgData name="mohamed farag" userId="abe8de1c39a50234" providerId="LiveId" clId="{84286E0B-094D-4F01-A23B-713CDB4C177F}" dt="2024-01-07T20:40:17.077" v="489" actId="26606"/>
          <ac:grpSpMkLst>
            <pc:docMk/>
            <pc:sldMk cId="1958106096" sldId="260"/>
            <ac:grpSpMk id="22" creationId="{7DC925D4-A222-4AF4-B410-4AFDEE4557B2}"/>
          </ac:grpSpMkLst>
        </pc:grpChg>
        <pc:grpChg chg="add del">
          <ac:chgData name="mohamed farag" userId="abe8de1c39a50234" providerId="LiveId" clId="{84286E0B-094D-4F01-A23B-713CDB4C177F}" dt="2024-01-07T20:40:17.077" v="489" actId="26606"/>
          <ac:grpSpMkLst>
            <pc:docMk/>
            <pc:sldMk cId="1958106096" sldId="260"/>
            <ac:grpSpMk id="32" creationId="{5EE5DB50-1341-4A9E-A206-967EBBDE449F}"/>
          </ac:grpSpMkLst>
        </pc:grpChg>
        <pc:grpChg chg="add del">
          <ac:chgData name="mohamed farag" userId="abe8de1c39a50234" providerId="LiveId" clId="{84286E0B-094D-4F01-A23B-713CDB4C177F}" dt="2024-01-07T20:39:36.795" v="480" actId="26606"/>
          <ac:grpSpMkLst>
            <pc:docMk/>
            <pc:sldMk cId="1958106096" sldId="260"/>
            <ac:grpSpMk id="82" creationId="{801DF50F-B47F-405F-BDF3-73DAC01BB90A}"/>
          </ac:grpSpMkLst>
        </pc:grpChg>
        <pc:grpChg chg="add del">
          <ac:chgData name="mohamed farag" userId="abe8de1c39a50234" providerId="LiveId" clId="{84286E0B-094D-4F01-A23B-713CDB4C177F}" dt="2024-01-07T20:39:51.616" v="484" actId="26606"/>
          <ac:grpSpMkLst>
            <pc:docMk/>
            <pc:sldMk cId="1958106096" sldId="260"/>
            <ac:grpSpMk id="150" creationId="{9494E066-0146-46E9-BAF1-C33240ABA294}"/>
          </ac:grpSpMkLst>
        </pc:grpChg>
        <pc:grpChg chg="add del">
          <ac:chgData name="mohamed farag" userId="abe8de1c39a50234" providerId="LiveId" clId="{84286E0B-094D-4F01-A23B-713CDB4C177F}" dt="2024-01-07T20:39:55.880" v="486" actId="26606"/>
          <ac:grpSpMkLst>
            <pc:docMk/>
            <pc:sldMk cId="1958106096" sldId="260"/>
            <ac:grpSpMk id="157" creationId="{9494E066-0146-46E9-BAF1-C33240ABA294}"/>
          </ac:grpSpMkLst>
        </pc:grpChg>
        <pc:grpChg chg="add del">
          <ac:chgData name="mohamed farag" userId="abe8de1c39a50234" providerId="LiveId" clId="{84286E0B-094D-4F01-A23B-713CDB4C177F}" dt="2024-01-07T20:40:17.077" v="489" actId="26606"/>
          <ac:grpSpMkLst>
            <pc:docMk/>
            <pc:sldMk cId="1958106096" sldId="260"/>
            <ac:grpSpMk id="165" creationId="{9494E066-0146-46E9-BAF1-C33240ABA294}"/>
          </ac:grpSpMkLst>
        </pc:grpChg>
        <pc:grpChg chg="add del">
          <ac:chgData name="mohamed farag" userId="abe8de1c39a50234" providerId="LiveId" clId="{84286E0B-094D-4F01-A23B-713CDB4C177F}" dt="2024-01-07T20:40:18.209" v="491" actId="26606"/>
          <ac:grpSpMkLst>
            <pc:docMk/>
            <pc:sldMk cId="1958106096" sldId="260"/>
            <ac:grpSpMk id="170" creationId="{9494E066-0146-46E9-BAF1-C33240ABA294}"/>
          </ac:grpSpMkLst>
        </pc:grpChg>
        <pc:grpChg chg="add del">
          <ac:chgData name="mohamed farag" userId="abe8de1c39a50234" providerId="LiveId" clId="{84286E0B-094D-4F01-A23B-713CDB4C177F}" dt="2024-01-07T20:40:18.209" v="491" actId="26606"/>
          <ac:grpSpMkLst>
            <pc:docMk/>
            <pc:sldMk cId="1958106096" sldId="260"/>
            <ac:grpSpMk id="174" creationId="{BF9F7A1D-1090-4288-AA92-5E103402E3A0}"/>
          </ac:grpSpMkLst>
        </pc:grpChg>
        <pc:grpChg chg="add del">
          <ac:chgData name="mohamed farag" userId="abe8de1c39a50234" providerId="LiveId" clId="{84286E0B-094D-4F01-A23B-713CDB4C177F}" dt="2024-01-07T20:40:24.344" v="494" actId="26606"/>
          <ac:grpSpMkLst>
            <pc:docMk/>
            <pc:sldMk cId="1958106096" sldId="260"/>
            <ac:grpSpMk id="185" creationId="{9494E066-0146-46E9-BAF1-C33240ABA294}"/>
          </ac:grpSpMkLst>
        </pc:grpChg>
        <pc:grpChg chg="add del">
          <ac:chgData name="mohamed farag" userId="abe8de1c39a50234" providerId="LiveId" clId="{84286E0B-094D-4F01-A23B-713CDB4C177F}" dt="2024-01-07T20:40:27.084" v="496" actId="26606"/>
          <ac:grpSpMkLst>
            <pc:docMk/>
            <pc:sldMk cId="1958106096" sldId="260"/>
            <ac:grpSpMk id="193" creationId="{9494E066-0146-46E9-BAF1-C33240ABA294}"/>
          </ac:grpSpMkLst>
        </pc:grpChg>
        <pc:grpChg chg="add del">
          <ac:chgData name="mohamed farag" userId="abe8de1c39a50234" providerId="LiveId" clId="{84286E0B-094D-4F01-A23B-713CDB4C177F}" dt="2024-01-07T20:40:27.084" v="496" actId="26606"/>
          <ac:grpSpMkLst>
            <pc:docMk/>
            <pc:sldMk cId="1958106096" sldId="260"/>
            <ac:grpSpMk id="199" creationId="{E14350AE-EC1C-4F25-89C0-954A46AD8132}"/>
          </ac:grpSpMkLst>
        </pc:grpChg>
        <pc:grpChg chg="add del">
          <ac:chgData name="mohamed farag" userId="abe8de1c39a50234" providerId="LiveId" clId="{84286E0B-094D-4F01-A23B-713CDB4C177F}" dt="2024-01-07T20:40:30.442" v="498" actId="26606"/>
          <ac:grpSpMkLst>
            <pc:docMk/>
            <pc:sldMk cId="1958106096" sldId="260"/>
            <ac:grpSpMk id="203" creationId="{9494E066-0146-46E9-BAF1-C33240ABA294}"/>
          </ac:grpSpMkLst>
        </pc:grpChg>
        <pc:grpChg chg="add del">
          <ac:chgData name="mohamed farag" userId="abe8de1c39a50234" providerId="LiveId" clId="{84286E0B-094D-4F01-A23B-713CDB4C177F}" dt="2024-01-07T20:40:30.442" v="498" actId="26606"/>
          <ac:grpSpMkLst>
            <pc:docMk/>
            <pc:sldMk cId="1958106096" sldId="260"/>
            <ac:grpSpMk id="207" creationId="{1781FF6F-5DEF-409F-A063-79558272397E}"/>
          </ac:grpSpMkLst>
        </pc:grpChg>
        <pc:grpChg chg="add del">
          <ac:chgData name="mohamed farag" userId="abe8de1c39a50234" providerId="LiveId" clId="{84286E0B-094D-4F01-A23B-713CDB4C177F}" dt="2024-01-07T20:40:30.442" v="498" actId="26606"/>
          <ac:grpSpMkLst>
            <pc:docMk/>
            <pc:sldMk cId="1958106096" sldId="260"/>
            <ac:grpSpMk id="221" creationId="{801DF50F-B47F-405F-BDF3-73DAC01BB90A}"/>
          </ac:grpSpMkLst>
        </pc:grpChg>
        <pc:grpChg chg="add">
          <ac:chgData name="mohamed farag" userId="abe8de1c39a50234" providerId="LiveId" clId="{84286E0B-094D-4F01-A23B-713CDB4C177F}" dt="2024-01-07T20:40:30.465" v="499" actId="26606"/>
          <ac:grpSpMkLst>
            <pc:docMk/>
            <pc:sldMk cId="1958106096" sldId="260"/>
            <ac:grpSpMk id="224" creationId="{9494E066-0146-46E9-BAF1-C33240ABA294}"/>
          </ac:grpSpMkLst>
        </pc:grpChg>
        <pc:grpChg chg="add">
          <ac:chgData name="mohamed farag" userId="abe8de1c39a50234" providerId="LiveId" clId="{84286E0B-094D-4F01-A23B-713CDB4C177F}" dt="2024-01-07T20:40:30.465" v="499" actId="26606"/>
          <ac:grpSpMkLst>
            <pc:docMk/>
            <pc:sldMk cId="1958106096" sldId="260"/>
            <ac:grpSpMk id="229" creationId="{29578809-4F8C-4A9B-A59D-0D7BDA6B179C}"/>
          </ac:grpSpMkLst>
        </pc:grpChg>
        <pc:grpChg chg="add">
          <ac:chgData name="mohamed farag" userId="abe8de1c39a50234" providerId="LiveId" clId="{84286E0B-094D-4F01-A23B-713CDB4C177F}" dt="2024-01-07T20:40:30.465" v="499" actId="26606"/>
          <ac:grpSpMkLst>
            <pc:docMk/>
            <pc:sldMk cId="1958106096" sldId="260"/>
            <ac:grpSpMk id="261" creationId="{E69E4645-4CFC-4C14-9639-295E67859300}"/>
          </ac:grpSpMkLst>
        </pc:grpChg>
        <pc:picChg chg="del">
          <ac:chgData name="mohamed farag" userId="abe8de1c39a50234" providerId="LiveId" clId="{84286E0B-094D-4F01-A23B-713CDB4C177F}" dt="2024-01-07T20:39:14.670" v="476" actId="478"/>
          <ac:picMkLst>
            <pc:docMk/>
            <pc:sldMk cId="1958106096" sldId="260"/>
            <ac:picMk id="5" creationId="{539B0094-3870-C0B2-5109-8E76E4258DE3}"/>
          </ac:picMkLst>
        </pc:picChg>
        <pc:picChg chg="add del">
          <ac:chgData name="mohamed farag" userId="abe8de1c39a50234" providerId="LiveId" clId="{84286E0B-094D-4F01-A23B-713CDB4C177F}" dt="2024-01-07T20:40:17.077" v="489" actId="26606"/>
          <ac:picMkLst>
            <pc:docMk/>
            <pc:sldMk cId="1958106096" sldId="260"/>
            <ac:picMk id="7" creationId="{3548BA06-09E8-A64A-B256-07BEF0380524}"/>
          </ac:picMkLst>
        </pc:picChg>
        <pc:picChg chg="add del">
          <ac:chgData name="mohamed farag" userId="abe8de1c39a50234" providerId="LiveId" clId="{84286E0B-094D-4F01-A23B-713CDB4C177F}" dt="2024-01-07T20:39:47.484" v="482" actId="26606"/>
          <ac:picMkLst>
            <pc:docMk/>
            <pc:sldMk cId="1958106096" sldId="260"/>
            <ac:picMk id="147" creationId="{074C5D00-0A85-9B80-9396-D94F70A56B8A}"/>
          </ac:picMkLst>
        </pc:picChg>
        <pc:picChg chg="add del">
          <ac:chgData name="mohamed farag" userId="abe8de1c39a50234" providerId="LiveId" clId="{84286E0B-094D-4F01-A23B-713CDB4C177F}" dt="2024-01-07T20:39:51.616" v="484" actId="26606"/>
          <ac:picMkLst>
            <pc:docMk/>
            <pc:sldMk cId="1958106096" sldId="260"/>
            <ac:picMk id="153" creationId="{68498FE1-9782-8DEC-35E3-DA4057E5D776}"/>
          </ac:picMkLst>
        </pc:picChg>
        <pc:picChg chg="add del">
          <ac:chgData name="mohamed farag" userId="abe8de1c39a50234" providerId="LiveId" clId="{84286E0B-094D-4F01-A23B-713CDB4C177F}" dt="2024-01-07T20:40:24.344" v="494" actId="26606"/>
          <ac:picMkLst>
            <pc:docMk/>
            <pc:sldMk cId="1958106096" sldId="260"/>
            <ac:picMk id="190" creationId="{45AEFF63-853E-1719-1A6A-9DBD4404464C}"/>
          </ac:picMkLst>
        </pc:picChg>
        <pc:picChg chg="add del">
          <ac:chgData name="mohamed farag" userId="abe8de1c39a50234" providerId="LiveId" clId="{84286E0B-094D-4F01-A23B-713CDB4C177F}" dt="2024-01-07T20:40:27.084" v="496" actId="26606"/>
          <ac:picMkLst>
            <pc:docMk/>
            <pc:sldMk cId="1958106096" sldId="260"/>
            <ac:picMk id="197" creationId="{FBE6FB6F-59E7-FEAD-C980-15914956C644}"/>
          </ac:picMkLst>
        </pc:picChg>
        <pc:cxnChg chg="add del">
          <ac:chgData name="mohamed farag" userId="abe8de1c39a50234" providerId="LiveId" clId="{84286E0B-094D-4F01-A23B-713CDB4C177F}" dt="2024-01-07T20:39:36.795" v="480" actId="26606"/>
          <ac:cxnSpMkLst>
            <pc:docMk/>
            <pc:sldMk cId="1958106096" sldId="260"/>
            <ac:cxnSpMk id="8" creationId="{AE0C0B2A-3FD1-4235-A16E-0ED1E028A93E}"/>
          </ac:cxnSpMkLst>
        </pc:cxnChg>
        <pc:cxnChg chg="add del">
          <ac:chgData name="mohamed farag" userId="abe8de1c39a50234" providerId="LiveId" clId="{84286E0B-094D-4F01-A23B-713CDB4C177F}" dt="2024-01-07T20:39:47.484" v="482" actId="26606"/>
          <ac:cxnSpMkLst>
            <pc:docMk/>
            <pc:sldMk cId="1958106096" sldId="260"/>
            <ac:cxnSpMk id="9" creationId="{AE0C0B2A-3FD1-4235-A16E-0ED1E028A93E}"/>
          </ac:cxnSpMkLst>
        </pc:cxnChg>
        <pc:cxnChg chg="add del">
          <ac:chgData name="mohamed farag" userId="abe8de1c39a50234" providerId="LiveId" clId="{84286E0B-094D-4F01-A23B-713CDB4C177F}" dt="2024-01-07T20:39:47.484" v="482" actId="26606"/>
          <ac:cxnSpMkLst>
            <pc:docMk/>
            <pc:sldMk cId="1958106096" sldId="260"/>
            <ac:cxnSpMk id="19" creationId="{9E7C23BC-DAA6-40E1-8166-B8C4439D1430}"/>
          </ac:cxnSpMkLst>
        </pc:cxnChg>
        <pc:cxnChg chg="add del">
          <ac:chgData name="mohamed farag" userId="abe8de1c39a50234" providerId="LiveId" clId="{84286E0B-094D-4F01-A23B-713CDB4C177F}" dt="2024-01-07T20:40:17.077" v="489" actId="26606"/>
          <ac:cxnSpMkLst>
            <pc:docMk/>
            <pc:sldMk cId="1958106096" sldId="260"/>
            <ac:cxnSpMk id="20" creationId="{58EBA113-6605-4291-A31D-0BEA2EFFB5D3}"/>
          </ac:cxnSpMkLst>
        </pc:cxnChg>
        <pc:cxnChg chg="add del">
          <ac:chgData name="mohamed farag" userId="abe8de1c39a50234" providerId="LiveId" clId="{84286E0B-094D-4F01-A23B-713CDB4C177F}" dt="2024-01-07T20:39:36.795" v="480" actId="26606"/>
          <ac:cxnSpMkLst>
            <pc:docMk/>
            <pc:sldMk cId="1958106096" sldId="260"/>
            <ac:cxnSpMk id="80" creationId="{D56ACE5F-BE95-4218-ADF7-6F1DEF6A9465}"/>
          </ac:cxnSpMkLst>
        </pc:cxnChg>
        <pc:cxnChg chg="add del">
          <ac:chgData name="mohamed farag" userId="abe8de1c39a50234" providerId="LiveId" clId="{84286E0B-094D-4F01-A23B-713CDB4C177F}" dt="2024-01-07T20:39:51.616" v="484" actId="26606"/>
          <ac:cxnSpMkLst>
            <pc:docMk/>
            <pc:sldMk cId="1958106096" sldId="260"/>
            <ac:cxnSpMk id="149" creationId="{AE0C0B2A-3FD1-4235-A16E-0ED1E028A93E}"/>
          </ac:cxnSpMkLst>
        </pc:cxnChg>
        <pc:cxnChg chg="add del">
          <ac:chgData name="mohamed farag" userId="abe8de1c39a50234" providerId="LiveId" clId="{84286E0B-094D-4F01-A23B-713CDB4C177F}" dt="2024-01-07T20:39:55.880" v="486" actId="26606"/>
          <ac:cxnSpMkLst>
            <pc:docMk/>
            <pc:sldMk cId="1958106096" sldId="260"/>
            <ac:cxnSpMk id="156" creationId="{AE0C0B2A-3FD1-4235-A16E-0ED1E028A93E}"/>
          </ac:cxnSpMkLst>
        </pc:cxnChg>
        <pc:cxnChg chg="add del">
          <ac:chgData name="mohamed farag" userId="abe8de1c39a50234" providerId="LiveId" clId="{84286E0B-094D-4F01-A23B-713CDB4C177F}" dt="2024-01-07T20:39:55.880" v="486" actId="26606"/>
          <ac:cxnSpMkLst>
            <pc:docMk/>
            <pc:sldMk cId="1958106096" sldId="260"/>
            <ac:cxnSpMk id="162" creationId="{32E97E5C-7A5F-424E-AAE4-654396E90799}"/>
          </ac:cxnSpMkLst>
        </pc:cxnChg>
        <pc:cxnChg chg="add del">
          <ac:chgData name="mohamed farag" userId="abe8de1c39a50234" providerId="LiveId" clId="{84286E0B-094D-4F01-A23B-713CDB4C177F}" dt="2024-01-07T20:40:17.077" v="489" actId="26606"/>
          <ac:cxnSpMkLst>
            <pc:docMk/>
            <pc:sldMk cId="1958106096" sldId="260"/>
            <ac:cxnSpMk id="164" creationId="{AE0C0B2A-3FD1-4235-A16E-0ED1E028A93E}"/>
          </ac:cxnSpMkLst>
        </pc:cxnChg>
        <pc:cxnChg chg="add del">
          <ac:chgData name="mohamed farag" userId="abe8de1c39a50234" providerId="LiveId" clId="{84286E0B-094D-4F01-A23B-713CDB4C177F}" dt="2024-01-07T20:40:18.209" v="491" actId="26606"/>
          <ac:cxnSpMkLst>
            <pc:docMk/>
            <pc:sldMk cId="1958106096" sldId="260"/>
            <ac:cxnSpMk id="169" creationId="{AE0C0B2A-3FD1-4235-A16E-0ED1E028A93E}"/>
          </ac:cxnSpMkLst>
        </pc:cxnChg>
        <pc:cxnChg chg="add del">
          <ac:chgData name="mohamed farag" userId="abe8de1c39a50234" providerId="LiveId" clId="{84286E0B-094D-4F01-A23B-713CDB4C177F}" dt="2024-01-07T20:40:24.344" v="494" actId="26606"/>
          <ac:cxnSpMkLst>
            <pc:docMk/>
            <pc:sldMk cId="1958106096" sldId="260"/>
            <ac:cxnSpMk id="184" creationId="{AE0C0B2A-3FD1-4235-A16E-0ED1E028A93E}"/>
          </ac:cxnSpMkLst>
        </pc:cxnChg>
        <pc:cxnChg chg="add del">
          <ac:chgData name="mohamed farag" userId="abe8de1c39a50234" providerId="LiveId" clId="{84286E0B-094D-4F01-A23B-713CDB4C177F}" dt="2024-01-07T20:40:24.344" v="494" actId="26606"/>
          <ac:cxnSpMkLst>
            <pc:docMk/>
            <pc:sldMk cId="1958106096" sldId="260"/>
            <ac:cxnSpMk id="189" creationId="{9E7C23BC-DAA6-40E1-8166-B8C4439D1430}"/>
          </ac:cxnSpMkLst>
        </pc:cxnChg>
        <pc:cxnChg chg="add del">
          <ac:chgData name="mohamed farag" userId="abe8de1c39a50234" providerId="LiveId" clId="{84286E0B-094D-4F01-A23B-713CDB4C177F}" dt="2024-01-07T20:40:27.084" v="496" actId="26606"/>
          <ac:cxnSpMkLst>
            <pc:docMk/>
            <pc:sldMk cId="1958106096" sldId="260"/>
            <ac:cxnSpMk id="192" creationId="{AE0C0B2A-3FD1-4235-A16E-0ED1E028A93E}"/>
          </ac:cxnSpMkLst>
        </pc:cxnChg>
        <pc:cxnChg chg="add del">
          <ac:chgData name="mohamed farag" userId="abe8de1c39a50234" providerId="LiveId" clId="{84286E0B-094D-4F01-A23B-713CDB4C177F}" dt="2024-01-07T20:40:30.442" v="498" actId="26606"/>
          <ac:cxnSpMkLst>
            <pc:docMk/>
            <pc:sldMk cId="1958106096" sldId="260"/>
            <ac:cxnSpMk id="202" creationId="{AE0C0B2A-3FD1-4235-A16E-0ED1E028A93E}"/>
          </ac:cxnSpMkLst>
        </pc:cxnChg>
        <pc:cxnChg chg="add del">
          <ac:chgData name="mohamed farag" userId="abe8de1c39a50234" providerId="LiveId" clId="{84286E0B-094D-4F01-A23B-713CDB4C177F}" dt="2024-01-07T20:40:30.442" v="498" actId="26606"/>
          <ac:cxnSpMkLst>
            <pc:docMk/>
            <pc:sldMk cId="1958106096" sldId="260"/>
            <ac:cxnSpMk id="220" creationId="{D56ACE5F-BE95-4218-ADF7-6F1DEF6A9465}"/>
          </ac:cxnSpMkLst>
        </pc:cxnChg>
        <pc:cxnChg chg="add">
          <ac:chgData name="mohamed farag" userId="abe8de1c39a50234" providerId="LiveId" clId="{84286E0B-094D-4F01-A23B-713CDB4C177F}" dt="2024-01-07T20:40:30.465" v="499" actId="26606"/>
          <ac:cxnSpMkLst>
            <pc:docMk/>
            <pc:sldMk cId="1958106096" sldId="260"/>
            <ac:cxnSpMk id="223" creationId="{AE0C0B2A-3FD1-4235-A16E-0ED1E028A93E}"/>
          </ac:cxnSpMkLst>
        </pc:cxnChg>
        <pc:cxnChg chg="add">
          <ac:chgData name="mohamed farag" userId="abe8de1c39a50234" providerId="LiveId" clId="{84286E0B-094D-4F01-A23B-713CDB4C177F}" dt="2024-01-07T20:40:30.465" v="499" actId="26606"/>
          <ac:cxnSpMkLst>
            <pc:docMk/>
            <pc:sldMk cId="1958106096" sldId="260"/>
            <ac:cxnSpMk id="260" creationId="{C88FC08C-C419-4B3F-B3C4-074AE704518A}"/>
          </ac:cxnSpMkLst>
        </pc:cxnChg>
      </pc:sldChg>
      <pc:sldChg chg="addSp delSp modSp mod setBg">
        <pc:chgData name="mohamed farag" userId="abe8de1c39a50234" providerId="LiveId" clId="{84286E0B-094D-4F01-A23B-713CDB4C177F}" dt="2024-01-07T21:01:15.353" v="654" actId="14100"/>
        <pc:sldMkLst>
          <pc:docMk/>
          <pc:sldMk cId="1748815737" sldId="261"/>
        </pc:sldMkLst>
        <pc:spChg chg="mod">
          <ac:chgData name="mohamed farag" userId="abe8de1c39a50234" providerId="LiveId" clId="{84286E0B-094D-4F01-A23B-713CDB4C177F}" dt="2024-01-07T21:00:56.150" v="652" actId="26606"/>
          <ac:spMkLst>
            <pc:docMk/>
            <pc:sldMk cId="1748815737" sldId="261"/>
            <ac:spMk id="2" creationId="{905BF840-C0BC-0E45-31FD-4214A96A1D1D}"/>
          </ac:spMkLst>
        </pc:spChg>
        <pc:spChg chg="mod ord">
          <ac:chgData name="mohamed farag" userId="abe8de1c39a50234" providerId="LiveId" clId="{84286E0B-094D-4F01-A23B-713CDB4C177F}" dt="2024-01-07T21:00:56.150" v="652" actId="26606"/>
          <ac:spMkLst>
            <pc:docMk/>
            <pc:sldMk cId="1748815737" sldId="261"/>
            <ac:spMk id="3" creationId="{8E4A985F-A8E6-0BF0-9B94-FAAEB42891EA}"/>
          </ac:spMkLst>
        </pc:spChg>
        <pc:spChg chg="add">
          <ac:chgData name="mohamed farag" userId="abe8de1c39a50234" providerId="LiveId" clId="{84286E0B-094D-4F01-A23B-713CDB4C177F}" dt="2024-01-07T21:00:56.150" v="652" actId="26606"/>
          <ac:spMkLst>
            <pc:docMk/>
            <pc:sldMk cId="1748815737" sldId="261"/>
            <ac:spMk id="7" creationId="{3268346D-5E77-4906-AC8D-57FB88F111CD}"/>
          </ac:spMkLst>
        </pc:spChg>
        <pc:spChg chg="add">
          <ac:chgData name="mohamed farag" userId="abe8de1c39a50234" providerId="LiveId" clId="{84286E0B-094D-4F01-A23B-713CDB4C177F}" dt="2024-01-07T21:00:56.150" v="652" actId="26606"/>
          <ac:spMkLst>
            <pc:docMk/>
            <pc:sldMk cId="1748815737" sldId="261"/>
            <ac:spMk id="8" creationId="{4168C6BE-41CC-4C4D-850F-F82321AE7B18}"/>
          </ac:spMkLst>
        </pc:spChg>
        <pc:spChg chg="add del">
          <ac:chgData name="mohamed farag" userId="abe8de1c39a50234" providerId="LiveId" clId="{84286E0B-094D-4F01-A23B-713CDB4C177F}" dt="2024-01-07T20:59:37.714" v="634" actId="26606"/>
          <ac:spMkLst>
            <pc:docMk/>
            <pc:sldMk cId="1748815737" sldId="261"/>
            <ac:spMk id="10" creationId="{3268346D-5E77-4906-AC8D-57FB88F111CD}"/>
          </ac:spMkLst>
        </pc:spChg>
        <pc:spChg chg="add del">
          <ac:chgData name="mohamed farag" userId="abe8de1c39a50234" providerId="LiveId" clId="{84286E0B-094D-4F01-A23B-713CDB4C177F}" dt="2024-01-07T20:59:37.714" v="634" actId="26606"/>
          <ac:spMkLst>
            <pc:docMk/>
            <pc:sldMk cId="1748815737" sldId="261"/>
            <ac:spMk id="12" creationId="{4168C6BE-41CC-4C4D-850F-F82321AE7B18}"/>
          </ac:spMkLst>
        </pc:spChg>
        <pc:spChg chg="add del">
          <ac:chgData name="mohamed farag" userId="abe8de1c39a50234" providerId="LiveId" clId="{84286E0B-094D-4F01-A23B-713CDB4C177F}" dt="2024-01-07T20:59:39.826" v="636" actId="26606"/>
          <ac:spMkLst>
            <pc:docMk/>
            <pc:sldMk cId="1748815737" sldId="261"/>
            <ac:spMk id="16" creationId="{DB66C9CD-6BF4-44CA-8078-0BB819080761}"/>
          </ac:spMkLst>
        </pc:spChg>
        <pc:spChg chg="add del">
          <ac:chgData name="mohamed farag" userId="abe8de1c39a50234" providerId="LiveId" clId="{84286E0B-094D-4F01-A23B-713CDB4C177F}" dt="2024-01-07T21:00:17.430" v="646" actId="26606"/>
          <ac:spMkLst>
            <pc:docMk/>
            <pc:sldMk cId="1748815737" sldId="261"/>
            <ac:spMk id="19" creationId="{3268346D-5E77-4906-AC8D-57FB88F111CD}"/>
          </ac:spMkLst>
        </pc:spChg>
        <pc:spChg chg="add del">
          <ac:chgData name="mohamed farag" userId="abe8de1c39a50234" providerId="LiveId" clId="{84286E0B-094D-4F01-A23B-713CDB4C177F}" dt="2024-01-07T21:00:15.653" v="644" actId="26606"/>
          <ac:spMkLst>
            <pc:docMk/>
            <pc:sldMk cId="1748815737" sldId="261"/>
            <ac:spMk id="25" creationId="{3268346D-5E77-4906-AC8D-57FB88F111CD}"/>
          </ac:spMkLst>
        </pc:spChg>
        <pc:spChg chg="add del">
          <ac:chgData name="mohamed farag" userId="abe8de1c39a50234" providerId="LiveId" clId="{84286E0B-094D-4F01-A23B-713CDB4C177F}" dt="2024-01-07T21:00:15.653" v="644" actId="26606"/>
          <ac:spMkLst>
            <pc:docMk/>
            <pc:sldMk cId="1748815737" sldId="261"/>
            <ac:spMk id="27" creationId="{4168C6BE-41CC-4C4D-850F-F82321AE7B18}"/>
          </ac:spMkLst>
        </pc:spChg>
        <pc:spChg chg="add del">
          <ac:chgData name="mohamed farag" userId="abe8de1c39a50234" providerId="LiveId" clId="{84286E0B-094D-4F01-A23B-713CDB4C177F}" dt="2024-01-07T21:00:14.882" v="642" actId="26606"/>
          <ac:spMkLst>
            <pc:docMk/>
            <pc:sldMk cId="1748815737" sldId="261"/>
            <ac:spMk id="34" creationId="{3268346D-5E77-4906-AC8D-57FB88F111CD}"/>
          </ac:spMkLst>
        </pc:spChg>
        <pc:spChg chg="add del">
          <ac:chgData name="mohamed farag" userId="abe8de1c39a50234" providerId="LiveId" clId="{84286E0B-094D-4F01-A23B-713CDB4C177F}" dt="2024-01-07T21:00:14.882" v="642" actId="26606"/>
          <ac:spMkLst>
            <pc:docMk/>
            <pc:sldMk cId="1748815737" sldId="261"/>
            <ac:spMk id="36" creationId="{4168C6BE-41CC-4C4D-850F-F82321AE7B18}"/>
          </ac:spMkLst>
        </pc:spChg>
        <pc:picChg chg="add mod">
          <ac:chgData name="mohamed farag" userId="abe8de1c39a50234" providerId="LiveId" clId="{84286E0B-094D-4F01-A23B-713CDB4C177F}" dt="2024-01-07T21:01:15.353" v="654" actId="14100"/>
          <ac:picMkLst>
            <pc:docMk/>
            <pc:sldMk cId="1748815737" sldId="261"/>
            <ac:picMk id="5" creationId="{6236E375-125B-6FEC-66B4-4ABA074093A8}"/>
          </ac:picMkLst>
        </pc:picChg>
        <pc:cxnChg chg="add">
          <ac:chgData name="mohamed farag" userId="abe8de1c39a50234" providerId="LiveId" clId="{84286E0B-094D-4F01-A23B-713CDB4C177F}" dt="2024-01-07T21:00:56.150" v="652" actId="26606"/>
          <ac:cxnSpMkLst>
            <pc:docMk/>
            <pc:sldMk cId="1748815737" sldId="261"/>
            <ac:cxnSpMk id="9" creationId="{4CBC1FDF-AE13-4731-B38F-2761BDFDBB0E}"/>
          </ac:cxnSpMkLst>
        </pc:cxnChg>
        <pc:cxnChg chg="add del">
          <ac:chgData name="mohamed farag" userId="abe8de1c39a50234" providerId="LiveId" clId="{84286E0B-094D-4F01-A23B-713CDB4C177F}" dt="2024-01-07T20:59:37.714" v="634" actId="26606"/>
          <ac:cxnSpMkLst>
            <pc:docMk/>
            <pc:sldMk cId="1748815737" sldId="261"/>
            <ac:cxnSpMk id="14" creationId="{4CBC1FDF-AE13-4731-B38F-2761BDFDBB0E}"/>
          </ac:cxnSpMkLst>
        </pc:cxnChg>
        <pc:cxnChg chg="add del">
          <ac:chgData name="mohamed farag" userId="abe8de1c39a50234" providerId="LiveId" clId="{84286E0B-094D-4F01-A23B-713CDB4C177F}" dt="2024-01-07T20:59:39.826" v="636" actId="26606"/>
          <ac:cxnSpMkLst>
            <pc:docMk/>
            <pc:sldMk cId="1748815737" sldId="261"/>
            <ac:cxnSpMk id="17" creationId="{76D745DA-D03E-47A2-9936-01C39D51A469}"/>
          </ac:cxnSpMkLst>
        </pc:cxnChg>
        <pc:cxnChg chg="add del">
          <ac:chgData name="mohamed farag" userId="abe8de1c39a50234" providerId="LiveId" clId="{84286E0B-094D-4F01-A23B-713CDB4C177F}" dt="2024-01-07T21:00:17.430" v="646" actId="26606"/>
          <ac:cxnSpMkLst>
            <pc:docMk/>
            <pc:sldMk cId="1748815737" sldId="261"/>
            <ac:cxnSpMk id="20" creationId="{4CBC1FDF-AE13-4731-B38F-2761BDFDBB0E}"/>
          </ac:cxnSpMkLst>
        </pc:cxnChg>
        <pc:cxnChg chg="add del">
          <ac:chgData name="mohamed farag" userId="abe8de1c39a50234" providerId="LiveId" clId="{84286E0B-094D-4F01-A23B-713CDB4C177F}" dt="2024-01-07T21:00:15.653" v="644" actId="26606"/>
          <ac:cxnSpMkLst>
            <pc:docMk/>
            <pc:sldMk cId="1748815737" sldId="261"/>
            <ac:cxnSpMk id="29" creationId="{4CBC1FDF-AE13-4731-B38F-2761BDFDBB0E}"/>
          </ac:cxnSpMkLst>
        </pc:cxnChg>
        <pc:cxnChg chg="add del">
          <ac:chgData name="mohamed farag" userId="abe8de1c39a50234" providerId="LiveId" clId="{84286E0B-094D-4F01-A23B-713CDB4C177F}" dt="2024-01-07T21:00:14.882" v="642" actId="26606"/>
          <ac:cxnSpMkLst>
            <pc:docMk/>
            <pc:sldMk cId="1748815737" sldId="261"/>
            <ac:cxnSpMk id="38" creationId="{4CBC1FDF-AE13-4731-B38F-2761BDFDBB0E}"/>
          </ac:cxnSpMkLst>
        </pc:cxnChg>
      </pc:sldChg>
      <pc:sldChg chg="addSp delSp modSp mod setBg">
        <pc:chgData name="mohamed farag" userId="abe8de1c39a50234" providerId="LiveId" clId="{84286E0B-094D-4F01-A23B-713CDB4C177F}" dt="2024-01-07T21:21:32.875" v="802" actId="26606"/>
        <pc:sldMkLst>
          <pc:docMk/>
          <pc:sldMk cId="4242351433" sldId="262"/>
        </pc:sldMkLst>
        <pc:spChg chg="add mod">
          <ac:chgData name="mohamed farag" userId="abe8de1c39a50234" providerId="LiveId" clId="{84286E0B-094D-4F01-A23B-713CDB4C177F}" dt="2024-01-07T21:21:32.875" v="802" actId="26606"/>
          <ac:spMkLst>
            <pc:docMk/>
            <pc:sldMk cId="4242351433" sldId="262"/>
            <ac:spMk id="3" creationId="{D64400B1-9099-9551-2426-650BCDA0A9A2}"/>
          </ac:spMkLst>
        </pc:spChg>
        <pc:spChg chg="add del mod">
          <ac:chgData name="mohamed farag" userId="abe8de1c39a50234" providerId="LiveId" clId="{84286E0B-094D-4F01-A23B-713CDB4C177F}" dt="2024-01-07T21:20:14.221" v="786" actId="22"/>
          <ac:spMkLst>
            <pc:docMk/>
            <pc:sldMk cId="4242351433" sldId="262"/>
            <ac:spMk id="6" creationId="{14ECC69E-AE11-942B-CF7D-08604015043B}"/>
          </ac:spMkLst>
        </pc:spChg>
        <pc:spChg chg="add mod">
          <ac:chgData name="mohamed farag" userId="abe8de1c39a50234" providerId="LiveId" clId="{84286E0B-094D-4F01-A23B-713CDB4C177F}" dt="2024-01-07T21:21:32.875" v="802" actId="26606"/>
          <ac:spMkLst>
            <pc:docMk/>
            <pc:sldMk cId="4242351433" sldId="262"/>
            <ac:spMk id="10" creationId="{96668C9B-A49B-DBFC-C545-D2BC6D1B63C5}"/>
          </ac:spMkLst>
        </pc:spChg>
        <pc:spChg chg="add del">
          <ac:chgData name="mohamed farag" userId="abe8de1c39a50234" providerId="LiveId" clId="{84286E0B-094D-4F01-A23B-713CDB4C177F}" dt="2024-01-07T21:21:32.865" v="801" actId="26606"/>
          <ac:spMkLst>
            <pc:docMk/>
            <pc:sldMk cId="4242351433" sldId="262"/>
            <ac:spMk id="15" creationId="{DB66C9CD-6BF4-44CA-8078-0BB819080761}"/>
          </ac:spMkLst>
        </pc:spChg>
        <pc:spChg chg="add">
          <ac:chgData name="mohamed farag" userId="abe8de1c39a50234" providerId="LiveId" clId="{84286E0B-094D-4F01-A23B-713CDB4C177F}" dt="2024-01-07T21:21:32.875" v="802" actId="26606"/>
          <ac:spMkLst>
            <pc:docMk/>
            <pc:sldMk cId="4242351433" sldId="262"/>
            <ac:spMk id="18" creationId="{DB66C9CD-6BF4-44CA-8078-0BB819080761}"/>
          </ac:spMkLst>
        </pc:spChg>
        <pc:picChg chg="del">
          <ac:chgData name="mohamed farag" userId="abe8de1c39a50234" providerId="LiveId" clId="{84286E0B-094D-4F01-A23B-713CDB4C177F}" dt="2024-01-07T21:19:53.807" v="777" actId="478"/>
          <ac:picMkLst>
            <pc:docMk/>
            <pc:sldMk cId="4242351433" sldId="262"/>
            <ac:picMk id="5" creationId="{81FAD59A-0CB7-5E46-A8E2-5B2028060A10}"/>
          </ac:picMkLst>
        </pc:picChg>
        <pc:picChg chg="add mod ord">
          <ac:chgData name="mohamed farag" userId="abe8de1c39a50234" providerId="LiveId" clId="{84286E0B-094D-4F01-A23B-713CDB4C177F}" dt="2024-01-07T21:21:32.875" v="802" actId="26606"/>
          <ac:picMkLst>
            <pc:docMk/>
            <pc:sldMk cId="4242351433" sldId="262"/>
            <ac:picMk id="8" creationId="{DE36B85A-7E8E-EB43-586E-CD54FFEF3693}"/>
          </ac:picMkLst>
        </pc:picChg>
        <pc:cxnChg chg="add">
          <ac:chgData name="mohamed farag" userId="abe8de1c39a50234" providerId="LiveId" clId="{84286E0B-094D-4F01-A23B-713CDB4C177F}" dt="2024-01-07T21:21:32.875" v="802" actId="26606"/>
          <ac:cxnSpMkLst>
            <pc:docMk/>
            <pc:sldMk cId="4242351433" sldId="262"/>
            <ac:cxnSpMk id="17" creationId="{C05D45D7-984D-4CDD-B1BC-0CF407C72275}"/>
          </ac:cxnSpMkLst>
        </pc:cxnChg>
      </pc:sldChg>
      <pc:sldChg chg="addSp delSp modSp mod setBg">
        <pc:chgData name="mohamed farag" userId="abe8de1c39a50234" providerId="LiveId" clId="{84286E0B-094D-4F01-A23B-713CDB4C177F}" dt="2024-01-07T21:24:23.201" v="820" actId="26606"/>
        <pc:sldMkLst>
          <pc:docMk/>
          <pc:sldMk cId="1791311706" sldId="263"/>
        </pc:sldMkLst>
        <pc:spChg chg="mod">
          <ac:chgData name="mohamed farag" userId="abe8de1c39a50234" providerId="LiveId" clId="{84286E0B-094D-4F01-A23B-713CDB4C177F}" dt="2024-01-07T21:24:23.201" v="820" actId="26606"/>
          <ac:spMkLst>
            <pc:docMk/>
            <pc:sldMk cId="1791311706" sldId="263"/>
            <ac:spMk id="2" creationId="{C300E19C-5894-045D-9860-908B2EA3A55C}"/>
          </ac:spMkLst>
        </pc:spChg>
        <pc:spChg chg="del mod">
          <ac:chgData name="mohamed farag" userId="abe8de1c39a50234" providerId="LiveId" clId="{84286E0B-094D-4F01-A23B-713CDB4C177F}" dt="2024-01-07T21:23:45.647" v="807" actId="478"/>
          <ac:spMkLst>
            <pc:docMk/>
            <pc:sldMk cId="1791311706" sldId="263"/>
            <ac:spMk id="3" creationId="{ED8B7DDB-2843-2242-1258-1DCBB8CC1F2E}"/>
          </ac:spMkLst>
        </pc:spChg>
        <pc:spChg chg="add del">
          <ac:chgData name="mohamed farag" userId="abe8de1c39a50234" providerId="LiveId" clId="{84286E0B-094D-4F01-A23B-713CDB4C177F}" dt="2024-01-07T21:24:18.631" v="815" actId="26606"/>
          <ac:spMkLst>
            <pc:docMk/>
            <pc:sldMk cId="1791311706" sldId="263"/>
            <ac:spMk id="15" creationId="{2E61ADD4-967B-4465-8688-0530A73F6F2A}"/>
          </ac:spMkLst>
        </pc:spChg>
        <pc:spChg chg="add del">
          <ac:chgData name="mohamed farag" userId="abe8de1c39a50234" providerId="LiveId" clId="{84286E0B-094D-4F01-A23B-713CDB4C177F}" dt="2024-01-07T21:24:02.055" v="809" actId="26606"/>
          <ac:spMkLst>
            <pc:docMk/>
            <pc:sldMk cId="1791311706" sldId="263"/>
            <ac:spMk id="16" creationId="{44CA2EAD-E7C7-4F64-924A-52D34FD759C7}"/>
          </ac:spMkLst>
        </pc:spChg>
        <pc:spChg chg="add del">
          <ac:chgData name="mohamed farag" userId="abe8de1c39a50234" providerId="LiveId" clId="{84286E0B-094D-4F01-A23B-713CDB4C177F}" dt="2024-01-07T21:24:06.296" v="811" actId="26606"/>
          <ac:spMkLst>
            <pc:docMk/>
            <pc:sldMk cId="1791311706" sldId="263"/>
            <ac:spMk id="25" creationId="{D3F13AAF-525E-4953-A67E-7B34FDB4D899}"/>
          </ac:spMkLst>
        </pc:spChg>
        <pc:spChg chg="add del">
          <ac:chgData name="mohamed farag" userId="abe8de1c39a50234" providerId="LiveId" clId="{84286E0B-094D-4F01-A23B-713CDB4C177F}" dt="2024-01-07T21:24:13.107" v="813" actId="26606"/>
          <ac:spMkLst>
            <pc:docMk/>
            <pc:sldMk cId="1791311706" sldId="263"/>
            <ac:spMk id="31" creationId="{44CA2EAD-E7C7-4F64-924A-52D34FD759C7}"/>
          </ac:spMkLst>
        </pc:spChg>
        <pc:spChg chg="add del">
          <ac:chgData name="mohamed farag" userId="abe8de1c39a50234" providerId="LiveId" clId="{84286E0B-094D-4F01-A23B-713CDB4C177F}" dt="2024-01-07T21:24:21.662" v="817" actId="26606"/>
          <ac:spMkLst>
            <pc:docMk/>
            <pc:sldMk cId="1791311706" sldId="263"/>
            <ac:spMk id="106" creationId="{CA5B2A81-2C8E-4963-AFD4-E539D168B475}"/>
          </ac:spMkLst>
        </pc:spChg>
        <pc:spChg chg="add del">
          <ac:chgData name="mohamed farag" userId="abe8de1c39a50234" providerId="LiveId" clId="{84286E0B-094D-4F01-A23B-713CDB4C177F}" dt="2024-01-07T21:24:23.156" v="819" actId="26606"/>
          <ac:spMkLst>
            <pc:docMk/>
            <pc:sldMk cId="1791311706" sldId="263"/>
            <ac:spMk id="147" creationId="{C9757E9E-CCD5-49A5-A016-FC18317317A2}"/>
          </ac:spMkLst>
        </pc:spChg>
        <pc:spChg chg="add">
          <ac:chgData name="mohamed farag" userId="abe8de1c39a50234" providerId="LiveId" clId="{84286E0B-094D-4F01-A23B-713CDB4C177F}" dt="2024-01-07T21:24:23.201" v="820" actId="26606"/>
          <ac:spMkLst>
            <pc:docMk/>
            <pc:sldMk cId="1791311706" sldId="263"/>
            <ac:spMk id="233" creationId="{CA5B2A81-2C8E-4963-AFD4-E539D168B475}"/>
          </ac:spMkLst>
        </pc:spChg>
        <pc:grpChg chg="add del">
          <ac:chgData name="mohamed farag" userId="abe8de1c39a50234" providerId="LiveId" clId="{84286E0B-094D-4F01-A23B-713CDB4C177F}" dt="2024-01-07T21:24:18.631" v="815" actId="26606"/>
          <ac:grpSpMkLst>
            <pc:docMk/>
            <pc:sldMk cId="1791311706" sldId="263"/>
            <ac:grpSpMk id="9" creationId="{9494E066-0146-46E9-BAF1-C33240ABA294}"/>
          </ac:grpSpMkLst>
        </pc:grpChg>
        <pc:grpChg chg="add del">
          <ac:chgData name="mohamed farag" userId="abe8de1c39a50234" providerId="LiveId" clId="{84286E0B-094D-4F01-A23B-713CDB4C177F}" dt="2024-01-07T21:24:02.055" v="809" actId="26606"/>
          <ac:grpSpMkLst>
            <pc:docMk/>
            <pc:sldMk cId="1791311706" sldId="263"/>
            <ac:grpSpMk id="10" creationId="{9494E066-0146-46E9-BAF1-C33240ABA294}"/>
          </ac:grpSpMkLst>
        </pc:grpChg>
        <pc:grpChg chg="add del">
          <ac:chgData name="mohamed farag" userId="abe8de1c39a50234" providerId="LiveId" clId="{84286E0B-094D-4F01-A23B-713CDB4C177F}" dt="2024-01-07T21:24:06.296" v="811" actId="26606"/>
          <ac:grpSpMkLst>
            <pc:docMk/>
            <pc:sldMk cId="1791311706" sldId="263"/>
            <ac:grpSpMk id="21" creationId="{9494E066-0146-46E9-BAF1-C33240ABA294}"/>
          </ac:grpSpMkLst>
        </pc:grpChg>
        <pc:grpChg chg="add del">
          <ac:chgData name="mohamed farag" userId="abe8de1c39a50234" providerId="LiveId" clId="{84286E0B-094D-4F01-A23B-713CDB4C177F}" dt="2024-01-07T21:24:13.107" v="813" actId="26606"/>
          <ac:grpSpMkLst>
            <pc:docMk/>
            <pc:sldMk cId="1791311706" sldId="263"/>
            <ac:grpSpMk id="30" creationId="{9494E066-0146-46E9-BAF1-C33240ABA294}"/>
          </ac:grpSpMkLst>
        </pc:grpChg>
        <pc:grpChg chg="add del">
          <ac:chgData name="mohamed farag" userId="abe8de1c39a50234" providerId="LiveId" clId="{84286E0B-094D-4F01-A23B-713CDB4C177F}" dt="2024-01-07T21:24:21.662" v="817" actId="26606"/>
          <ac:grpSpMkLst>
            <pc:docMk/>
            <pc:sldMk cId="1791311706" sldId="263"/>
            <ac:grpSpMk id="61" creationId="{9494E066-0146-46E9-BAF1-C33240ABA294}"/>
          </ac:grpSpMkLst>
        </pc:grpChg>
        <pc:grpChg chg="add del">
          <ac:chgData name="mohamed farag" userId="abe8de1c39a50234" providerId="LiveId" clId="{84286E0B-094D-4F01-A23B-713CDB4C177F}" dt="2024-01-07T21:24:21.662" v="817" actId="26606"/>
          <ac:grpSpMkLst>
            <pc:docMk/>
            <pc:sldMk cId="1791311706" sldId="263"/>
            <ac:grpSpMk id="62" creationId="{E69E4645-4CFC-4C14-9639-295E67859300}"/>
          </ac:grpSpMkLst>
        </pc:grpChg>
        <pc:grpChg chg="add del">
          <ac:chgData name="mohamed farag" userId="abe8de1c39a50234" providerId="LiveId" clId="{84286E0B-094D-4F01-A23B-713CDB4C177F}" dt="2024-01-07T21:24:21.662" v="817" actId="26606"/>
          <ac:grpSpMkLst>
            <pc:docMk/>
            <pc:sldMk cId="1791311706" sldId="263"/>
            <ac:grpSpMk id="107" creationId="{29578809-4F8C-4A9B-A59D-0D7BDA6B179C}"/>
          </ac:grpSpMkLst>
        </pc:grpChg>
        <pc:grpChg chg="add del">
          <ac:chgData name="mohamed farag" userId="abe8de1c39a50234" providerId="LiveId" clId="{84286E0B-094D-4F01-A23B-713CDB4C177F}" dt="2024-01-07T21:24:23.156" v="819" actId="26606"/>
          <ac:grpSpMkLst>
            <pc:docMk/>
            <pc:sldMk cId="1791311706" sldId="263"/>
            <ac:grpSpMk id="143" creationId="{9494E066-0146-46E9-BAF1-C33240ABA294}"/>
          </ac:grpSpMkLst>
        </pc:grpChg>
        <pc:grpChg chg="add del">
          <ac:chgData name="mohamed farag" userId="abe8de1c39a50234" providerId="LiveId" clId="{84286E0B-094D-4F01-A23B-713CDB4C177F}" dt="2024-01-07T21:24:23.156" v="819" actId="26606"/>
          <ac:grpSpMkLst>
            <pc:docMk/>
            <pc:sldMk cId="1791311706" sldId="263"/>
            <ac:grpSpMk id="148" creationId="{1781FF6F-5DEF-409F-A063-79558272397E}"/>
          </ac:grpSpMkLst>
        </pc:grpChg>
        <pc:grpChg chg="add del">
          <ac:chgData name="mohamed farag" userId="abe8de1c39a50234" providerId="LiveId" clId="{84286E0B-094D-4F01-A23B-713CDB4C177F}" dt="2024-01-07T21:24:23.156" v="819" actId="26606"/>
          <ac:grpSpMkLst>
            <pc:docMk/>
            <pc:sldMk cId="1791311706" sldId="263"/>
            <ac:grpSpMk id="196" creationId="{801DF50F-B47F-405F-BDF3-73DAC01BB90A}"/>
          </ac:grpSpMkLst>
        </pc:grpChg>
        <pc:grpChg chg="add">
          <ac:chgData name="mohamed farag" userId="abe8de1c39a50234" providerId="LiveId" clId="{84286E0B-094D-4F01-A23B-713CDB4C177F}" dt="2024-01-07T21:24:23.201" v="820" actId="26606"/>
          <ac:grpSpMkLst>
            <pc:docMk/>
            <pc:sldMk cId="1791311706" sldId="263"/>
            <ac:grpSpMk id="230" creationId="{9494E066-0146-46E9-BAF1-C33240ABA294}"/>
          </ac:grpSpMkLst>
        </pc:grpChg>
        <pc:grpChg chg="add">
          <ac:chgData name="mohamed farag" userId="abe8de1c39a50234" providerId="LiveId" clId="{84286E0B-094D-4F01-A23B-713CDB4C177F}" dt="2024-01-07T21:24:23.201" v="820" actId="26606"/>
          <ac:grpSpMkLst>
            <pc:docMk/>
            <pc:sldMk cId="1791311706" sldId="263"/>
            <ac:grpSpMk id="234" creationId="{29578809-4F8C-4A9B-A59D-0D7BDA6B179C}"/>
          </ac:grpSpMkLst>
        </pc:grpChg>
        <pc:grpChg chg="add">
          <ac:chgData name="mohamed farag" userId="abe8de1c39a50234" providerId="LiveId" clId="{84286E0B-094D-4F01-A23B-713CDB4C177F}" dt="2024-01-07T21:24:23.201" v="820" actId="26606"/>
          <ac:grpSpMkLst>
            <pc:docMk/>
            <pc:sldMk cId="1791311706" sldId="263"/>
            <ac:grpSpMk id="252" creationId="{E69E4645-4CFC-4C14-9639-295E67859300}"/>
          </ac:grpSpMkLst>
        </pc:grpChg>
        <pc:picChg chg="add del">
          <ac:chgData name="mohamed farag" userId="abe8de1c39a50234" providerId="LiveId" clId="{84286E0B-094D-4F01-A23B-713CDB4C177F}" dt="2024-01-07T21:24:02.055" v="809" actId="26606"/>
          <ac:picMkLst>
            <pc:docMk/>
            <pc:sldMk cId="1791311706" sldId="263"/>
            <ac:picMk id="4" creationId="{2A7C606E-B0AA-09AA-23F1-0D3483544198}"/>
          </ac:picMkLst>
        </pc:picChg>
        <pc:picChg chg="add del">
          <ac:chgData name="mohamed farag" userId="abe8de1c39a50234" providerId="LiveId" clId="{84286E0B-094D-4F01-A23B-713CDB4C177F}" dt="2024-01-07T21:24:06.296" v="811" actId="26606"/>
          <ac:picMkLst>
            <pc:docMk/>
            <pc:sldMk cId="1791311706" sldId="263"/>
            <ac:picMk id="26" creationId="{8C817912-A35C-74B2-6BA7-DEB732B52EF9}"/>
          </ac:picMkLst>
        </pc:picChg>
        <pc:picChg chg="add del">
          <ac:chgData name="mohamed farag" userId="abe8de1c39a50234" providerId="LiveId" clId="{84286E0B-094D-4F01-A23B-713CDB4C177F}" dt="2024-01-07T21:24:13.107" v="813" actId="26606"/>
          <ac:picMkLst>
            <pc:docMk/>
            <pc:sldMk cId="1791311706" sldId="263"/>
            <ac:picMk id="32" creationId="{2A7C606E-B0AA-09AA-23F1-0D3483544198}"/>
          </ac:picMkLst>
        </pc:picChg>
        <pc:cxnChg chg="add del">
          <ac:chgData name="mohamed farag" userId="abe8de1c39a50234" providerId="LiveId" clId="{84286E0B-094D-4F01-A23B-713CDB4C177F}" dt="2024-01-07T21:24:18.631" v="815" actId="26606"/>
          <ac:cxnSpMkLst>
            <pc:docMk/>
            <pc:sldMk cId="1791311706" sldId="263"/>
            <ac:cxnSpMk id="7" creationId="{AE0C0B2A-3FD1-4235-A16E-0ED1E028A93E}"/>
          </ac:cxnSpMkLst>
        </pc:cxnChg>
        <pc:cxnChg chg="add del">
          <ac:chgData name="mohamed farag" userId="abe8de1c39a50234" providerId="LiveId" clId="{84286E0B-094D-4F01-A23B-713CDB4C177F}" dt="2024-01-07T21:24:02.055" v="809" actId="26606"/>
          <ac:cxnSpMkLst>
            <pc:docMk/>
            <pc:sldMk cId="1791311706" sldId="263"/>
            <ac:cxnSpMk id="8" creationId="{AE0C0B2A-3FD1-4235-A16E-0ED1E028A93E}"/>
          </ac:cxnSpMkLst>
        </pc:cxnChg>
        <pc:cxnChg chg="add del">
          <ac:chgData name="mohamed farag" userId="abe8de1c39a50234" providerId="LiveId" clId="{84286E0B-094D-4F01-A23B-713CDB4C177F}" dt="2024-01-07T21:24:18.631" v="815" actId="26606"/>
          <ac:cxnSpMkLst>
            <pc:docMk/>
            <pc:sldMk cId="1791311706" sldId="263"/>
            <ac:cxnSpMk id="17" creationId="{52A8EF8A-6DD1-434A-9E4F-EFD86A15E5AD}"/>
          </ac:cxnSpMkLst>
        </pc:cxnChg>
        <pc:cxnChg chg="add del">
          <ac:chgData name="mohamed farag" userId="abe8de1c39a50234" providerId="LiveId" clId="{84286E0B-094D-4F01-A23B-713CDB4C177F}" dt="2024-01-07T21:24:02.055" v="809" actId="26606"/>
          <ac:cxnSpMkLst>
            <pc:docMk/>
            <pc:sldMk cId="1791311706" sldId="263"/>
            <ac:cxnSpMk id="18" creationId="{9E7C23BC-DAA6-40E1-8166-B8C4439D1430}"/>
          </ac:cxnSpMkLst>
        </pc:cxnChg>
        <pc:cxnChg chg="add del">
          <ac:chgData name="mohamed farag" userId="abe8de1c39a50234" providerId="LiveId" clId="{84286E0B-094D-4F01-A23B-713CDB4C177F}" dt="2024-01-07T21:24:06.296" v="811" actId="26606"/>
          <ac:cxnSpMkLst>
            <pc:docMk/>
            <pc:sldMk cId="1791311706" sldId="263"/>
            <ac:cxnSpMk id="20" creationId="{AE0C0B2A-3FD1-4235-A16E-0ED1E028A93E}"/>
          </ac:cxnSpMkLst>
        </pc:cxnChg>
        <pc:cxnChg chg="add del">
          <ac:chgData name="mohamed farag" userId="abe8de1c39a50234" providerId="LiveId" clId="{84286E0B-094D-4F01-A23B-713CDB4C177F}" dt="2024-01-07T21:24:06.296" v="811" actId="26606"/>
          <ac:cxnSpMkLst>
            <pc:docMk/>
            <pc:sldMk cId="1791311706" sldId="263"/>
            <ac:cxnSpMk id="27" creationId="{32E97E5C-7A5F-424E-AAE4-654396E90799}"/>
          </ac:cxnSpMkLst>
        </pc:cxnChg>
        <pc:cxnChg chg="add del">
          <ac:chgData name="mohamed farag" userId="abe8de1c39a50234" providerId="LiveId" clId="{84286E0B-094D-4F01-A23B-713CDB4C177F}" dt="2024-01-07T21:24:13.107" v="813" actId="26606"/>
          <ac:cxnSpMkLst>
            <pc:docMk/>
            <pc:sldMk cId="1791311706" sldId="263"/>
            <ac:cxnSpMk id="29" creationId="{AE0C0B2A-3FD1-4235-A16E-0ED1E028A93E}"/>
          </ac:cxnSpMkLst>
        </pc:cxnChg>
        <pc:cxnChg chg="add del">
          <ac:chgData name="mohamed farag" userId="abe8de1c39a50234" providerId="LiveId" clId="{84286E0B-094D-4F01-A23B-713CDB4C177F}" dt="2024-01-07T21:24:13.107" v="813" actId="26606"/>
          <ac:cxnSpMkLst>
            <pc:docMk/>
            <pc:sldMk cId="1791311706" sldId="263"/>
            <ac:cxnSpMk id="33" creationId="{9E7C23BC-DAA6-40E1-8166-B8C4439D1430}"/>
          </ac:cxnSpMkLst>
        </pc:cxnChg>
        <pc:cxnChg chg="add del">
          <ac:chgData name="mohamed farag" userId="abe8de1c39a50234" providerId="LiveId" clId="{84286E0B-094D-4F01-A23B-713CDB4C177F}" dt="2024-01-07T21:24:21.662" v="817" actId="26606"/>
          <ac:cxnSpMkLst>
            <pc:docMk/>
            <pc:sldMk cId="1791311706" sldId="263"/>
            <ac:cxnSpMk id="59" creationId="{AE0C0B2A-3FD1-4235-A16E-0ED1E028A93E}"/>
          </ac:cxnSpMkLst>
        </pc:cxnChg>
        <pc:cxnChg chg="add del">
          <ac:chgData name="mohamed farag" userId="abe8de1c39a50234" providerId="LiveId" clId="{84286E0B-094D-4F01-A23B-713CDB4C177F}" dt="2024-01-07T21:24:21.662" v="817" actId="26606"/>
          <ac:cxnSpMkLst>
            <pc:docMk/>
            <pc:sldMk cId="1791311706" sldId="263"/>
            <ac:cxnSpMk id="60" creationId="{C88FC08C-C419-4B3F-B3C4-074AE704518A}"/>
          </ac:cxnSpMkLst>
        </pc:cxnChg>
        <pc:cxnChg chg="add del">
          <ac:chgData name="mohamed farag" userId="abe8de1c39a50234" providerId="LiveId" clId="{84286E0B-094D-4F01-A23B-713CDB4C177F}" dt="2024-01-07T21:24:23.156" v="819" actId="26606"/>
          <ac:cxnSpMkLst>
            <pc:docMk/>
            <pc:sldMk cId="1791311706" sldId="263"/>
            <ac:cxnSpMk id="79" creationId="{D56ACE5F-BE95-4218-ADF7-6F1DEF6A9465}"/>
          </ac:cxnSpMkLst>
        </pc:cxnChg>
        <pc:cxnChg chg="add del">
          <ac:chgData name="mohamed farag" userId="abe8de1c39a50234" providerId="LiveId" clId="{84286E0B-094D-4F01-A23B-713CDB4C177F}" dt="2024-01-07T21:24:23.156" v="819" actId="26606"/>
          <ac:cxnSpMkLst>
            <pc:docMk/>
            <pc:sldMk cId="1791311706" sldId="263"/>
            <ac:cxnSpMk id="142" creationId="{AE0C0B2A-3FD1-4235-A16E-0ED1E028A93E}"/>
          </ac:cxnSpMkLst>
        </pc:cxnChg>
        <pc:cxnChg chg="add">
          <ac:chgData name="mohamed farag" userId="abe8de1c39a50234" providerId="LiveId" clId="{84286E0B-094D-4F01-A23B-713CDB4C177F}" dt="2024-01-07T21:24:23.201" v="820" actId="26606"/>
          <ac:cxnSpMkLst>
            <pc:docMk/>
            <pc:sldMk cId="1791311706" sldId="263"/>
            <ac:cxnSpMk id="229" creationId="{AE0C0B2A-3FD1-4235-A16E-0ED1E028A93E}"/>
          </ac:cxnSpMkLst>
        </pc:cxnChg>
        <pc:cxnChg chg="add">
          <ac:chgData name="mohamed farag" userId="abe8de1c39a50234" providerId="LiveId" clId="{84286E0B-094D-4F01-A23B-713CDB4C177F}" dt="2024-01-07T21:24:23.201" v="820" actId="26606"/>
          <ac:cxnSpMkLst>
            <pc:docMk/>
            <pc:sldMk cId="1791311706" sldId="263"/>
            <ac:cxnSpMk id="251" creationId="{C88FC08C-C419-4B3F-B3C4-074AE704518A}"/>
          </ac:cxnSpMkLst>
        </pc:cxnChg>
      </pc:sldChg>
      <pc:sldChg chg="addSp delSp modSp del mod setBg">
        <pc:chgData name="mohamed farag" userId="abe8de1c39a50234" providerId="LiveId" clId="{84286E0B-094D-4F01-A23B-713CDB4C177F}" dt="2024-01-07T21:35:11.047" v="920" actId="47"/>
        <pc:sldMkLst>
          <pc:docMk/>
          <pc:sldMk cId="1995935539" sldId="264"/>
        </pc:sldMkLst>
        <pc:spChg chg="add mod">
          <ac:chgData name="mohamed farag" userId="abe8de1c39a50234" providerId="LiveId" clId="{84286E0B-094D-4F01-A23B-713CDB4C177F}" dt="2024-01-07T21:28:15.142" v="860" actId="1076"/>
          <ac:spMkLst>
            <pc:docMk/>
            <pc:sldMk cId="1995935539" sldId="264"/>
            <ac:spMk id="3" creationId="{A6045D34-D82B-B9E8-BF91-8CBB17957445}"/>
          </ac:spMkLst>
        </pc:spChg>
        <pc:spChg chg="add">
          <ac:chgData name="mohamed farag" userId="abe8de1c39a50234" providerId="LiveId" clId="{84286E0B-094D-4F01-A23B-713CDB4C177F}" dt="2024-01-07T21:26:44.826" v="837" actId="26606"/>
          <ac:spMkLst>
            <pc:docMk/>
            <pc:sldMk cId="1995935539" sldId="264"/>
            <ac:spMk id="21" creationId="{72C53508-B3F0-4B95-A7BB-3FB94033C4EC}"/>
          </ac:spMkLst>
        </pc:spChg>
        <pc:grpChg chg="add">
          <ac:chgData name="mohamed farag" userId="abe8de1c39a50234" providerId="LiveId" clId="{84286E0B-094D-4F01-A23B-713CDB4C177F}" dt="2024-01-07T21:26:44.826" v="837" actId="26606"/>
          <ac:grpSpMkLst>
            <pc:docMk/>
            <pc:sldMk cId="1995935539" sldId="264"/>
            <ac:grpSpMk id="15" creationId="{9494E066-0146-46E9-BAF1-C33240ABA294}"/>
          </ac:grpSpMkLst>
        </pc:grpChg>
        <pc:grpChg chg="add">
          <ac:chgData name="mohamed farag" userId="abe8de1c39a50234" providerId="LiveId" clId="{84286E0B-094D-4F01-A23B-713CDB4C177F}" dt="2024-01-07T21:26:44.826" v="837" actId="26606"/>
          <ac:grpSpMkLst>
            <pc:docMk/>
            <pc:sldMk cId="1995935539" sldId="264"/>
            <ac:grpSpMk id="25" creationId="{7DC925D4-A222-4AF4-B410-4AFDEE4557B2}"/>
          </ac:grpSpMkLst>
        </pc:grpChg>
        <pc:grpChg chg="add">
          <ac:chgData name="mohamed farag" userId="abe8de1c39a50234" providerId="LiveId" clId="{84286E0B-094D-4F01-A23B-713CDB4C177F}" dt="2024-01-07T21:26:44.826" v="837" actId="26606"/>
          <ac:grpSpMkLst>
            <pc:docMk/>
            <pc:sldMk cId="1995935539" sldId="264"/>
            <ac:grpSpMk id="35" creationId="{5EE5DB50-1341-4A9E-A206-967EBBDE449F}"/>
          </ac:grpSpMkLst>
        </pc:grpChg>
        <pc:picChg chg="del">
          <ac:chgData name="mohamed farag" userId="abe8de1c39a50234" providerId="LiveId" clId="{84286E0B-094D-4F01-A23B-713CDB4C177F}" dt="2024-01-07T21:24:28.203" v="821" actId="478"/>
          <ac:picMkLst>
            <pc:docMk/>
            <pc:sldMk cId="1995935539" sldId="264"/>
            <ac:picMk id="5" creationId="{014D1B7B-37C3-F834-FA24-B9645A8907F5}"/>
          </ac:picMkLst>
        </pc:picChg>
        <pc:picChg chg="add mod ord">
          <ac:chgData name="mohamed farag" userId="abe8de1c39a50234" providerId="LiveId" clId="{84286E0B-094D-4F01-A23B-713CDB4C177F}" dt="2024-01-07T21:27:13.235" v="850" actId="14100"/>
          <ac:picMkLst>
            <pc:docMk/>
            <pc:sldMk cId="1995935539" sldId="264"/>
            <ac:picMk id="6" creationId="{25A19FFC-BA87-719F-BC30-D7F42657F638}"/>
          </ac:picMkLst>
        </pc:picChg>
        <pc:picChg chg="add mod">
          <ac:chgData name="mohamed farag" userId="abe8de1c39a50234" providerId="LiveId" clId="{84286E0B-094D-4F01-A23B-713CDB4C177F}" dt="2024-01-07T21:27:06.116" v="847" actId="1076"/>
          <ac:picMkLst>
            <pc:docMk/>
            <pc:sldMk cId="1995935539" sldId="264"/>
            <ac:picMk id="8" creationId="{24DF4459-547D-F4CB-421A-F38BFC9CCEA6}"/>
          </ac:picMkLst>
        </pc:picChg>
        <pc:cxnChg chg="add">
          <ac:chgData name="mohamed farag" userId="abe8de1c39a50234" providerId="LiveId" clId="{84286E0B-094D-4F01-A23B-713CDB4C177F}" dt="2024-01-07T21:26:44.826" v="837" actId="26606"/>
          <ac:cxnSpMkLst>
            <pc:docMk/>
            <pc:sldMk cId="1995935539" sldId="264"/>
            <ac:cxnSpMk id="13" creationId="{AE0C0B2A-3FD1-4235-A16E-0ED1E028A93E}"/>
          </ac:cxnSpMkLst>
        </pc:cxnChg>
        <pc:cxnChg chg="add">
          <ac:chgData name="mohamed farag" userId="abe8de1c39a50234" providerId="LiveId" clId="{84286E0B-094D-4F01-A23B-713CDB4C177F}" dt="2024-01-07T21:26:44.826" v="837" actId="26606"/>
          <ac:cxnSpMkLst>
            <pc:docMk/>
            <pc:sldMk cId="1995935539" sldId="264"/>
            <ac:cxnSpMk id="23" creationId="{58EBA113-6605-4291-A31D-0BEA2EFFB5D3}"/>
          </ac:cxnSpMkLst>
        </pc:cxnChg>
      </pc:sldChg>
      <pc:sldChg chg="addSp delSp modSp mod setBg addAnim delAnim">
        <pc:chgData name="mohamed farag" userId="abe8de1c39a50234" providerId="LiveId" clId="{84286E0B-094D-4F01-A23B-713CDB4C177F}" dt="2024-01-07T21:48:03.753" v="1052" actId="26606"/>
        <pc:sldMkLst>
          <pc:docMk/>
          <pc:sldMk cId="630832587" sldId="265"/>
        </pc:sldMkLst>
        <pc:spChg chg="mod">
          <ac:chgData name="mohamed farag" userId="abe8de1c39a50234" providerId="LiveId" clId="{84286E0B-094D-4F01-A23B-713CDB4C177F}" dt="2024-01-07T21:48:03.753" v="1052" actId="26606"/>
          <ac:spMkLst>
            <pc:docMk/>
            <pc:sldMk cId="630832587" sldId="265"/>
            <ac:spMk id="2" creationId="{234D6690-BD34-441B-FB51-C82C754345D8}"/>
          </ac:spMkLst>
        </pc:spChg>
        <pc:spChg chg="del mod">
          <ac:chgData name="mohamed farag" userId="abe8de1c39a50234" providerId="LiveId" clId="{84286E0B-094D-4F01-A23B-713CDB4C177F}" dt="2024-01-07T21:47:18.001" v="1035" actId="478"/>
          <ac:spMkLst>
            <pc:docMk/>
            <pc:sldMk cId="630832587" sldId="265"/>
            <ac:spMk id="3" creationId="{C785EB42-C325-6C51-E8A1-7782111C2439}"/>
          </ac:spMkLst>
        </pc:spChg>
        <pc:spChg chg="add del">
          <ac:chgData name="mohamed farag" userId="abe8de1c39a50234" providerId="LiveId" clId="{84286E0B-094D-4F01-A23B-713CDB4C177F}" dt="2024-01-07T21:48:03.712" v="1051" actId="26606"/>
          <ac:spMkLst>
            <pc:docMk/>
            <pc:sldMk cId="630832587" sldId="265"/>
            <ac:spMk id="15" creationId="{2E61ADD4-967B-4465-8688-0530A73F6F2A}"/>
          </ac:spMkLst>
        </pc:spChg>
        <pc:spChg chg="add del">
          <ac:chgData name="mohamed farag" userId="abe8de1c39a50234" providerId="LiveId" clId="{84286E0B-094D-4F01-A23B-713CDB4C177F}" dt="2024-01-07T21:47:59.929" v="1049" actId="26606"/>
          <ac:spMkLst>
            <pc:docMk/>
            <pc:sldMk cId="630832587" sldId="265"/>
            <ac:spMk id="16" creationId="{3011B0B3-5679-4759-90B8-3B908C4CBD21}"/>
          </ac:spMkLst>
        </pc:spChg>
        <pc:spChg chg="add del">
          <ac:chgData name="mohamed farag" userId="abe8de1c39a50234" providerId="LiveId" clId="{84286E0B-094D-4F01-A23B-713CDB4C177F}" dt="2024-01-07T21:47:59.929" v="1049" actId="26606"/>
          <ac:spMkLst>
            <pc:docMk/>
            <pc:sldMk cId="630832587" sldId="265"/>
            <ac:spMk id="18" creationId="{767E5D14-5396-4D7B-996A-7BFD00576139}"/>
          </ac:spMkLst>
        </pc:spChg>
        <pc:spChg chg="add">
          <ac:chgData name="mohamed farag" userId="abe8de1c39a50234" providerId="LiveId" clId="{84286E0B-094D-4F01-A23B-713CDB4C177F}" dt="2024-01-07T21:48:03.753" v="1052" actId="26606"/>
          <ac:spMkLst>
            <pc:docMk/>
            <pc:sldMk cId="630832587" sldId="265"/>
            <ac:spMk id="106" creationId="{CA5B2A81-2C8E-4963-AFD4-E539D168B475}"/>
          </ac:spMkLst>
        </pc:spChg>
        <pc:grpChg chg="add del">
          <ac:chgData name="mohamed farag" userId="abe8de1c39a50234" providerId="LiveId" clId="{84286E0B-094D-4F01-A23B-713CDB4C177F}" dt="2024-01-07T21:48:03.712" v="1051" actId="26606"/>
          <ac:grpSpMkLst>
            <pc:docMk/>
            <pc:sldMk cId="630832587" sldId="265"/>
            <ac:grpSpMk id="9" creationId="{9494E066-0146-46E9-BAF1-C33240ABA294}"/>
          </ac:grpSpMkLst>
        </pc:grpChg>
        <pc:grpChg chg="add del">
          <ac:chgData name="mohamed farag" userId="abe8de1c39a50234" providerId="LiveId" clId="{84286E0B-094D-4F01-A23B-713CDB4C177F}" dt="2024-01-07T21:47:59.929" v="1049" actId="26606"/>
          <ac:grpSpMkLst>
            <pc:docMk/>
            <pc:sldMk cId="630832587" sldId="265"/>
            <ac:grpSpMk id="10" creationId="{9494E066-0146-46E9-BAF1-C33240ABA294}"/>
          </ac:grpSpMkLst>
        </pc:grpChg>
        <pc:grpChg chg="add del">
          <ac:chgData name="mohamed farag" userId="abe8de1c39a50234" providerId="LiveId" clId="{84286E0B-094D-4F01-A23B-713CDB4C177F}" dt="2024-01-07T21:48:03.712" v="1051" actId="26606"/>
          <ac:grpSpMkLst>
            <pc:docMk/>
            <pc:sldMk cId="630832587" sldId="265"/>
            <ac:grpSpMk id="17" creationId="{D9ED822D-7562-43BC-A300-9D43D8263DA9}"/>
          </ac:grpSpMkLst>
        </pc:grpChg>
        <pc:grpChg chg="add">
          <ac:chgData name="mohamed farag" userId="abe8de1c39a50234" providerId="LiveId" clId="{84286E0B-094D-4F01-A23B-713CDB4C177F}" dt="2024-01-07T21:48:03.753" v="1052" actId="26606"/>
          <ac:grpSpMkLst>
            <pc:docMk/>
            <pc:sldMk cId="630832587" sldId="265"/>
            <ac:grpSpMk id="19" creationId="{466BD917-8B7F-425F-B73C-5B9A2F1C12CF}"/>
          </ac:grpSpMkLst>
        </pc:grpChg>
        <pc:grpChg chg="add del">
          <ac:chgData name="mohamed farag" userId="abe8de1c39a50234" providerId="LiveId" clId="{84286E0B-094D-4F01-A23B-713CDB4C177F}" dt="2024-01-07T21:47:59.929" v="1049" actId="26606"/>
          <ac:grpSpMkLst>
            <pc:docMk/>
            <pc:sldMk cId="630832587" sldId="265"/>
            <ac:grpSpMk id="20" creationId="{E14350AE-EC1C-4F25-89C0-954A46AD8132}"/>
          </ac:grpSpMkLst>
        </pc:grpChg>
        <pc:grpChg chg="add">
          <ac:chgData name="mohamed farag" userId="abe8de1c39a50234" providerId="LiveId" clId="{84286E0B-094D-4F01-A23B-713CDB4C177F}" dt="2024-01-07T21:48:03.753" v="1052" actId="26606"/>
          <ac:grpSpMkLst>
            <pc:docMk/>
            <pc:sldMk cId="630832587" sldId="265"/>
            <ac:grpSpMk id="103" creationId="{9494E066-0146-46E9-BAF1-C33240ABA294}"/>
          </ac:grpSpMkLst>
        </pc:grpChg>
        <pc:picChg chg="add del">
          <ac:chgData name="mohamed farag" userId="abe8de1c39a50234" providerId="LiveId" clId="{84286E0B-094D-4F01-A23B-713CDB4C177F}" dt="2024-01-07T21:47:59.929" v="1049" actId="26606"/>
          <ac:picMkLst>
            <pc:docMk/>
            <pc:sldMk cId="630832587" sldId="265"/>
            <ac:picMk id="4" creationId="{4609814A-FED3-B1AF-B0DC-401DE0890014}"/>
          </ac:picMkLst>
        </pc:picChg>
        <pc:cxnChg chg="add del">
          <ac:chgData name="mohamed farag" userId="abe8de1c39a50234" providerId="LiveId" clId="{84286E0B-094D-4F01-A23B-713CDB4C177F}" dt="2024-01-07T21:48:03.712" v="1051" actId="26606"/>
          <ac:cxnSpMkLst>
            <pc:docMk/>
            <pc:sldMk cId="630832587" sldId="265"/>
            <ac:cxnSpMk id="7" creationId="{AE0C0B2A-3FD1-4235-A16E-0ED1E028A93E}"/>
          </ac:cxnSpMkLst>
        </pc:cxnChg>
        <pc:cxnChg chg="add del">
          <ac:chgData name="mohamed farag" userId="abe8de1c39a50234" providerId="LiveId" clId="{84286E0B-094D-4F01-A23B-713CDB4C177F}" dt="2024-01-07T21:47:59.929" v="1049" actId="26606"/>
          <ac:cxnSpMkLst>
            <pc:docMk/>
            <pc:sldMk cId="630832587" sldId="265"/>
            <ac:cxnSpMk id="8" creationId="{AE0C0B2A-3FD1-4235-A16E-0ED1E028A93E}"/>
          </ac:cxnSpMkLst>
        </pc:cxnChg>
        <pc:cxnChg chg="add del">
          <ac:chgData name="mohamed farag" userId="abe8de1c39a50234" providerId="LiveId" clId="{84286E0B-094D-4F01-A23B-713CDB4C177F}" dt="2024-01-07T21:48:03.712" v="1051" actId="26606"/>
          <ac:cxnSpMkLst>
            <pc:docMk/>
            <pc:sldMk cId="630832587" sldId="265"/>
            <ac:cxnSpMk id="39" creationId="{52A8EF8A-6DD1-434A-9E4F-EFD86A15E5AD}"/>
          </ac:cxnSpMkLst>
        </pc:cxnChg>
        <pc:cxnChg chg="add">
          <ac:chgData name="mohamed farag" userId="abe8de1c39a50234" providerId="LiveId" clId="{84286E0B-094D-4F01-A23B-713CDB4C177F}" dt="2024-01-07T21:48:03.753" v="1052" actId="26606"/>
          <ac:cxnSpMkLst>
            <pc:docMk/>
            <pc:sldMk cId="630832587" sldId="265"/>
            <ac:cxnSpMk id="102" creationId="{AE0C0B2A-3FD1-4235-A16E-0ED1E028A93E}"/>
          </ac:cxnSpMkLst>
        </pc:cxnChg>
        <pc:cxnChg chg="add">
          <ac:chgData name="mohamed farag" userId="abe8de1c39a50234" providerId="LiveId" clId="{84286E0B-094D-4F01-A23B-713CDB4C177F}" dt="2024-01-07T21:48:03.753" v="1052" actId="26606"/>
          <ac:cxnSpMkLst>
            <pc:docMk/>
            <pc:sldMk cId="630832587" sldId="265"/>
            <ac:cxnSpMk id="107" creationId="{ADEE229A-FA2F-41CD-AB19-7E8FA9B69776}"/>
          </ac:cxnSpMkLst>
        </pc:cxnChg>
      </pc:sldChg>
      <pc:sldChg chg="addSp delSp modSp mod setBg">
        <pc:chgData name="mohamed farag" userId="abe8de1c39a50234" providerId="LiveId" clId="{84286E0B-094D-4F01-A23B-713CDB4C177F}" dt="2024-01-07T21:53:59.988" v="1136" actId="14100"/>
        <pc:sldMkLst>
          <pc:docMk/>
          <pc:sldMk cId="2358766326" sldId="266"/>
        </pc:sldMkLst>
        <pc:spChg chg="add del mod">
          <ac:chgData name="mohamed farag" userId="abe8de1c39a50234" providerId="LiveId" clId="{84286E0B-094D-4F01-A23B-713CDB4C177F}" dt="2024-01-07T21:49:35.012" v="1068" actId="26606"/>
          <ac:spMkLst>
            <pc:docMk/>
            <pc:sldMk cId="2358766326" sldId="266"/>
            <ac:spMk id="3" creationId="{B1B9FE23-033E-AA42-2324-A1E31FD140B7}"/>
          </ac:spMkLst>
        </pc:spChg>
        <pc:spChg chg="add del">
          <ac:chgData name="mohamed farag" userId="abe8de1c39a50234" providerId="LiveId" clId="{84286E0B-094D-4F01-A23B-713CDB4C177F}" dt="2024-01-07T21:49:35.012" v="1068" actId="26606"/>
          <ac:spMkLst>
            <pc:docMk/>
            <pc:sldMk cId="2358766326" sldId="266"/>
            <ac:spMk id="10" creationId="{3D2EE047-566C-48D4-9F44-4BB3B58FB300}"/>
          </ac:spMkLst>
        </pc:spChg>
        <pc:spChg chg="add del">
          <ac:chgData name="mohamed farag" userId="abe8de1c39a50234" providerId="LiveId" clId="{84286E0B-094D-4F01-A23B-713CDB4C177F}" dt="2024-01-07T21:49:24.398" v="1065" actId="26606"/>
          <ac:spMkLst>
            <pc:docMk/>
            <pc:sldMk cId="2358766326" sldId="266"/>
            <ac:spMk id="15" creationId="{6D2D76E3-BBAC-4D3C-9314-D3076FA9051A}"/>
          </ac:spMkLst>
        </pc:spChg>
        <pc:spChg chg="add del">
          <ac:chgData name="mohamed farag" userId="abe8de1c39a50234" providerId="LiveId" clId="{84286E0B-094D-4F01-A23B-713CDB4C177F}" dt="2024-01-07T21:49:34.976" v="1067" actId="26606"/>
          <ac:spMkLst>
            <pc:docMk/>
            <pc:sldMk cId="2358766326" sldId="266"/>
            <ac:spMk id="16" creationId="{EEE96A74-B62B-4642-AB22-7776A5F48CE7}"/>
          </ac:spMkLst>
        </pc:spChg>
        <pc:spChg chg="add del">
          <ac:chgData name="mohamed farag" userId="abe8de1c39a50234" providerId="LiveId" clId="{84286E0B-094D-4F01-A23B-713CDB4C177F}" dt="2024-01-07T21:50:36.337" v="1087" actId="26606"/>
          <ac:spMkLst>
            <pc:docMk/>
            <pc:sldMk cId="2358766326" sldId="266"/>
            <ac:spMk id="59" creationId="{6D2D76E3-BBAC-4D3C-9314-D3076FA9051A}"/>
          </ac:spMkLst>
        </pc:spChg>
        <pc:spChg chg="add del mod">
          <ac:chgData name="mohamed farag" userId="abe8de1c39a50234" providerId="LiveId" clId="{84286E0B-094D-4F01-A23B-713CDB4C177F}" dt="2024-01-07T21:53:59.988" v="1136" actId="14100"/>
          <ac:spMkLst>
            <pc:docMk/>
            <pc:sldMk cId="2358766326" sldId="266"/>
            <ac:spMk id="106" creationId="{B1B9FE23-033E-AA42-2324-A1E31FD140B7}"/>
          </ac:spMkLst>
        </pc:spChg>
        <pc:spChg chg="add del">
          <ac:chgData name="mohamed farag" userId="abe8de1c39a50234" providerId="LiveId" clId="{84286E0B-094D-4F01-A23B-713CDB4C177F}" dt="2024-01-07T21:50:36.337" v="1087" actId="26606"/>
          <ac:spMkLst>
            <pc:docMk/>
            <pc:sldMk cId="2358766326" sldId="266"/>
            <ac:spMk id="113" creationId="{DB66C9CD-6BF4-44CA-8078-0BB819080761}"/>
          </ac:spMkLst>
        </pc:spChg>
        <pc:grpChg chg="add del">
          <ac:chgData name="mohamed farag" userId="abe8de1c39a50234" providerId="LiveId" clId="{84286E0B-094D-4F01-A23B-713CDB4C177F}" dt="2024-01-07T21:49:24.398" v="1065" actId="26606"/>
          <ac:grpSpMkLst>
            <pc:docMk/>
            <pc:sldMk cId="2358766326" sldId="266"/>
            <ac:grpSpMk id="17" creationId="{75C945D9-C3DE-4D90-9F29-7BE223AAF113}"/>
          </ac:grpSpMkLst>
        </pc:grpChg>
        <pc:grpChg chg="add del">
          <ac:chgData name="mohamed farag" userId="abe8de1c39a50234" providerId="LiveId" clId="{84286E0B-094D-4F01-A23B-713CDB4C177F}" dt="2024-01-07T21:50:36.337" v="1087" actId="26606"/>
          <ac:grpSpMkLst>
            <pc:docMk/>
            <pc:sldMk cId="2358766326" sldId="266"/>
            <ac:grpSpMk id="61" creationId="{75C945D9-C3DE-4D90-9F29-7BE223AAF113}"/>
          </ac:grpSpMkLst>
        </pc:grpChg>
        <pc:grpChg chg="add del">
          <ac:chgData name="mohamed farag" userId="abe8de1c39a50234" providerId="LiveId" clId="{84286E0B-094D-4F01-A23B-713CDB4C177F}" dt="2024-01-07T21:49:24.398" v="1065" actId="26606"/>
          <ac:grpSpMkLst>
            <pc:docMk/>
            <pc:sldMk cId="2358766326" sldId="266"/>
            <ac:grpSpMk id="62" creationId="{55C23123-3C5C-4A8B-AD1C-138D7B73D8D9}"/>
          </ac:grpSpMkLst>
        </pc:grpChg>
        <pc:grpChg chg="add del">
          <ac:chgData name="mohamed farag" userId="abe8de1c39a50234" providerId="LiveId" clId="{84286E0B-094D-4F01-A23B-713CDB4C177F}" dt="2024-01-07T21:50:36.337" v="1087" actId="26606"/>
          <ac:grpSpMkLst>
            <pc:docMk/>
            <pc:sldMk cId="2358766326" sldId="266"/>
            <ac:grpSpMk id="107" creationId="{55C23123-3C5C-4A8B-AD1C-138D7B73D8D9}"/>
          </ac:grpSpMkLst>
        </pc:grpChg>
        <pc:graphicFrameChg chg="add del">
          <ac:chgData name="mohamed farag" userId="abe8de1c39a50234" providerId="LiveId" clId="{84286E0B-094D-4F01-A23B-713CDB4C177F}" dt="2024-01-07T21:49:34.976" v="1067" actId="26606"/>
          <ac:graphicFrameMkLst>
            <pc:docMk/>
            <pc:sldMk cId="2358766326" sldId="266"/>
            <ac:graphicFrameMk id="12" creationId="{2514DE4B-D2CF-0C54-EE86-019DA01FD470}"/>
          </ac:graphicFrameMkLst>
        </pc:graphicFrameChg>
        <pc:graphicFrameChg chg="add del">
          <ac:chgData name="mohamed farag" userId="abe8de1c39a50234" providerId="LiveId" clId="{84286E0B-094D-4F01-A23B-713CDB4C177F}" dt="2024-01-07T21:50:36.337" v="1087" actId="26606"/>
          <ac:graphicFrameMkLst>
            <pc:docMk/>
            <pc:sldMk cId="2358766326" sldId="266"/>
            <ac:graphicFrameMk id="109" creationId="{1D439401-950A-3EF2-BEB7-019B38620A29}"/>
          </ac:graphicFrameMkLst>
        </pc:graphicFrameChg>
        <pc:picChg chg="del">
          <ac:chgData name="mohamed farag" userId="abe8de1c39a50234" providerId="LiveId" clId="{84286E0B-094D-4F01-A23B-713CDB4C177F}" dt="2024-01-07T21:48:06.822" v="1053" actId="478"/>
          <ac:picMkLst>
            <pc:docMk/>
            <pc:sldMk cId="2358766326" sldId="266"/>
            <ac:picMk id="5" creationId="{49F7644E-5EEC-1AB5-C4E9-D853EC580478}"/>
          </ac:picMkLst>
        </pc:picChg>
        <pc:picChg chg="add del">
          <ac:chgData name="mohamed farag" userId="abe8de1c39a50234" providerId="LiveId" clId="{84286E0B-094D-4F01-A23B-713CDB4C177F}" dt="2024-01-07T21:49:13.904" v="1062" actId="478"/>
          <ac:picMkLst>
            <pc:docMk/>
            <pc:sldMk cId="2358766326" sldId="266"/>
            <ac:picMk id="7" creationId="{1BCD731F-97A2-671D-5A2E-A113B4AA33D3}"/>
          </ac:picMkLst>
        </pc:picChg>
        <pc:cxnChg chg="add del">
          <ac:chgData name="mohamed farag" userId="abe8de1c39a50234" providerId="LiveId" clId="{84286E0B-094D-4F01-A23B-713CDB4C177F}" dt="2024-01-07T21:49:34.976" v="1067" actId="26606"/>
          <ac:cxnSpMkLst>
            <pc:docMk/>
            <pc:sldMk cId="2358766326" sldId="266"/>
            <ac:cxnSpMk id="18" creationId="{9B4757C4-228A-47E5-94C8-058312AB27F8}"/>
          </ac:cxnSpMkLst>
        </pc:cxnChg>
        <pc:cxnChg chg="add del">
          <ac:chgData name="mohamed farag" userId="abe8de1c39a50234" providerId="LiveId" clId="{84286E0B-094D-4F01-A23B-713CDB4C177F}" dt="2024-01-07T21:49:24.398" v="1065" actId="26606"/>
          <ac:cxnSpMkLst>
            <pc:docMk/>
            <pc:sldMk cId="2358766326" sldId="266"/>
            <ac:cxnSpMk id="60" creationId="{22725E2D-27B9-4A2E-B161-230C61B08082}"/>
          </ac:cxnSpMkLst>
        </pc:cxnChg>
        <pc:cxnChg chg="add del">
          <ac:chgData name="mohamed farag" userId="abe8de1c39a50234" providerId="LiveId" clId="{84286E0B-094D-4F01-A23B-713CDB4C177F}" dt="2024-01-07T21:50:36.337" v="1087" actId="26606"/>
          <ac:cxnSpMkLst>
            <pc:docMk/>
            <pc:sldMk cId="2358766326" sldId="266"/>
            <ac:cxnSpMk id="105" creationId="{22725E2D-27B9-4A2E-B161-230C61B08082}"/>
          </ac:cxnSpMkLst>
        </pc:cxnChg>
        <pc:cxnChg chg="add del">
          <ac:chgData name="mohamed farag" userId="abe8de1c39a50234" providerId="LiveId" clId="{84286E0B-094D-4F01-A23B-713CDB4C177F}" dt="2024-01-07T21:50:36.337" v="1087" actId="26606"/>
          <ac:cxnSpMkLst>
            <pc:docMk/>
            <pc:sldMk cId="2358766326" sldId="266"/>
            <ac:cxnSpMk id="115" creationId="{D9BF9BF3-7E9D-458B-A5D2-E730C5FFD0CD}"/>
          </ac:cxnSpMkLst>
        </pc:cxnChg>
      </pc:sldChg>
      <pc:sldChg chg="modSp del mod">
        <pc:chgData name="mohamed farag" userId="abe8de1c39a50234" providerId="LiveId" clId="{84286E0B-094D-4F01-A23B-713CDB4C177F}" dt="2024-01-07T21:51:41.020" v="1110" actId="47"/>
        <pc:sldMkLst>
          <pc:docMk/>
          <pc:sldMk cId="3243388683" sldId="267"/>
        </pc:sldMkLst>
        <pc:spChg chg="mod">
          <ac:chgData name="mohamed farag" userId="abe8de1c39a50234" providerId="LiveId" clId="{84286E0B-094D-4F01-A23B-713CDB4C177F}" dt="2024-01-07T21:51:39.740" v="1109" actId="27636"/>
          <ac:spMkLst>
            <pc:docMk/>
            <pc:sldMk cId="3243388683" sldId="267"/>
            <ac:spMk id="2" creationId="{7522A35A-A653-A1E9-1BCD-872C27DEF015}"/>
          </ac:spMkLst>
        </pc:spChg>
      </pc:sldChg>
      <pc:sldChg chg="modSp add mod">
        <pc:chgData name="mohamed farag" userId="abe8de1c39a50234" providerId="LiveId" clId="{84286E0B-094D-4F01-A23B-713CDB4C177F}" dt="2024-01-07T20:36:27.659" v="458" actId="255"/>
        <pc:sldMkLst>
          <pc:docMk/>
          <pc:sldMk cId="341889135" sldId="268"/>
        </pc:sldMkLst>
        <pc:spChg chg="mod">
          <ac:chgData name="mohamed farag" userId="abe8de1c39a50234" providerId="LiveId" clId="{84286E0B-094D-4F01-A23B-713CDB4C177F}" dt="2024-01-07T20:36:27.659" v="458" actId="255"/>
          <ac:spMkLst>
            <pc:docMk/>
            <pc:sldMk cId="341889135" sldId="268"/>
            <ac:spMk id="2" creationId="{721EA3F9-017C-54FA-2E9A-04CD49935294}"/>
          </ac:spMkLst>
        </pc:spChg>
        <pc:spChg chg="mod">
          <ac:chgData name="mohamed farag" userId="abe8de1c39a50234" providerId="LiveId" clId="{84286E0B-094D-4F01-A23B-713CDB4C177F}" dt="2024-01-07T20:33:13.373" v="441" actId="27636"/>
          <ac:spMkLst>
            <pc:docMk/>
            <pc:sldMk cId="341889135" sldId="268"/>
            <ac:spMk id="3" creationId="{D5A1208F-7FA5-6790-DFB9-0CB524DB442F}"/>
          </ac:spMkLst>
        </pc:spChg>
      </pc:sldChg>
      <pc:sldChg chg="modSp add mod">
        <pc:chgData name="mohamed farag" userId="abe8de1c39a50234" providerId="LiveId" clId="{84286E0B-094D-4F01-A23B-713CDB4C177F}" dt="2024-01-07T20:35:04.145" v="450" actId="27636"/>
        <pc:sldMkLst>
          <pc:docMk/>
          <pc:sldMk cId="1543712102" sldId="269"/>
        </pc:sldMkLst>
        <pc:spChg chg="mod">
          <ac:chgData name="mohamed farag" userId="abe8de1c39a50234" providerId="LiveId" clId="{84286E0B-094D-4F01-A23B-713CDB4C177F}" dt="2024-01-07T20:34:47.549" v="448" actId="20577"/>
          <ac:spMkLst>
            <pc:docMk/>
            <pc:sldMk cId="1543712102" sldId="269"/>
            <ac:spMk id="2" creationId="{721EA3F9-017C-54FA-2E9A-04CD49935294}"/>
          </ac:spMkLst>
        </pc:spChg>
        <pc:spChg chg="mod">
          <ac:chgData name="mohamed farag" userId="abe8de1c39a50234" providerId="LiveId" clId="{84286E0B-094D-4F01-A23B-713CDB4C177F}" dt="2024-01-07T20:35:04.145" v="450" actId="27636"/>
          <ac:spMkLst>
            <pc:docMk/>
            <pc:sldMk cId="1543712102" sldId="269"/>
            <ac:spMk id="3" creationId="{D5A1208F-7FA5-6790-DFB9-0CB524DB442F}"/>
          </ac:spMkLst>
        </pc:spChg>
      </pc:sldChg>
      <pc:sldChg chg="addSp delSp modSp add mod">
        <pc:chgData name="mohamed farag" userId="abe8de1c39a50234" providerId="LiveId" clId="{84286E0B-094D-4F01-A23B-713CDB4C177F}" dt="2024-01-07T20:37:38.239" v="469" actId="255"/>
        <pc:sldMkLst>
          <pc:docMk/>
          <pc:sldMk cId="2740287120" sldId="270"/>
        </pc:sldMkLst>
        <pc:spChg chg="mod">
          <ac:chgData name="mohamed farag" userId="abe8de1c39a50234" providerId="LiveId" clId="{84286E0B-094D-4F01-A23B-713CDB4C177F}" dt="2024-01-07T20:37:11.515" v="466" actId="26606"/>
          <ac:spMkLst>
            <pc:docMk/>
            <pc:sldMk cId="2740287120" sldId="270"/>
            <ac:spMk id="2" creationId="{721EA3F9-017C-54FA-2E9A-04CD49935294}"/>
          </ac:spMkLst>
        </pc:spChg>
        <pc:spChg chg="mod">
          <ac:chgData name="mohamed farag" userId="abe8de1c39a50234" providerId="LiveId" clId="{84286E0B-094D-4F01-A23B-713CDB4C177F}" dt="2024-01-07T20:37:38.239" v="469" actId="255"/>
          <ac:spMkLst>
            <pc:docMk/>
            <pc:sldMk cId="2740287120" sldId="270"/>
            <ac:spMk id="3" creationId="{D5A1208F-7FA5-6790-DFB9-0CB524DB442F}"/>
          </ac:spMkLst>
        </pc:spChg>
        <pc:spChg chg="del">
          <ac:chgData name="mohamed farag" userId="abe8de1c39a50234" providerId="LiveId" clId="{84286E0B-094D-4F01-A23B-713CDB4C177F}" dt="2024-01-07T20:37:11.515" v="466" actId="26606"/>
          <ac:spMkLst>
            <pc:docMk/>
            <pc:sldMk cId="2740287120" sldId="270"/>
            <ac:spMk id="35" creationId="{3D2EE047-566C-48D4-9F44-4BB3B58FB300}"/>
          </ac:spMkLst>
        </pc:spChg>
        <pc:spChg chg="add">
          <ac:chgData name="mohamed farag" userId="abe8de1c39a50234" providerId="LiveId" clId="{84286E0B-094D-4F01-A23B-713CDB4C177F}" dt="2024-01-07T20:37:11.515" v="466" actId="26606"/>
          <ac:spMkLst>
            <pc:docMk/>
            <pc:sldMk cId="2740287120" sldId="270"/>
            <ac:spMk id="58" creationId="{3D2EE047-566C-48D4-9F44-4BB3B58FB300}"/>
          </ac:spMkLst>
        </pc:spChg>
        <pc:grpChg chg="del">
          <ac:chgData name="mohamed farag" userId="abe8de1c39a50234" providerId="LiveId" clId="{84286E0B-094D-4F01-A23B-713CDB4C177F}" dt="2024-01-07T20:37:11.515" v="466" actId="26606"/>
          <ac:grpSpMkLst>
            <pc:docMk/>
            <pc:sldMk cId="2740287120" sldId="270"/>
            <ac:grpSpMk id="37" creationId="{B48EE24C-0DEE-4852-98D1-766934BDAAA2}"/>
          </ac:grpSpMkLst>
        </pc:grpChg>
        <pc:grpChg chg="add">
          <ac:chgData name="mohamed farag" userId="abe8de1c39a50234" providerId="LiveId" clId="{84286E0B-094D-4F01-A23B-713CDB4C177F}" dt="2024-01-07T20:37:11.515" v="466" actId="26606"/>
          <ac:grpSpMkLst>
            <pc:docMk/>
            <pc:sldMk cId="2740287120" sldId="270"/>
            <ac:grpSpMk id="60" creationId="{B48EE24C-0DEE-4852-98D1-766934BDAAA2}"/>
          </ac:grpSpMkLst>
        </pc:grpChg>
      </pc:sldChg>
      <pc:sldChg chg="modSp add mod">
        <pc:chgData name="mohamed farag" userId="abe8de1c39a50234" providerId="LiveId" clId="{84286E0B-094D-4F01-A23B-713CDB4C177F}" dt="2024-01-07T20:38:27.757" v="475" actId="27636"/>
        <pc:sldMkLst>
          <pc:docMk/>
          <pc:sldMk cId="2427586871" sldId="271"/>
        </pc:sldMkLst>
        <pc:spChg chg="mod">
          <ac:chgData name="mohamed farag" userId="abe8de1c39a50234" providerId="LiveId" clId="{84286E0B-094D-4F01-A23B-713CDB4C177F}" dt="2024-01-07T20:38:15.288" v="473" actId="255"/>
          <ac:spMkLst>
            <pc:docMk/>
            <pc:sldMk cId="2427586871" sldId="271"/>
            <ac:spMk id="2" creationId="{721EA3F9-017C-54FA-2E9A-04CD49935294}"/>
          </ac:spMkLst>
        </pc:spChg>
        <pc:spChg chg="mod">
          <ac:chgData name="mohamed farag" userId="abe8de1c39a50234" providerId="LiveId" clId="{84286E0B-094D-4F01-A23B-713CDB4C177F}" dt="2024-01-07T20:38:27.757" v="475" actId="27636"/>
          <ac:spMkLst>
            <pc:docMk/>
            <pc:sldMk cId="2427586871" sldId="271"/>
            <ac:spMk id="3" creationId="{D5A1208F-7FA5-6790-DFB9-0CB524DB442F}"/>
          </ac:spMkLst>
        </pc:spChg>
      </pc:sldChg>
      <pc:sldChg chg="addSp delSp modSp add mod">
        <pc:chgData name="mohamed farag" userId="abe8de1c39a50234" providerId="LiveId" clId="{84286E0B-094D-4F01-A23B-713CDB4C177F}" dt="2024-01-07T20:44:11.748" v="543" actId="20577"/>
        <pc:sldMkLst>
          <pc:docMk/>
          <pc:sldMk cId="2534123342" sldId="272"/>
        </pc:sldMkLst>
        <pc:spChg chg="mod">
          <ac:chgData name="mohamed farag" userId="abe8de1c39a50234" providerId="LiveId" clId="{84286E0B-094D-4F01-A23B-713CDB4C177F}" dt="2024-01-07T20:44:11.748" v="543" actId="20577"/>
          <ac:spMkLst>
            <pc:docMk/>
            <pc:sldMk cId="2534123342" sldId="272"/>
            <ac:spMk id="3" creationId="{D8136C9F-5999-8AA1-460A-82AF3C045F20}"/>
          </ac:spMkLst>
        </pc:spChg>
        <pc:spChg chg="del">
          <ac:chgData name="mohamed farag" userId="abe8de1c39a50234" providerId="LiveId" clId="{84286E0B-094D-4F01-A23B-713CDB4C177F}" dt="2024-01-07T20:41:33.599" v="504" actId="26606"/>
          <ac:spMkLst>
            <pc:docMk/>
            <pc:sldMk cId="2534123342" sldId="272"/>
            <ac:spMk id="228" creationId="{CA5B2A81-2C8E-4963-AFD4-E539D168B475}"/>
          </ac:spMkLst>
        </pc:spChg>
        <pc:spChg chg="add del">
          <ac:chgData name="mohamed farag" userId="abe8de1c39a50234" providerId="LiveId" clId="{84286E0B-094D-4F01-A23B-713CDB4C177F}" dt="2024-01-07T20:42:42.062" v="524" actId="26606"/>
          <ac:spMkLst>
            <pc:docMk/>
            <pc:sldMk cId="2534123342" sldId="272"/>
            <ac:spMk id="290" creationId="{DB66C9CD-6BF4-44CA-8078-0BB819080761}"/>
          </ac:spMkLst>
        </pc:spChg>
        <pc:spChg chg="add">
          <ac:chgData name="mohamed farag" userId="abe8de1c39a50234" providerId="LiveId" clId="{84286E0B-094D-4F01-A23B-713CDB4C177F}" dt="2024-01-07T20:42:42.062" v="524" actId="26606"/>
          <ac:spMkLst>
            <pc:docMk/>
            <pc:sldMk cId="2534123342" sldId="272"/>
            <ac:spMk id="297" creationId="{3D2EE047-566C-48D4-9F44-4BB3B58FB300}"/>
          </ac:spMkLst>
        </pc:spChg>
        <pc:grpChg chg="del">
          <ac:chgData name="mohamed farag" userId="abe8de1c39a50234" providerId="LiveId" clId="{84286E0B-094D-4F01-A23B-713CDB4C177F}" dt="2024-01-07T20:41:33.599" v="504" actId="26606"/>
          <ac:grpSpMkLst>
            <pc:docMk/>
            <pc:sldMk cId="2534123342" sldId="272"/>
            <ac:grpSpMk id="224" creationId="{9494E066-0146-46E9-BAF1-C33240ABA294}"/>
          </ac:grpSpMkLst>
        </pc:grpChg>
        <pc:grpChg chg="del">
          <ac:chgData name="mohamed farag" userId="abe8de1c39a50234" providerId="LiveId" clId="{84286E0B-094D-4F01-A23B-713CDB4C177F}" dt="2024-01-07T20:41:33.599" v="504" actId="26606"/>
          <ac:grpSpMkLst>
            <pc:docMk/>
            <pc:sldMk cId="2534123342" sldId="272"/>
            <ac:grpSpMk id="229" creationId="{29578809-4F8C-4A9B-A59D-0D7BDA6B179C}"/>
          </ac:grpSpMkLst>
        </pc:grpChg>
        <pc:grpChg chg="del">
          <ac:chgData name="mohamed farag" userId="abe8de1c39a50234" providerId="LiveId" clId="{84286E0B-094D-4F01-A23B-713CDB4C177F}" dt="2024-01-07T20:41:33.599" v="504" actId="26606"/>
          <ac:grpSpMkLst>
            <pc:docMk/>
            <pc:sldMk cId="2534123342" sldId="272"/>
            <ac:grpSpMk id="261" creationId="{E69E4645-4CFC-4C14-9639-295E67859300}"/>
          </ac:grpSpMkLst>
        </pc:grpChg>
        <pc:grpChg chg="add">
          <ac:chgData name="mohamed farag" userId="abe8de1c39a50234" providerId="LiveId" clId="{84286E0B-094D-4F01-A23B-713CDB4C177F}" dt="2024-01-07T20:42:42.062" v="524" actId="26606"/>
          <ac:grpSpMkLst>
            <pc:docMk/>
            <pc:sldMk cId="2534123342" sldId="272"/>
            <ac:grpSpMk id="299" creationId="{B48EE24C-0DEE-4852-98D1-766934BDAAA2}"/>
          </ac:grpSpMkLst>
        </pc:grpChg>
        <pc:picChg chg="add del">
          <ac:chgData name="mohamed farag" userId="abe8de1c39a50234" providerId="LiveId" clId="{84286E0B-094D-4F01-A23B-713CDB4C177F}" dt="2024-01-07T20:42:30.390" v="523" actId="478"/>
          <ac:picMkLst>
            <pc:docMk/>
            <pc:sldMk cId="2534123342" sldId="272"/>
            <ac:picMk id="286" creationId="{1334B070-2731-53EF-7327-CA268F024087}"/>
          </ac:picMkLst>
        </pc:picChg>
        <pc:cxnChg chg="del">
          <ac:chgData name="mohamed farag" userId="abe8de1c39a50234" providerId="LiveId" clId="{84286E0B-094D-4F01-A23B-713CDB4C177F}" dt="2024-01-07T20:41:33.599" v="504" actId="26606"/>
          <ac:cxnSpMkLst>
            <pc:docMk/>
            <pc:sldMk cId="2534123342" sldId="272"/>
            <ac:cxnSpMk id="223" creationId="{AE0C0B2A-3FD1-4235-A16E-0ED1E028A93E}"/>
          </ac:cxnSpMkLst>
        </pc:cxnChg>
        <pc:cxnChg chg="del">
          <ac:chgData name="mohamed farag" userId="abe8de1c39a50234" providerId="LiveId" clId="{84286E0B-094D-4F01-A23B-713CDB4C177F}" dt="2024-01-07T20:41:33.599" v="504" actId="26606"/>
          <ac:cxnSpMkLst>
            <pc:docMk/>
            <pc:sldMk cId="2534123342" sldId="272"/>
            <ac:cxnSpMk id="260" creationId="{C88FC08C-C419-4B3F-B3C4-074AE704518A}"/>
          </ac:cxnSpMkLst>
        </pc:cxnChg>
        <pc:cxnChg chg="add del">
          <ac:chgData name="mohamed farag" userId="abe8de1c39a50234" providerId="LiveId" clId="{84286E0B-094D-4F01-A23B-713CDB4C177F}" dt="2024-01-07T20:42:42.062" v="524" actId="26606"/>
          <ac:cxnSpMkLst>
            <pc:docMk/>
            <pc:sldMk cId="2534123342" sldId="272"/>
            <ac:cxnSpMk id="292" creationId="{16C132CB-661F-4A80-B2A5-D78FF18C0CDF}"/>
          </ac:cxnSpMkLst>
        </pc:cxnChg>
      </pc:sldChg>
      <pc:sldChg chg="addSp delSp modSp add mod">
        <pc:chgData name="mohamed farag" userId="abe8de1c39a50234" providerId="LiveId" clId="{84286E0B-094D-4F01-A23B-713CDB4C177F}" dt="2024-01-07T20:45:44.717" v="562" actId="14100"/>
        <pc:sldMkLst>
          <pc:docMk/>
          <pc:sldMk cId="2911099585" sldId="273"/>
        </pc:sldMkLst>
        <pc:spChg chg="mod">
          <ac:chgData name="mohamed farag" userId="abe8de1c39a50234" providerId="LiveId" clId="{84286E0B-094D-4F01-A23B-713CDB4C177F}" dt="2024-01-07T20:45:44.717" v="562" actId="14100"/>
          <ac:spMkLst>
            <pc:docMk/>
            <pc:sldMk cId="2911099585" sldId="273"/>
            <ac:spMk id="3" creationId="{D8136C9F-5999-8AA1-460A-82AF3C045F20}"/>
          </ac:spMkLst>
        </pc:spChg>
        <pc:spChg chg="del">
          <ac:chgData name="mohamed farag" userId="abe8de1c39a50234" providerId="LiveId" clId="{84286E0B-094D-4F01-A23B-713CDB4C177F}" dt="2024-01-07T20:44:54.440" v="552" actId="26606"/>
          <ac:spMkLst>
            <pc:docMk/>
            <pc:sldMk cId="2911099585" sldId="273"/>
            <ac:spMk id="297" creationId="{3D2EE047-566C-48D4-9F44-4BB3B58FB300}"/>
          </ac:spMkLst>
        </pc:spChg>
        <pc:spChg chg="add">
          <ac:chgData name="mohamed farag" userId="abe8de1c39a50234" providerId="LiveId" clId="{84286E0B-094D-4F01-A23B-713CDB4C177F}" dt="2024-01-07T20:44:54.440" v="552" actId="26606"/>
          <ac:spMkLst>
            <pc:docMk/>
            <pc:sldMk cId="2911099585" sldId="273"/>
            <ac:spMk id="312" creationId="{3D2EE047-566C-48D4-9F44-4BB3B58FB300}"/>
          </ac:spMkLst>
        </pc:spChg>
        <pc:grpChg chg="del">
          <ac:chgData name="mohamed farag" userId="abe8de1c39a50234" providerId="LiveId" clId="{84286E0B-094D-4F01-A23B-713CDB4C177F}" dt="2024-01-07T20:44:54.440" v="552" actId="26606"/>
          <ac:grpSpMkLst>
            <pc:docMk/>
            <pc:sldMk cId="2911099585" sldId="273"/>
            <ac:grpSpMk id="299" creationId="{B48EE24C-0DEE-4852-98D1-766934BDAAA2}"/>
          </ac:grpSpMkLst>
        </pc:grpChg>
        <pc:grpChg chg="add">
          <ac:chgData name="mohamed farag" userId="abe8de1c39a50234" providerId="LiveId" clId="{84286E0B-094D-4F01-A23B-713CDB4C177F}" dt="2024-01-07T20:44:54.440" v="552" actId="26606"/>
          <ac:grpSpMkLst>
            <pc:docMk/>
            <pc:sldMk cId="2911099585" sldId="273"/>
            <ac:grpSpMk id="314" creationId="{B48EE24C-0DEE-4852-98D1-766934BDAAA2}"/>
          </ac:grpSpMkLst>
        </pc:grpChg>
      </pc:sldChg>
      <pc:sldChg chg="addSp delSp modSp add mod ord addAnim delAnim">
        <pc:chgData name="mohamed farag" userId="abe8de1c39a50234" providerId="LiveId" clId="{84286E0B-094D-4F01-A23B-713CDB4C177F}" dt="2024-01-07T20:56:20.829" v="619" actId="20577"/>
        <pc:sldMkLst>
          <pc:docMk/>
          <pc:sldMk cId="3796559597" sldId="274"/>
        </pc:sldMkLst>
        <pc:spChg chg="add mod">
          <ac:chgData name="mohamed farag" userId="abe8de1c39a50234" providerId="LiveId" clId="{84286E0B-094D-4F01-A23B-713CDB4C177F}" dt="2024-01-07T20:56:16.623" v="618" actId="122"/>
          <ac:spMkLst>
            <pc:docMk/>
            <pc:sldMk cId="3796559597" sldId="274"/>
            <ac:spMk id="2" creationId="{8A2195D4-9071-00D7-38AC-CB435D7D1735}"/>
          </ac:spMkLst>
        </pc:spChg>
        <pc:spChg chg="mod ord">
          <ac:chgData name="mohamed farag" userId="abe8de1c39a50234" providerId="LiveId" clId="{84286E0B-094D-4F01-A23B-713CDB4C177F}" dt="2024-01-07T20:56:20.829" v="619" actId="20577"/>
          <ac:spMkLst>
            <pc:docMk/>
            <pc:sldMk cId="3796559597" sldId="274"/>
            <ac:spMk id="3" creationId="{D8136C9F-5999-8AA1-460A-82AF3C045F20}"/>
          </ac:spMkLst>
        </pc:spChg>
        <pc:spChg chg="add del">
          <ac:chgData name="mohamed farag" userId="abe8de1c39a50234" providerId="LiveId" clId="{84286E0B-094D-4F01-A23B-713CDB4C177F}" dt="2024-01-07T20:51:42.457" v="586" actId="26606"/>
          <ac:spMkLst>
            <pc:docMk/>
            <pc:sldMk cId="3796559597" sldId="274"/>
            <ac:spMk id="228" creationId="{CA5B2A81-2C8E-4963-AFD4-E539D168B475}"/>
          </ac:spMkLst>
        </pc:spChg>
        <pc:spChg chg="add del">
          <ac:chgData name="mohamed farag" userId="abe8de1c39a50234" providerId="LiveId" clId="{84286E0B-094D-4F01-A23B-713CDB4C177F}" dt="2024-01-07T20:51:25.323" v="578" actId="26606"/>
          <ac:spMkLst>
            <pc:docMk/>
            <pc:sldMk cId="3796559597" sldId="274"/>
            <ac:spMk id="298" creationId="{1F4CD6D0-88B6-45F4-AC60-54587D3C92A0}"/>
          </ac:spMkLst>
        </pc:spChg>
        <pc:spChg chg="add del">
          <ac:chgData name="mohamed farag" userId="abe8de1c39a50234" providerId="LiveId" clId="{84286E0B-094D-4F01-A23B-713CDB4C177F}" dt="2024-01-07T20:51:42.433" v="585" actId="26606"/>
          <ac:spMkLst>
            <pc:docMk/>
            <pc:sldMk cId="3796559597" sldId="274"/>
            <ac:spMk id="299" creationId="{72C53508-B3F0-4B95-A7BB-3FB94033C4EC}"/>
          </ac:spMkLst>
        </pc:spChg>
        <pc:spChg chg="add del">
          <ac:chgData name="mohamed farag" userId="abe8de1c39a50234" providerId="LiveId" clId="{84286E0B-094D-4F01-A23B-713CDB4C177F}" dt="2024-01-07T20:51:25.323" v="578" actId="26606"/>
          <ac:spMkLst>
            <pc:docMk/>
            <pc:sldMk cId="3796559597" sldId="274"/>
            <ac:spMk id="300" creationId="{DCFCE6BC-4706-49A2-816A-A44669F98A30}"/>
          </ac:spMkLst>
        </pc:spChg>
        <pc:spChg chg="add del">
          <ac:chgData name="mohamed farag" userId="abe8de1c39a50234" providerId="LiveId" clId="{84286E0B-094D-4F01-A23B-713CDB4C177F}" dt="2024-01-07T20:51:27.125" v="580" actId="26606"/>
          <ac:spMkLst>
            <pc:docMk/>
            <pc:sldMk cId="3796559597" sldId="274"/>
            <ac:spMk id="318" creationId="{3011B0B3-5679-4759-90B8-3B908C4CBD21}"/>
          </ac:spMkLst>
        </pc:spChg>
        <pc:spChg chg="add del">
          <ac:chgData name="mohamed farag" userId="abe8de1c39a50234" providerId="LiveId" clId="{84286E0B-094D-4F01-A23B-713CDB4C177F}" dt="2024-01-07T20:51:27.125" v="580" actId="26606"/>
          <ac:spMkLst>
            <pc:docMk/>
            <pc:sldMk cId="3796559597" sldId="274"/>
            <ac:spMk id="320" creationId="{767E5D14-5396-4D7B-996A-7BFD00576139}"/>
          </ac:spMkLst>
        </pc:spChg>
        <pc:spChg chg="add del">
          <ac:chgData name="mohamed farag" userId="abe8de1c39a50234" providerId="LiveId" clId="{84286E0B-094D-4F01-A23B-713CDB4C177F}" dt="2024-01-07T20:51:32.816" v="582" actId="26606"/>
          <ac:spMkLst>
            <pc:docMk/>
            <pc:sldMk cId="3796559597" sldId="274"/>
            <ac:spMk id="325" creationId="{0FA27539-4286-4FA8-9DA6-7CF237447C8D}"/>
          </ac:spMkLst>
        </pc:spChg>
        <pc:spChg chg="add del">
          <ac:chgData name="mohamed farag" userId="abe8de1c39a50234" providerId="LiveId" clId="{84286E0B-094D-4F01-A23B-713CDB4C177F}" dt="2024-01-07T20:55:00.203" v="602" actId="26606"/>
          <ac:spMkLst>
            <pc:docMk/>
            <pc:sldMk cId="3796559597" sldId="274"/>
            <ac:spMk id="387" creationId="{CA5B2A81-2C8E-4963-AFD4-E539D168B475}"/>
          </ac:spMkLst>
        </pc:spChg>
        <pc:spChg chg="add del">
          <ac:chgData name="mohamed farag" userId="abe8de1c39a50234" providerId="LiveId" clId="{84286E0B-094D-4F01-A23B-713CDB4C177F}" dt="2024-01-07T20:55:18.270" v="605" actId="26606"/>
          <ac:spMkLst>
            <pc:docMk/>
            <pc:sldMk cId="3796559597" sldId="274"/>
            <ac:spMk id="432" creationId="{0FA27539-4286-4FA8-9DA6-7CF237447C8D}"/>
          </ac:spMkLst>
        </pc:spChg>
        <pc:spChg chg="add">
          <ac:chgData name="mohamed farag" userId="abe8de1c39a50234" providerId="LiveId" clId="{84286E0B-094D-4F01-A23B-713CDB4C177F}" dt="2024-01-07T20:55:18.270" v="605" actId="26606"/>
          <ac:spMkLst>
            <pc:docMk/>
            <pc:sldMk cId="3796559597" sldId="274"/>
            <ac:spMk id="439" creationId="{B65AA36A-D7CC-493C-A0EE-F8AC3564D17D}"/>
          </ac:spMkLst>
        </pc:spChg>
        <pc:grpChg chg="add del">
          <ac:chgData name="mohamed farag" userId="abe8de1c39a50234" providerId="LiveId" clId="{84286E0B-094D-4F01-A23B-713CDB4C177F}" dt="2024-01-07T20:51:42.457" v="586" actId="26606"/>
          <ac:grpSpMkLst>
            <pc:docMk/>
            <pc:sldMk cId="3796559597" sldId="274"/>
            <ac:grpSpMk id="224" creationId="{9494E066-0146-46E9-BAF1-C33240ABA294}"/>
          </ac:grpSpMkLst>
        </pc:grpChg>
        <pc:grpChg chg="add del">
          <ac:chgData name="mohamed farag" userId="abe8de1c39a50234" providerId="LiveId" clId="{84286E0B-094D-4F01-A23B-713CDB4C177F}" dt="2024-01-07T20:51:42.457" v="586" actId="26606"/>
          <ac:grpSpMkLst>
            <pc:docMk/>
            <pc:sldMk cId="3796559597" sldId="274"/>
            <ac:grpSpMk id="229" creationId="{29578809-4F8C-4A9B-A59D-0D7BDA6B179C}"/>
          </ac:grpSpMkLst>
        </pc:grpChg>
        <pc:grpChg chg="add del">
          <ac:chgData name="mohamed farag" userId="abe8de1c39a50234" providerId="LiveId" clId="{84286E0B-094D-4F01-A23B-713CDB4C177F}" dt="2024-01-07T20:51:42.457" v="586" actId="26606"/>
          <ac:grpSpMkLst>
            <pc:docMk/>
            <pc:sldMk cId="3796559597" sldId="274"/>
            <ac:grpSpMk id="261" creationId="{E69E4645-4CFC-4C14-9639-295E67859300}"/>
          </ac:grpSpMkLst>
        </pc:grpChg>
        <pc:grpChg chg="add del">
          <ac:chgData name="mohamed farag" userId="abe8de1c39a50234" providerId="LiveId" clId="{84286E0B-094D-4F01-A23B-713CDB4C177F}" dt="2024-01-07T20:51:25.323" v="578" actId="26606"/>
          <ac:grpSpMkLst>
            <pc:docMk/>
            <pc:sldMk cId="3796559597" sldId="274"/>
            <ac:grpSpMk id="292" creationId="{9494E066-0146-46E9-BAF1-C33240ABA294}"/>
          </ac:grpSpMkLst>
        </pc:grpChg>
        <pc:grpChg chg="add del">
          <ac:chgData name="mohamed farag" userId="abe8de1c39a50234" providerId="LiveId" clId="{84286E0B-094D-4F01-A23B-713CDB4C177F}" dt="2024-01-07T20:51:42.433" v="585" actId="26606"/>
          <ac:grpSpMkLst>
            <pc:docMk/>
            <pc:sldMk cId="3796559597" sldId="274"/>
            <ac:grpSpMk id="293" creationId="{9494E066-0146-46E9-BAF1-C33240ABA294}"/>
          </ac:grpSpMkLst>
        </pc:grpChg>
        <pc:grpChg chg="add del">
          <ac:chgData name="mohamed farag" userId="abe8de1c39a50234" providerId="LiveId" clId="{84286E0B-094D-4F01-A23B-713CDB4C177F}" dt="2024-01-07T20:51:42.433" v="585" actId="26606"/>
          <ac:grpSpMkLst>
            <pc:docMk/>
            <pc:sldMk cId="3796559597" sldId="274"/>
            <ac:grpSpMk id="303" creationId="{7DC925D4-A222-4AF4-B410-4AFDEE4557B2}"/>
          </ac:grpSpMkLst>
        </pc:grpChg>
        <pc:grpChg chg="add del">
          <ac:chgData name="mohamed farag" userId="abe8de1c39a50234" providerId="LiveId" clId="{84286E0B-094D-4F01-A23B-713CDB4C177F}" dt="2024-01-07T20:51:27.125" v="580" actId="26606"/>
          <ac:grpSpMkLst>
            <pc:docMk/>
            <pc:sldMk cId="3796559597" sldId="274"/>
            <ac:grpSpMk id="314" creationId="{9494E066-0146-46E9-BAF1-C33240ABA294}"/>
          </ac:grpSpMkLst>
        </pc:grpChg>
        <pc:grpChg chg="add del">
          <ac:chgData name="mohamed farag" userId="abe8de1c39a50234" providerId="LiveId" clId="{84286E0B-094D-4F01-A23B-713CDB4C177F}" dt="2024-01-07T20:51:27.125" v="580" actId="26606"/>
          <ac:grpSpMkLst>
            <pc:docMk/>
            <pc:sldMk cId="3796559597" sldId="274"/>
            <ac:grpSpMk id="321" creationId="{E14350AE-EC1C-4F25-89C0-954A46AD8132}"/>
          </ac:grpSpMkLst>
        </pc:grpChg>
        <pc:grpChg chg="add del">
          <ac:chgData name="mohamed farag" userId="abe8de1c39a50234" providerId="LiveId" clId="{84286E0B-094D-4F01-A23B-713CDB4C177F}" dt="2024-01-07T20:51:32.816" v="582" actId="26606"/>
          <ac:grpSpMkLst>
            <pc:docMk/>
            <pc:sldMk cId="3796559597" sldId="274"/>
            <ac:grpSpMk id="324" creationId="{9494E066-0146-46E9-BAF1-C33240ABA294}"/>
          </ac:grpSpMkLst>
        </pc:grpChg>
        <pc:grpChg chg="add del">
          <ac:chgData name="mohamed farag" userId="abe8de1c39a50234" providerId="LiveId" clId="{84286E0B-094D-4F01-A23B-713CDB4C177F}" dt="2024-01-07T20:51:42.433" v="585" actId="26606"/>
          <ac:grpSpMkLst>
            <pc:docMk/>
            <pc:sldMk cId="3796559597" sldId="274"/>
            <ac:grpSpMk id="332" creationId="{5EE5DB50-1341-4A9E-A206-967EBBDE449F}"/>
          </ac:grpSpMkLst>
        </pc:grpChg>
        <pc:grpChg chg="add del">
          <ac:chgData name="mohamed farag" userId="abe8de1c39a50234" providerId="LiveId" clId="{84286E0B-094D-4F01-A23B-713CDB4C177F}" dt="2024-01-07T20:55:00.203" v="602" actId="26606"/>
          <ac:grpSpMkLst>
            <pc:docMk/>
            <pc:sldMk cId="3796559597" sldId="274"/>
            <ac:grpSpMk id="341" creationId="{9494E066-0146-46E9-BAF1-C33240ABA294}"/>
          </ac:grpSpMkLst>
        </pc:grpChg>
        <pc:grpChg chg="add del">
          <ac:chgData name="mohamed farag" userId="abe8de1c39a50234" providerId="LiveId" clId="{84286E0B-094D-4F01-A23B-713CDB4C177F}" dt="2024-01-07T20:55:00.203" v="602" actId="26606"/>
          <ac:grpSpMkLst>
            <pc:docMk/>
            <pc:sldMk cId="3796559597" sldId="274"/>
            <ac:grpSpMk id="344" creationId="{E69E4645-4CFC-4C14-9639-295E67859300}"/>
          </ac:grpSpMkLst>
        </pc:grpChg>
        <pc:grpChg chg="add del">
          <ac:chgData name="mohamed farag" userId="abe8de1c39a50234" providerId="LiveId" clId="{84286E0B-094D-4F01-A23B-713CDB4C177F}" dt="2024-01-07T20:55:00.203" v="602" actId="26606"/>
          <ac:grpSpMkLst>
            <pc:docMk/>
            <pc:sldMk cId="3796559597" sldId="274"/>
            <ac:grpSpMk id="388" creationId="{29578809-4F8C-4A9B-A59D-0D7BDA6B179C}"/>
          </ac:grpSpMkLst>
        </pc:grpChg>
        <pc:grpChg chg="add del">
          <ac:chgData name="mohamed farag" userId="abe8de1c39a50234" providerId="LiveId" clId="{84286E0B-094D-4F01-A23B-713CDB4C177F}" dt="2024-01-07T20:55:18.270" v="605" actId="26606"/>
          <ac:grpSpMkLst>
            <pc:docMk/>
            <pc:sldMk cId="3796559597" sldId="274"/>
            <ac:grpSpMk id="426" creationId="{9494E066-0146-46E9-BAF1-C33240ABA294}"/>
          </ac:grpSpMkLst>
        </pc:grpChg>
        <pc:picChg chg="add del">
          <ac:chgData name="mohamed farag" userId="abe8de1c39a50234" providerId="LiveId" clId="{84286E0B-094D-4F01-A23B-713CDB4C177F}" dt="2024-01-07T20:51:25.323" v="578" actId="26606"/>
          <ac:picMkLst>
            <pc:docMk/>
            <pc:sldMk cId="3796559597" sldId="274"/>
            <ac:picMk id="286" creationId="{12B93EB9-80B5-735D-3AAC-1CA92218B1E2}"/>
          </ac:picMkLst>
        </pc:picChg>
        <pc:picChg chg="add del">
          <ac:chgData name="mohamed farag" userId="abe8de1c39a50234" providerId="LiveId" clId="{84286E0B-094D-4F01-A23B-713CDB4C177F}" dt="2024-01-07T20:51:42.433" v="585" actId="26606"/>
          <ac:picMkLst>
            <pc:docMk/>
            <pc:sldMk cId="3796559597" sldId="274"/>
            <ac:picMk id="288" creationId="{29693C96-FA03-AED0-E8E7-6E6DE752F38D}"/>
          </ac:picMkLst>
        </pc:picChg>
        <pc:picChg chg="add del">
          <ac:chgData name="mohamed farag" userId="abe8de1c39a50234" providerId="LiveId" clId="{84286E0B-094D-4F01-A23B-713CDB4C177F}" dt="2024-01-07T20:51:27.125" v="580" actId="26606"/>
          <ac:picMkLst>
            <pc:docMk/>
            <pc:sldMk cId="3796559597" sldId="274"/>
            <ac:picMk id="319" creationId="{9BB2B8AE-0A68-59CF-4681-0DDE7AA1C524}"/>
          </ac:picMkLst>
        </pc:picChg>
        <pc:picChg chg="add del">
          <ac:chgData name="mohamed farag" userId="abe8de1c39a50234" providerId="LiveId" clId="{84286E0B-094D-4F01-A23B-713CDB4C177F}" dt="2024-01-07T20:51:32.816" v="582" actId="26606"/>
          <ac:picMkLst>
            <pc:docMk/>
            <pc:sldMk cId="3796559597" sldId="274"/>
            <ac:picMk id="326" creationId="{9BA6FE4F-26B2-46AA-D96D-C688FB624BB1}"/>
          </ac:picMkLst>
        </pc:picChg>
        <pc:picChg chg="add mod">
          <ac:chgData name="mohamed farag" userId="abe8de1c39a50234" providerId="LiveId" clId="{84286E0B-094D-4F01-A23B-713CDB4C177F}" dt="2024-01-07T20:55:18.270" v="605" actId="26606"/>
          <ac:picMkLst>
            <pc:docMk/>
            <pc:sldMk cId="3796559597" sldId="274"/>
            <ac:picMk id="420" creationId="{76F33A23-AC5B-A566-57C1-782F5DD8AEAF}"/>
          </ac:picMkLst>
        </pc:picChg>
        <pc:cxnChg chg="add del">
          <ac:chgData name="mohamed farag" userId="abe8de1c39a50234" providerId="LiveId" clId="{84286E0B-094D-4F01-A23B-713CDB4C177F}" dt="2024-01-07T20:51:42.457" v="586" actId="26606"/>
          <ac:cxnSpMkLst>
            <pc:docMk/>
            <pc:sldMk cId="3796559597" sldId="274"/>
            <ac:cxnSpMk id="223" creationId="{AE0C0B2A-3FD1-4235-A16E-0ED1E028A93E}"/>
          </ac:cxnSpMkLst>
        </pc:cxnChg>
        <pc:cxnChg chg="add del">
          <ac:chgData name="mohamed farag" userId="abe8de1c39a50234" providerId="LiveId" clId="{84286E0B-094D-4F01-A23B-713CDB4C177F}" dt="2024-01-07T20:51:42.457" v="586" actId="26606"/>
          <ac:cxnSpMkLst>
            <pc:docMk/>
            <pc:sldMk cId="3796559597" sldId="274"/>
            <ac:cxnSpMk id="260" creationId="{C88FC08C-C419-4B3F-B3C4-074AE704518A}"/>
          </ac:cxnSpMkLst>
        </pc:cxnChg>
        <pc:cxnChg chg="add del">
          <ac:chgData name="mohamed farag" userId="abe8de1c39a50234" providerId="LiveId" clId="{84286E0B-094D-4F01-A23B-713CDB4C177F}" dt="2024-01-07T20:55:00.203" v="602" actId="26606"/>
          <ac:cxnSpMkLst>
            <pc:docMk/>
            <pc:sldMk cId="3796559597" sldId="274"/>
            <ac:cxnSpMk id="289" creationId="{AE0C0B2A-3FD1-4235-A16E-0ED1E028A93E}"/>
          </ac:cxnSpMkLst>
        </pc:cxnChg>
        <pc:cxnChg chg="add del">
          <ac:chgData name="mohamed farag" userId="abe8de1c39a50234" providerId="LiveId" clId="{84286E0B-094D-4F01-A23B-713CDB4C177F}" dt="2024-01-07T20:51:25.323" v="578" actId="26606"/>
          <ac:cxnSpMkLst>
            <pc:docMk/>
            <pc:sldMk cId="3796559597" sldId="274"/>
            <ac:cxnSpMk id="290" creationId="{AE0C0B2A-3FD1-4235-A16E-0ED1E028A93E}"/>
          </ac:cxnSpMkLst>
        </pc:cxnChg>
        <pc:cxnChg chg="add del">
          <ac:chgData name="mohamed farag" userId="abe8de1c39a50234" providerId="LiveId" clId="{84286E0B-094D-4F01-A23B-713CDB4C177F}" dt="2024-01-07T20:51:42.433" v="585" actId="26606"/>
          <ac:cxnSpMkLst>
            <pc:docMk/>
            <pc:sldMk cId="3796559597" sldId="274"/>
            <ac:cxnSpMk id="291" creationId="{AE0C0B2A-3FD1-4235-A16E-0ED1E028A93E}"/>
          </ac:cxnSpMkLst>
        </pc:cxnChg>
        <pc:cxnChg chg="add del">
          <ac:chgData name="mohamed farag" userId="abe8de1c39a50234" providerId="LiveId" clId="{84286E0B-094D-4F01-A23B-713CDB4C177F}" dt="2024-01-07T20:51:42.433" v="585" actId="26606"/>
          <ac:cxnSpMkLst>
            <pc:docMk/>
            <pc:sldMk cId="3796559597" sldId="274"/>
            <ac:cxnSpMk id="301" creationId="{58EBA113-6605-4291-A31D-0BEA2EFFB5D3}"/>
          </ac:cxnSpMkLst>
        </pc:cxnChg>
        <pc:cxnChg chg="add del">
          <ac:chgData name="mohamed farag" userId="abe8de1c39a50234" providerId="LiveId" clId="{84286E0B-094D-4F01-A23B-713CDB4C177F}" dt="2024-01-07T20:51:25.323" v="578" actId="26606"/>
          <ac:cxnSpMkLst>
            <pc:docMk/>
            <pc:sldMk cId="3796559597" sldId="274"/>
            <ac:cxnSpMk id="302" creationId="{9E7C23BC-DAA6-40E1-8166-B8C4439D1430}"/>
          </ac:cxnSpMkLst>
        </pc:cxnChg>
        <pc:cxnChg chg="add del">
          <ac:chgData name="mohamed farag" userId="abe8de1c39a50234" providerId="LiveId" clId="{84286E0B-094D-4F01-A23B-713CDB4C177F}" dt="2024-01-07T20:51:27.125" v="580" actId="26606"/>
          <ac:cxnSpMkLst>
            <pc:docMk/>
            <pc:sldMk cId="3796559597" sldId="274"/>
            <ac:cxnSpMk id="313" creationId="{AE0C0B2A-3FD1-4235-A16E-0ED1E028A93E}"/>
          </ac:cxnSpMkLst>
        </pc:cxnChg>
        <pc:cxnChg chg="add del">
          <ac:chgData name="mohamed farag" userId="abe8de1c39a50234" providerId="LiveId" clId="{84286E0B-094D-4F01-A23B-713CDB4C177F}" dt="2024-01-07T20:51:32.816" v="582" actId="26606"/>
          <ac:cxnSpMkLst>
            <pc:docMk/>
            <pc:sldMk cId="3796559597" sldId="274"/>
            <ac:cxnSpMk id="323" creationId="{AE0C0B2A-3FD1-4235-A16E-0ED1E028A93E}"/>
          </ac:cxnSpMkLst>
        </pc:cxnChg>
        <pc:cxnChg chg="add del">
          <ac:chgData name="mohamed farag" userId="abe8de1c39a50234" providerId="LiveId" clId="{84286E0B-094D-4F01-A23B-713CDB4C177F}" dt="2024-01-07T20:51:32.816" v="582" actId="26606"/>
          <ac:cxnSpMkLst>
            <pc:docMk/>
            <pc:sldMk cId="3796559597" sldId="274"/>
            <ac:cxnSpMk id="327" creationId="{C5E74535-9C0E-4211-B088-610AD56262A4}"/>
          </ac:cxnSpMkLst>
        </pc:cxnChg>
        <pc:cxnChg chg="add del">
          <ac:chgData name="mohamed farag" userId="abe8de1c39a50234" providerId="LiveId" clId="{84286E0B-094D-4F01-A23B-713CDB4C177F}" dt="2024-01-07T20:55:00.203" v="602" actId="26606"/>
          <ac:cxnSpMkLst>
            <pc:docMk/>
            <pc:sldMk cId="3796559597" sldId="274"/>
            <ac:cxnSpMk id="342" creationId="{C88FC08C-C419-4B3F-B3C4-074AE704518A}"/>
          </ac:cxnSpMkLst>
        </pc:cxnChg>
        <pc:cxnChg chg="add del">
          <ac:chgData name="mohamed farag" userId="abe8de1c39a50234" providerId="LiveId" clId="{84286E0B-094D-4F01-A23B-713CDB4C177F}" dt="2024-01-07T20:55:18.270" v="605" actId="26606"/>
          <ac:cxnSpMkLst>
            <pc:docMk/>
            <pc:sldMk cId="3796559597" sldId="274"/>
            <ac:cxnSpMk id="424" creationId="{AE0C0B2A-3FD1-4235-A16E-0ED1E028A93E}"/>
          </ac:cxnSpMkLst>
        </pc:cxnChg>
        <pc:cxnChg chg="add del">
          <ac:chgData name="mohamed farag" userId="abe8de1c39a50234" providerId="LiveId" clId="{84286E0B-094D-4F01-A23B-713CDB4C177F}" dt="2024-01-07T20:55:18.270" v="605" actId="26606"/>
          <ac:cxnSpMkLst>
            <pc:docMk/>
            <pc:sldMk cId="3796559597" sldId="274"/>
            <ac:cxnSpMk id="434" creationId="{C5E74535-9C0E-4211-B088-610AD56262A4}"/>
          </ac:cxnSpMkLst>
        </pc:cxnChg>
        <pc:cxnChg chg="add">
          <ac:chgData name="mohamed farag" userId="abe8de1c39a50234" providerId="LiveId" clId="{84286E0B-094D-4F01-A23B-713CDB4C177F}" dt="2024-01-07T20:55:18.270" v="605" actId="26606"/>
          <ac:cxnSpMkLst>
            <pc:docMk/>
            <pc:sldMk cId="3796559597" sldId="274"/>
            <ac:cxnSpMk id="441" creationId="{1850A2DA-FC3C-4E59-9724-29CF2777D32C}"/>
          </ac:cxnSpMkLst>
        </pc:cxnChg>
      </pc:sldChg>
      <pc:sldChg chg="add del ord">
        <pc:chgData name="mohamed farag" userId="abe8de1c39a50234" providerId="LiveId" clId="{84286E0B-094D-4F01-A23B-713CDB4C177F}" dt="2024-01-07T20:53:18.657" v="590" actId="47"/>
        <pc:sldMkLst>
          <pc:docMk/>
          <pc:sldMk cId="1085654518" sldId="275"/>
        </pc:sldMkLst>
      </pc:sldChg>
      <pc:sldChg chg="addSp delSp modSp add mod">
        <pc:chgData name="mohamed farag" userId="abe8de1c39a50234" providerId="LiveId" clId="{84286E0B-094D-4F01-A23B-713CDB4C177F}" dt="2024-01-07T21:06:28.233" v="691" actId="14100"/>
        <pc:sldMkLst>
          <pc:docMk/>
          <pc:sldMk cId="3641375215" sldId="275"/>
        </pc:sldMkLst>
        <pc:spChg chg="mod">
          <ac:chgData name="mohamed farag" userId="abe8de1c39a50234" providerId="LiveId" clId="{84286E0B-094D-4F01-A23B-713CDB4C177F}" dt="2024-01-07T21:06:12.936" v="689" actId="26606"/>
          <ac:spMkLst>
            <pc:docMk/>
            <pc:sldMk cId="3641375215" sldId="275"/>
            <ac:spMk id="2" creationId="{905BF840-C0BC-0E45-31FD-4214A96A1D1D}"/>
          </ac:spMkLst>
        </pc:spChg>
        <pc:spChg chg="mod">
          <ac:chgData name="mohamed farag" userId="abe8de1c39a50234" providerId="LiveId" clId="{84286E0B-094D-4F01-A23B-713CDB4C177F}" dt="2024-01-07T21:06:12.936" v="689" actId="26606"/>
          <ac:spMkLst>
            <pc:docMk/>
            <pc:sldMk cId="3641375215" sldId="275"/>
            <ac:spMk id="3" creationId="{8E4A985F-A8E6-0BF0-9B94-FAAEB42891EA}"/>
          </ac:spMkLst>
        </pc:spChg>
        <pc:spChg chg="del">
          <ac:chgData name="mohamed farag" userId="abe8de1c39a50234" providerId="LiveId" clId="{84286E0B-094D-4F01-A23B-713CDB4C177F}" dt="2024-01-07T21:06:12.936" v="689" actId="26606"/>
          <ac:spMkLst>
            <pc:docMk/>
            <pc:sldMk cId="3641375215" sldId="275"/>
            <ac:spMk id="7" creationId="{3268346D-5E77-4906-AC8D-57FB88F111CD}"/>
          </ac:spMkLst>
        </pc:spChg>
        <pc:spChg chg="del">
          <ac:chgData name="mohamed farag" userId="abe8de1c39a50234" providerId="LiveId" clId="{84286E0B-094D-4F01-A23B-713CDB4C177F}" dt="2024-01-07T21:06:12.936" v="689" actId="26606"/>
          <ac:spMkLst>
            <pc:docMk/>
            <pc:sldMk cId="3641375215" sldId="275"/>
            <ac:spMk id="8" creationId="{4168C6BE-41CC-4C4D-850F-F82321AE7B18}"/>
          </ac:spMkLst>
        </pc:spChg>
        <pc:spChg chg="add">
          <ac:chgData name="mohamed farag" userId="abe8de1c39a50234" providerId="LiveId" clId="{84286E0B-094D-4F01-A23B-713CDB4C177F}" dt="2024-01-07T21:06:12.936" v="689" actId="26606"/>
          <ac:spMkLst>
            <pc:docMk/>
            <pc:sldMk cId="3641375215" sldId="275"/>
            <ac:spMk id="14" creationId="{DB66C9CD-6BF4-44CA-8078-0BB819080761}"/>
          </ac:spMkLst>
        </pc:spChg>
        <pc:spChg chg="add">
          <ac:chgData name="mohamed farag" userId="abe8de1c39a50234" providerId="LiveId" clId="{84286E0B-094D-4F01-A23B-713CDB4C177F}" dt="2024-01-07T21:06:12.936" v="689" actId="26606"/>
          <ac:spMkLst>
            <pc:docMk/>
            <pc:sldMk cId="3641375215" sldId="275"/>
            <ac:spMk id="18" creationId="{E95A6F56-5B66-4656-B01E-938834D6A329}"/>
          </ac:spMkLst>
        </pc:spChg>
        <pc:picChg chg="del">
          <ac:chgData name="mohamed farag" userId="abe8de1c39a50234" providerId="LiveId" clId="{84286E0B-094D-4F01-A23B-713CDB4C177F}" dt="2024-01-07T21:03:17.626" v="666" actId="478"/>
          <ac:picMkLst>
            <pc:docMk/>
            <pc:sldMk cId="3641375215" sldId="275"/>
            <ac:picMk id="5" creationId="{6236E375-125B-6FEC-66B4-4ABA074093A8}"/>
          </ac:picMkLst>
        </pc:picChg>
        <pc:picChg chg="add mod">
          <ac:chgData name="mohamed farag" userId="abe8de1c39a50234" providerId="LiveId" clId="{84286E0B-094D-4F01-A23B-713CDB4C177F}" dt="2024-01-07T21:06:28.233" v="691" actId="14100"/>
          <ac:picMkLst>
            <pc:docMk/>
            <pc:sldMk cId="3641375215" sldId="275"/>
            <ac:picMk id="6" creationId="{443ECB0A-1F60-C86D-74ED-804058CCFD24}"/>
          </ac:picMkLst>
        </pc:picChg>
        <pc:cxnChg chg="del">
          <ac:chgData name="mohamed farag" userId="abe8de1c39a50234" providerId="LiveId" clId="{84286E0B-094D-4F01-A23B-713CDB4C177F}" dt="2024-01-07T21:06:12.936" v="689" actId="26606"/>
          <ac:cxnSpMkLst>
            <pc:docMk/>
            <pc:sldMk cId="3641375215" sldId="275"/>
            <ac:cxnSpMk id="9" creationId="{4CBC1FDF-AE13-4731-B38F-2761BDFDBB0E}"/>
          </ac:cxnSpMkLst>
        </pc:cxnChg>
        <pc:cxnChg chg="add">
          <ac:chgData name="mohamed farag" userId="abe8de1c39a50234" providerId="LiveId" clId="{84286E0B-094D-4F01-A23B-713CDB4C177F}" dt="2024-01-07T21:06:12.936" v="689" actId="26606"/>
          <ac:cxnSpMkLst>
            <pc:docMk/>
            <pc:sldMk cId="3641375215" sldId="275"/>
            <ac:cxnSpMk id="16" creationId="{76D745DA-D03E-47A2-9936-01C39D51A469}"/>
          </ac:cxnSpMkLst>
        </pc:cxnChg>
      </pc:sldChg>
      <pc:sldChg chg="addSp delSp modSp add mod">
        <pc:chgData name="mohamed farag" userId="abe8de1c39a50234" providerId="LiveId" clId="{84286E0B-094D-4F01-A23B-713CDB4C177F}" dt="2024-01-07T21:05:54.110" v="688" actId="14100"/>
        <pc:sldMkLst>
          <pc:docMk/>
          <pc:sldMk cId="2653732052" sldId="276"/>
        </pc:sldMkLst>
        <pc:spChg chg="mod">
          <ac:chgData name="mohamed farag" userId="abe8de1c39a50234" providerId="LiveId" clId="{84286E0B-094D-4F01-A23B-713CDB4C177F}" dt="2024-01-07T21:04:55.590" v="678" actId="20577"/>
          <ac:spMkLst>
            <pc:docMk/>
            <pc:sldMk cId="2653732052" sldId="276"/>
            <ac:spMk id="2" creationId="{905BF840-C0BC-0E45-31FD-4214A96A1D1D}"/>
          </ac:spMkLst>
        </pc:spChg>
        <pc:spChg chg="mod">
          <ac:chgData name="mohamed farag" userId="abe8de1c39a50234" providerId="LiveId" clId="{84286E0B-094D-4F01-A23B-713CDB4C177F}" dt="2024-01-07T21:05:09.412" v="680" actId="27636"/>
          <ac:spMkLst>
            <pc:docMk/>
            <pc:sldMk cId="2653732052" sldId="276"/>
            <ac:spMk id="3" creationId="{8E4A985F-A8E6-0BF0-9B94-FAAEB42891EA}"/>
          </ac:spMkLst>
        </pc:spChg>
        <pc:picChg chg="add mod">
          <ac:chgData name="mohamed farag" userId="abe8de1c39a50234" providerId="LiveId" clId="{84286E0B-094D-4F01-A23B-713CDB4C177F}" dt="2024-01-07T21:05:54.110" v="688" actId="14100"/>
          <ac:picMkLst>
            <pc:docMk/>
            <pc:sldMk cId="2653732052" sldId="276"/>
            <ac:picMk id="5" creationId="{D4A2B34C-0C29-D5EB-0821-3C501EE55268}"/>
          </ac:picMkLst>
        </pc:picChg>
        <pc:picChg chg="del">
          <ac:chgData name="mohamed farag" userId="abe8de1c39a50234" providerId="LiveId" clId="{84286E0B-094D-4F01-A23B-713CDB4C177F}" dt="2024-01-07T21:05:13.447" v="681" actId="478"/>
          <ac:picMkLst>
            <pc:docMk/>
            <pc:sldMk cId="2653732052" sldId="276"/>
            <ac:picMk id="6" creationId="{443ECB0A-1F60-C86D-74ED-804058CCFD24}"/>
          </ac:picMkLst>
        </pc:picChg>
      </pc:sldChg>
      <pc:sldChg chg="addSp delSp modSp add mod ord">
        <pc:chgData name="mohamed farag" userId="abe8de1c39a50234" providerId="LiveId" clId="{84286E0B-094D-4F01-A23B-713CDB4C177F}" dt="2024-01-07T21:08:10.086" v="709" actId="14100"/>
        <pc:sldMkLst>
          <pc:docMk/>
          <pc:sldMk cId="1961632270" sldId="277"/>
        </pc:sldMkLst>
        <pc:spChg chg="mod">
          <ac:chgData name="mohamed farag" userId="abe8de1c39a50234" providerId="LiveId" clId="{84286E0B-094D-4F01-A23B-713CDB4C177F}" dt="2024-01-07T21:07:07.772" v="697" actId="255"/>
          <ac:spMkLst>
            <pc:docMk/>
            <pc:sldMk cId="1961632270" sldId="277"/>
            <ac:spMk id="2" creationId="{905BF840-C0BC-0E45-31FD-4214A96A1D1D}"/>
          </ac:spMkLst>
        </pc:spChg>
        <pc:spChg chg="mod">
          <ac:chgData name="mohamed farag" userId="abe8de1c39a50234" providerId="LiveId" clId="{84286E0B-094D-4F01-A23B-713CDB4C177F}" dt="2024-01-07T21:07:18.941" v="699" actId="27636"/>
          <ac:spMkLst>
            <pc:docMk/>
            <pc:sldMk cId="1961632270" sldId="277"/>
            <ac:spMk id="3" creationId="{8E4A985F-A8E6-0BF0-9B94-FAAEB42891EA}"/>
          </ac:spMkLst>
        </pc:spChg>
        <pc:picChg chg="add mod">
          <ac:chgData name="mohamed farag" userId="abe8de1c39a50234" providerId="LiveId" clId="{84286E0B-094D-4F01-A23B-713CDB4C177F}" dt="2024-01-07T21:08:10.086" v="709" actId="14100"/>
          <ac:picMkLst>
            <pc:docMk/>
            <pc:sldMk cId="1961632270" sldId="277"/>
            <ac:picMk id="5" creationId="{D7EC81C6-DA82-4318-93D8-583071DDC230}"/>
          </ac:picMkLst>
        </pc:picChg>
        <pc:picChg chg="del">
          <ac:chgData name="mohamed farag" userId="abe8de1c39a50234" providerId="LiveId" clId="{84286E0B-094D-4F01-A23B-713CDB4C177F}" dt="2024-01-07T21:07:23.808" v="700" actId="478"/>
          <ac:picMkLst>
            <pc:docMk/>
            <pc:sldMk cId="1961632270" sldId="277"/>
            <ac:picMk id="6" creationId="{443ECB0A-1F60-C86D-74ED-804058CCFD24}"/>
          </ac:picMkLst>
        </pc:picChg>
      </pc:sldChg>
      <pc:sldChg chg="addSp delSp modSp add mod ord">
        <pc:chgData name="mohamed farag" userId="abe8de1c39a50234" providerId="LiveId" clId="{84286E0B-094D-4F01-A23B-713CDB4C177F}" dt="2024-01-07T21:09:57.555" v="730" actId="14100"/>
        <pc:sldMkLst>
          <pc:docMk/>
          <pc:sldMk cId="1041636396" sldId="278"/>
        </pc:sldMkLst>
        <pc:spChg chg="mod">
          <ac:chgData name="mohamed farag" userId="abe8de1c39a50234" providerId="LiveId" clId="{84286E0B-094D-4F01-A23B-713CDB4C177F}" dt="2024-01-07T21:09:15.769" v="722" actId="20577"/>
          <ac:spMkLst>
            <pc:docMk/>
            <pc:sldMk cId="1041636396" sldId="278"/>
            <ac:spMk id="2" creationId="{905BF840-C0BC-0E45-31FD-4214A96A1D1D}"/>
          </ac:spMkLst>
        </pc:spChg>
        <pc:spChg chg="mod">
          <ac:chgData name="mohamed farag" userId="abe8de1c39a50234" providerId="LiveId" clId="{84286E0B-094D-4F01-A23B-713CDB4C177F}" dt="2024-01-07T21:09:11.672" v="721" actId="27636"/>
          <ac:spMkLst>
            <pc:docMk/>
            <pc:sldMk cId="1041636396" sldId="278"/>
            <ac:spMk id="3" creationId="{8E4A985F-A8E6-0BF0-9B94-FAAEB42891EA}"/>
          </ac:spMkLst>
        </pc:spChg>
        <pc:picChg chg="del">
          <ac:chgData name="mohamed farag" userId="abe8de1c39a50234" providerId="LiveId" clId="{84286E0B-094D-4F01-A23B-713CDB4C177F}" dt="2024-01-07T21:09:20.930" v="723" actId="478"/>
          <ac:picMkLst>
            <pc:docMk/>
            <pc:sldMk cId="1041636396" sldId="278"/>
            <ac:picMk id="5" creationId="{D4A2B34C-0C29-D5EB-0821-3C501EE55268}"/>
          </ac:picMkLst>
        </pc:picChg>
        <pc:picChg chg="add mod">
          <ac:chgData name="mohamed farag" userId="abe8de1c39a50234" providerId="LiveId" clId="{84286E0B-094D-4F01-A23B-713CDB4C177F}" dt="2024-01-07T21:09:57.555" v="730" actId="14100"/>
          <ac:picMkLst>
            <pc:docMk/>
            <pc:sldMk cId="1041636396" sldId="278"/>
            <ac:picMk id="6" creationId="{5A0A3E9F-2C41-9A26-7AAF-FCB5824F7A7B}"/>
          </ac:picMkLst>
        </pc:picChg>
      </pc:sldChg>
      <pc:sldChg chg="addSp delSp modSp add mod ord">
        <pc:chgData name="mohamed farag" userId="abe8de1c39a50234" providerId="LiveId" clId="{84286E0B-094D-4F01-A23B-713CDB4C177F}" dt="2024-01-07T21:11:51.627" v="754" actId="14100"/>
        <pc:sldMkLst>
          <pc:docMk/>
          <pc:sldMk cId="3169759574" sldId="279"/>
        </pc:sldMkLst>
        <pc:spChg chg="mod">
          <ac:chgData name="mohamed farag" userId="abe8de1c39a50234" providerId="LiveId" clId="{84286E0B-094D-4F01-A23B-713CDB4C177F}" dt="2024-01-07T21:10:50.404" v="738" actId="1076"/>
          <ac:spMkLst>
            <pc:docMk/>
            <pc:sldMk cId="3169759574" sldId="279"/>
            <ac:spMk id="2" creationId="{905BF840-C0BC-0E45-31FD-4214A96A1D1D}"/>
          </ac:spMkLst>
        </pc:spChg>
        <pc:spChg chg="mod">
          <ac:chgData name="mohamed farag" userId="abe8de1c39a50234" providerId="LiveId" clId="{84286E0B-094D-4F01-A23B-713CDB4C177F}" dt="2024-01-07T21:11:09.629" v="745" actId="27636"/>
          <ac:spMkLst>
            <pc:docMk/>
            <pc:sldMk cId="3169759574" sldId="279"/>
            <ac:spMk id="3" creationId="{8E4A985F-A8E6-0BF0-9B94-FAAEB42891EA}"/>
          </ac:spMkLst>
        </pc:spChg>
        <pc:picChg chg="del">
          <ac:chgData name="mohamed farag" userId="abe8de1c39a50234" providerId="LiveId" clId="{84286E0B-094D-4F01-A23B-713CDB4C177F}" dt="2024-01-07T21:11:12.396" v="746" actId="478"/>
          <ac:picMkLst>
            <pc:docMk/>
            <pc:sldMk cId="3169759574" sldId="279"/>
            <ac:picMk id="5" creationId="{D7EC81C6-DA82-4318-93D8-583071DDC230}"/>
          </ac:picMkLst>
        </pc:picChg>
        <pc:picChg chg="add mod">
          <ac:chgData name="mohamed farag" userId="abe8de1c39a50234" providerId="LiveId" clId="{84286E0B-094D-4F01-A23B-713CDB4C177F}" dt="2024-01-07T21:11:51.627" v="754" actId="14100"/>
          <ac:picMkLst>
            <pc:docMk/>
            <pc:sldMk cId="3169759574" sldId="279"/>
            <ac:picMk id="6" creationId="{95884DB4-6CD1-D422-6ED8-56E32BC5FB11}"/>
          </ac:picMkLst>
        </pc:picChg>
      </pc:sldChg>
      <pc:sldChg chg="addSp delSp modSp add mod ord">
        <pc:chgData name="mohamed farag" userId="abe8de1c39a50234" providerId="LiveId" clId="{84286E0B-094D-4F01-A23B-713CDB4C177F}" dt="2024-01-07T21:19:15.146" v="776" actId="14100"/>
        <pc:sldMkLst>
          <pc:docMk/>
          <pc:sldMk cId="1244667652" sldId="280"/>
        </pc:sldMkLst>
        <pc:spChg chg="mod">
          <ac:chgData name="mohamed farag" userId="abe8de1c39a50234" providerId="LiveId" clId="{84286E0B-094D-4F01-A23B-713CDB4C177F}" dt="2024-01-07T21:17:36.667" v="760" actId="255"/>
          <ac:spMkLst>
            <pc:docMk/>
            <pc:sldMk cId="1244667652" sldId="280"/>
            <ac:spMk id="2" creationId="{905BF840-C0BC-0E45-31FD-4214A96A1D1D}"/>
          </ac:spMkLst>
        </pc:spChg>
        <pc:spChg chg="mod">
          <ac:chgData name="mohamed farag" userId="abe8de1c39a50234" providerId="LiveId" clId="{84286E0B-094D-4F01-A23B-713CDB4C177F}" dt="2024-01-07T21:18:29.991" v="767" actId="27636"/>
          <ac:spMkLst>
            <pc:docMk/>
            <pc:sldMk cId="1244667652" sldId="280"/>
            <ac:spMk id="3" creationId="{8E4A985F-A8E6-0BF0-9B94-FAAEB42891EA}"/>
          </ac:spMkLst>
        </pc:spChg>
        <pc:picChg chg="add mod">
          <ac:chgData name="mohamed farag" userId="abe8de1c39a50234" providerId="LiveId" clId="{84286E0B-094D-4F01-A23B-713CDB4C177F}" dt="2024-01-07T21:19:15.146" v="776" actId="14100"/>
          <ac:picMkLst>
            <pc:docMk/>
            <pc:sldMk cId="1244667652" sldId="280"/>
            <ac:picMk id="5" creationId="{84B983DD-3E03-3105-AC96-948522BCB121}"/>
          </ac:picMkLst>
        </pc:picChg>
        <pc:picChg chg="del">
          <ac:chgData name="mohamed farag" userId="abe8de1c39a50234" providerId="LiveId" clId="{84286E0B-094D-4F01-A23B-713CDB4C177F}" dt="2024-01-07T21:18:34.148" v="768" actId="478"/>
          <ac:picMkLst>
            <pc:docMk/>
            <pc:sldMk cId="1244667652" sldId="280"/>
            <ac:picMk id="6" creationId="{5A0A3E9F-2C41-9A26-7AAF-FCB5824F7A7B}"/>
          </ac:picMkLst>
        </pc:picChg>
      </pc:sldChg>
      <pc:sldChg chg="addSp delSp modSp add mod">
        <pc:chgData name="mohamed farag" userId="abe8de1c39a50234" providerId="LiveId" clId="{84286E0B-094D-4F01-A23B-713CDB4C177F}" dt="2024-01-07T21:31:09.563" v="890" actId="14100"/>
        <pc:sldMkLst>
          <pc:docMk/>
          <pc:sldMk cId="1444416050" sldId="281"/>
        </pc:sldMkLst>
        <pc:spChg chg="del">
          <ac:chgData name="mohamed farag" userId="abe8de1c39a50234" providerId="LiveId" clId="{84286E0B-094D-4F01-A23B-713CDB4C177F}" dt="2024-01-07T21:28:44.185" v="862" actId="478"/>
          <ac:spMkLst>
            <pc:docMk/>
            <pc:sldMk cId="1444416050" sldId="281"/>
            <ac:spMk id="3" creationId="{A6045D34-D82B-B9E8-BF91-8CBB17957445}"/>
          </ac:spMkLst>
        </pc:spChg>
        <pc:spChg chg="add mod">
          <ac:chgData name="mohamed farag" userId="abe8de1c39a50234" providerId="LiveId" clId="{84286E0B-094D-4F01-A23B-713CDB4C177F}" dt="2024-01-07T21:30:27.526" v="878" actId="26606"/>
          <ac:spMkLst>
            <pc:docMk/>
            <pc:sldMk cId="1444416050" sldId="281"/>
            <ac:spMk id="4" creationId="{4D8A9565-1E34-60FA-0CEF-D0F540A872DE}"/>
          </ac:spMkLst>
        </pc:spChg>
        <pc:spChg chg="add mod">
          <ac:chgData name="mohamed farag" userId="abe8de1c39a50234" providerId="LiveId" clId="{84286E0B-094D-4F01-A23B-713CDB4C177F}" dt="2024-01-07T21:31:09.563" v="890" actId="14100"/>
          <ac:spMkLst>
            <pc:docMk/>
            <pc:sldMk cId="1444416050" sldId="281"/>
            <ac:spMk id="12" creationId="{E40075E5-0AF8-6114-3689-AA32E0E29EAA}"/>
          </ac:spMkLst>
        </pc:spChg>
        <pc:spChg chg="del">
          <ac:chgData name="mohamed farag" userId="abe8de1c39a50234" providerId="LiveId" clId="{84286E0B-094D-4F01-A23B-713CDB4C177F}" dt="2024-01-07T21:30:27.526" v="878" actId="26606"/>
          <ac:spMkLst>
            <pc:docMk/>
            <pc:sldMk cId="1444416050" sldId="281"/>
            <ac:spMk id="21" creationId="{72C53508-B3F0-4B95-A7BB-3FB94033C4EC}"/>
          </ac:spMkLst>
        </pc:spChg>
        <pc:spChg chg="add">
          <ac:chgData name="mohamed farag" userId="abe8de1c39a50234" providerId="LiveId" clId="{84286E0B-094D-4F01-A23B-713CDB4C177F}" dt="2024-01-07T21:30:27.526" v="878" actId="26606"/>
          <ac:spMkLst>
            <pc:docMk/>
            <pc:sldMk cId="1444416050" sldId="281"/>
            <ac:spMk id="56" creationId="{3011B0B3-5679-4759-90B8-3B908C4CBD21}"/>
          </ac:spMkLst>
        </pc:spChg>
        <pc:spChg chg="add">
          <ac:chgData name="mohamed farag" userId="abe8de1c39a50234" providerId="LiveId" clId="{84286E0B-094D-4F01-A23B-713CDB4C177F}" dt="2024-01-07T21:30:27.526" v="878" actId="26606"/>
          <ac:spMkLst>
            <pc:docMk/>
            <pc:sldMk cId="1444416050" sldId="281"/>
            <ac:spMk id="70" creationId="{1B5DF063-A889-4037-8C0F-D6D424107150}"/>
          </ac:spMkLst>
        </pc:spChg>
        <pc:grpChg chg="del">
          <ac:chgData name="mohamed farag" userId="abe8de1c39a50234" providerId="LiveId" clId="{84286E0B-094D-4F01-A23B-713CDB4C177F}" dt="2024-01-07T21:30:27.526" v="878" actId="26606"/>
          <ac:grpSpMkLst>
            <pc:docMk/>
            <pc:sldMk cId="1444416050" sldId="281"/>
            <ac:grpSpMk id="15" creationId="{9494E066-0146-46E9-BAF1-C33240ABA294}"/>
          </ac:grpSpMkLst>
        </pc:grpChg>
        <pc:grpChg chg="del">
          <ac:chgData name="mohamed farag" userId="abe8de1c39a50234" providerId="LiveId" clId="{84286E0B-094D-4F01-A23B-713CDB4C177F}" dt="2024-01-07T21:30:27.526" v="878" actId="26606"/>
          <ac:grpSpMkLst>
            <pc:docMk/>
            <pc:sldMk cId="1444416050" sldId="281"/>
            <ac:grpSpMk id="25" creationId="{7DC925D4-A222-4AF4-B410-4AFDEE4557B2}"/>
          </ac:grpSpMkLst>
        </pc:grpChg>
        <pc:grpChg chg="del">
          <ac:chgData name="mohamed farag" userId="abe8de1c39a50234" providerId="LiveId" clId="{84286E0B-094D-4F01-A23B-713CDB4C177F}" dt="2024-01-07T21:30:27.526" v="878" actId="26606"/>
          <ac:grpSpMkLst>
            <pc:docMk/>
            <pc:sldMk cId="1444416050" sldId="281"/>
            <ac:grpSpMk id="35" creationId="{5EE5DB50-1341-4A9E-A206-967EBBDE449F}"/>
          </ac:grpSpMkLst>
        </pc:grpChg>
        <pc:grpChg chg="add">
          <ac:chgData name="mohamed farag" userId="abe8de1c39a50234" providerId="LiveId" clId="{84286E0B-094D-4F01-A23B-713CDB4C177F}" dt="2024-01-07T21:30:27.526" v="878" actId="26606"/>
          <ac:grpSpMkLst>
            <pc:docMk/>
            <pc:sldMk cId="1444416050" sldId="281"/>
            <ac:grpSpMk id="50" creationId="{9494E066-0146-46E9-BAF1-C33240ABA294}"/>
          </ac:grpSpMkLst>
        </pc:grpChg>
        <pc:grpChg chg="add">
          <ac:chgData name="mohamed farag" userId="abe8de1c39a50234" providerId="LiveId" clId="{84286E0B-094D-4F01-A23B-713CDB4C177F}" dt="2024-01-07T21:30:27.526" v="878" actId="26606"/>
          <ac:grpSpMkLst>
            <pc:docMk/>
            <pc:sldMk cId="1444416050" sldId="281"/>
            <ac:grpSpMk id="58" creationId="{50F37AA1-A09B-4E28-987B-38E5060E1BAE}"/>
          </ac:grpSpMkLst>
        </pc:grpChg>
        <pc:picChg chg="del">
          <ac:chgData name="mohamed farag" userId="abe8de1c39a50234" providerId="LiveId" clId="{84286E0B-094D-4F01-A23B-713CDB4C177F}" dt="2024-01-07T21:28:45.701" v="863" actId="478"/>
          <ac:picMkLst>
            <pc:docMk/>
            <pc:sldMk cId="1444416050" sldId="281"/>
            <ac:picMk id="6" creationId="{25A19FFC-BA87-719F-BC30-D7F42657F638}"/>
          </ac:picMkLst>
        </pc:picChg>
        <pc:picChg chg="add mod ord">
          <ac:chgData name="mohamed farag" userId="abe8de1c39a50234" providerId="LiveId" clId="{84286E0B-094D-4F01-A23B-713CDB4C177F}" dt="2024-01-07T21:30:38.913" v="882" actId="14100"/>
          <ac:picMkLst>
            <pc:docMk/>
            <pc:sldMk cId="1444416050" sldId="281"/>
            <ac:picMk id="7" creationId="{8B9F5ED1-A55C-97E8-14EE-04ED1F51F069}"/>
          </ac:picMkLst>
        </pc:picChg>
        <pc:picChg chg="del">
          <ac:chgData name="mohamed farag" userId="abe8de1c39a50234" providerId="LiveId" clId="{84286E0B-094D-4F01-A23B-713CDB4C177F}" dt="2024-01-07T21:28:47.629" v="864" actId="478"/>
          <ac:picMkLst>
            <pc:docMk/>
            <pc:sldMk cId="1444416050" sldId="281"/>
            <ac:picMk id="8" creationId="{24DF4459-547D-F4CB-421A-F38BFC9CCEA6}"/>
          </ac:picMkLst>
        </pc:picChg>
        <pc:picChg chg="add mod">
          <ac:chgData name="mohamed farag" userId="abe8de1c39a50234" providerId="LiveId" clId="{84286E0B-094D-4F01-A23B-713CDB4C177F}" dt="2024-01-07T21:30:44.735" v="885" actId="1076"/>
          <ac:picMkLst>
            <pc:docMk/>
            <pc:sldMk cId="1444416050" sldId="281"/>
            <ac:picMk id="10" creationId="{C0502E1C-55E0-9697-064C-BA1C81853260}"/>
          </ac:picMkLst>
        </pc:picChg>
        <pc:cxnChg chg="del">
          <ac:chgData name="mohamed farag" userId="abe8de1c39a50234" providerId="LiveId" clId="{84286E0B-094D-4F01-A23B-713CDB4C177F}" dt="2024-01-07T21:30:27.526" v="878" actId="26606"/>
          <ac:cxnSpMkLst>
            <pc:docMk/>
            <pc:sldMk cId="1444416050" sldId="281"/>
            <ac:cxnSpMk id="13" creationId="{AE0C0B2A-3FD1-4235-A16E-0ED1E028A93E}"/>
          </ac:cxnSpMkLst>
        </pc:cxnChg>
        <pc:cxnChg chg="del">
          <ac:chgData name="mohamed farag" userId="abe8de1c39a50234" providerId="LiveId" clId="{84286E0B-094D-4F01-A23B-713CDB4C177F}" dt="2024-01-07T21:30:27.526" v="878" actId="26606"/>
          <ac:cxnSpMkLst>
            <pc:docMk/>
            <pc:sldMk cId="1444416050" sldId="281"/>
            <ac:cxnSpMk id="23" creationId="{58EBA113-6605-4291-A31D-0BEA2EFFB5D3}"/>
          </ac:cxnSpMkLst>
        </pc:cxnChg>
        <pc:cxnChg chg="add">
          <ac:chgData name="mohamed farag" userId="abe8de1c39a50234" providerId="LiveId" clId="{84286E0B-094D-4F01-A23B-713CDB4C177F}" dt="2024-01-07T21:30:27.526" v="878" actId="26606"/>
          <ac:cxnSpMkLst>
            <pc:docMk/>
            <pc:sldMk cId="1444416050" sldId="281"/>
            <ac:cxnSpMk id="48" creationId="{AE0C0B2A-3FD1-4235-A16E-0ED1E028A93E}"/>
          </ac:cxnSpMkLst>
        </pc:cxnChg>
      </pc:sldChg>
      <pc:sldChg chg="addSp delSp modSp add mod ord">
        <pc:chgData name="mohamed farag" userId="abe8de1c39a50234" providerId="LiveId" clId="{84286E0B-094D-4F01-A23B-713CDB4C177F}" dt="2024-01-07T21:37:56.562" v="954" actId="14100"/>
        <pc:sldMkLst>
          <pc:docMk/>
          <pc:sldMk cId="4211007293" sldId="282"/>
        </pc:sldMkLst>
        <pc:spChg chg="mod">
          <ac:chgData name="mohamed farag" userId="abe8de1c39a50234" providerId="LiveId" clId="{84286E0B-094D-4F01-A23B-713CDB4C177F}" dt="2024-01-07T21:33:22.760" v="908" actId="1076"/>
          <ac:spMkLst>
            <pc:docMk/>
            <pc:sldMk cId="4211007293" sldId="282"/>
            <ac:spMk id="3" creationId="{A6045D34-D82B-B9E8-BF91-8CBB17957445}"/>
          </ac:spMkLst>
        </pc:spChg>
        <pc:picChg chg="add mod">
          <ac:chgData name="mohamed farag" userId="abe8de1c39a50234" providerId="LiveId" clId="{84286E0B-094D-4F01-A23B-713CDB4C177F}" dt="2024-01-07T21:37:56.562" v="954" actId="14100"/>
          <ac:picMkLst>
            <pc:docMk/>
            <pc:sldMk cId="4211007293" sldId="282"/>
            <ac:picMk id="4" creationId="{2CF4D596-A229-4B13-DB0C-407A164B1F9F}"/>
          </ac:picMkLst>
        </pc:picChg>
        <pc:picChg chg="del">
          <ac:chgData name="mohamed farag" userId="abe8de1c39a50234" providerId="LiveId" clId="{84286E0B-094D-4F01-A23B-713CDB4C177F}" dt="2024-01-07T21:37:13.537" v="939" actId="478"/>
          <ac:picMkLst>
            <pc:docMk/>
            <pc:sldMk cId="4211007293" sldId="282"/>
            <ac:picMk id="6" creationId="{25A19FFC-BA87-719F-BC30-D7F42657F638}"/>
          </ac:picMkLst>
        </pc:picChg>
        <pc:picChg chg="add mod">
          <ac:chgData name="mohamed farag" userId="abe8de1c39a50234" providerId="LiveId" clId="{84286E0B-094D-4F01-A23B-713CDB4C177F}" dt="2024-01-07T21:37:32.722" v="950" actId="1076"/>
          <ac:picMkLst>
            <pc:docMk/>
            <pc:sldMk cId="4211007293" sldId="282"/>
            <ac:picMk id="7" creationId="{7A7D31ED-2A42-336D-7042-B7589265E2D1}"/>
          </ac:picMkLst>
        </pc:picChg>
        <pc:picChg chg="del">
          <ac:chgData name="mohamed farag" userId="abe8de1c39a50234" providerId="LiveId" clId="{84286E0B-094D-4F01-A23B-713CDB4C177F}" dt="2024-01-07T21:37:15.057" v="940" actId="478"/>
          <ac:picMkLst>
            <pc:docMk/>
            <pc:sldMk cId="4211007293" sldId="282"/>
            <ac:picMk id="8" creationId="{24DF4459-547D-F4CB-421A-F38BFC9CCEA6}"/>
          </ac:picMkLst>
        </pc:picChg>
      </pc:sldChg>
      <pc:sldChg chg="addSp delSp modSp add mod ord">
        <pc:chgData name="mohamed farag" userId="abe8de1c39a50234" providerId="LiveId" clId="{84286E0B-094D-4F01-A23B-713CDB4C177F}" dt="2024-01-07T21:35:48.362" v="937" actId="14100"/>
        <pc:sldMkLst>
          <pc:docMk/>
          <pc:sldMk cId="2720154689" sldId="283"/>
        </pc:sldMkLst>
        <pc:spChg chg="mod">
          <ac:chgData name="mohamed farag" userId="abe8de1c39a50234" providerId="LiveId" clId="{84286E0B-094D-4F01-A23B-713CDB4C177F}" dt="2024-01-07T21:35:00.067" v="919" actId="27636"/>
          <ac:spMkLst>
            <pc:docMk/>
            <pc:sldMk cId="2720154689" sldId="283"/>
            <ac:spMk id="4" creationId="{4D8A9565-1E34-60FA-0CEF-D0F540A872DE}"/>
          </ac:spMkLst>
        </pc:spChg>
        <pc:spChg chg="mod">
          <ac:chgData name="mohamed farag" userId="abe8de1c39a50234" providerId="LiveId" clId="{84286E0B-094D-4F01-A23B-713CDB4C177F}" dt="2024-01-07T21:34:42.225" v="917" actId="20577"/>
          <ac:spMkLst>
            <pc:docMk/>
            <pc:sldMk cId="2720154689" sldId="283"/>
            <ac:spMk id="12" creationId="{E40075E5-0AF8-6114-3689-AA32E0E29EAA}"/>
          </ac:spMkLst>
        </pc:spChg>
        <pc:picChg chg="add mod">
          <ac:chgData name="mohamed farag" userId="abe8de1c39a50234" providerId="LiveId" clId="{84286E0B-094D-4F01-A23B-713CDB4C177F}" dt="2024-01-07T21:35:48.362" v="937" actId="14100"/>
          <ac:picMkLst>
            <pc:docMk/>
            <pc:sldMk cId="2720154689" sldId="283"/>
            <ac:picMk id="3" creationId="{A66CD82A-3E35-F64F-1329-05215505D40A}"/>
          </ac:picMkLst>
        </pc:picChg>
        <pc:picChg chg="add mod">
          <ac:chgData name="mohamed farag" userId="abe8de1c39a50234" providerId="LiveId" clId="{84286E0B-094D-4F01-A23B-713CDB4C177F}" dt="2024-01-07T21:35:43.213" v="935" actId="14100"/>
          <ac:picMkLst>
            <pc:docMk/>
            <pc:sldMk cId="2720154689" sldId="283"/>
            <ac:picMk id="6" creationId="{93BDF376-3151-9FA7-F18E-816C7CB2DC69}"/>
          </ac:picMkLst>
        </pc:picChg>
        <pc:picChg chg="del">
          <ac:chgData name="mohamed farag" userId="abe8de1c39a50234" providerId="LiveId" clId="{84286E0B-094D-4F01-A23B-713CDB4C177F}" dt="2024-01-07T21:35:15.425" v="921" actId="478"/>
          <ac:picMkLst>
            <pc:docMk/>
            <pc:sldMk cId="2720154689" sldId="283"/>
            <ac:picMk id="7" creationId="{8B9F5ED1-A55C-97E8-14EE-04ED1F51F069}"/>
          </ac:picMkLst>
        </pc:picChg>
        <pc:picChg chg="del">
          <ac:chgData name="mohamed farag" userId="abe8de1c39a50234" providerId="LiveId" clId="{84286E0B-094D-4F01-A23B-713CDB4C177F}" dt="2024-01-07T21:35:20.466" v="922" actId="478"/>
          <ac:picMkLst>
            <pc:docMk/>
            <pc:sldMk cId="2720154689" sldId="283"/>
            <ac:picMk id="10" creationId="{C0502E1C-55E0-9697-064C-BA1C81853260}"/>
          </ac:picMkLst>
        </pc:picChg>
      </pc:sldChg>
      <pc:sldChg chg="addSp delSp modSp add mod">
        <pc:chgData name="mohamed farag" userId="abe8de1c39a50234" providerId="LiveId" clId="{84286E0B-094D-4F01-A23B-713CDB4C177F}" dt="2024-01-07T21:40:35.915" v="981" actId="14100"/>
        <pc:sldMkLst>
          <pc:docMk/>
          <pc:sldMk cId="2602800418" sldId="284"/>
        </pc:sldMkLst>
        <pc:spChg chg="mod">
          <ac:chgData name="mohamed farag" userId="abe8de1c39a50234" providerId="LiveId" clId="{84286E0B-094D-4F01-A23B-713CDB4C177F}" dt="2024-01-07T21:40:26.440" v="979" actId="1076"/>
          <ac:spMkLst>
            <pc:docMk/>
            <pc:sldMk cId="2602800418" sldId="284"/>
            <ac:spMk id="3" creationId="{A6045D34-D82B-B9E8-BF91-8CBB17957445}"/>
          </ac:spMkLst>
        </pc:spChg>
        <pc:picChg chg="add mod">
          <ac:chgData name="mohamed farag" userId="abe8de1c39a50234" providerId="LiveId" clId="{84286E0B-094D-4F01-A23B-713CDB4C177F}" dt="2024-01-07T21:40:11.938" v="975" actId="1076"/>
          <ac:picMkLst>
            <pc:docMk/>
            <pc:sldMk cId="2602800418" sldId="284"/>
            <ac:picMk id="4" creationId="{F1579562-F9DA-32E5-AB6F-40BF18AF31C0}"/>
          </ac:picMkLst>
        </pc:picChg>
        <pc:picChg chg="del">
          <ac:chgData name="mohamed farag" userId="abe8de1c39a50234" providerId="LiveId" clId="{84286E0B-094D-4F01-A23B-713CDB4C177F}" dt="2024-01-07T21:38:56.191" v="962" actId="478"/>
          <ac:picMkLst>
            <pc:docMk/>
            <pc:sldMk cId="2602800418" sldId="284"/>
            <ac:picMk id="6" creationId="{25A19FFC-BA87-719F-BC30-D7F42657F638}"/>
          </ac:picMkLst>
        </pc:picChg>
        <pc:picChg chg="add mod">
          <ac:chgData name="mohamed farag" userId="abe8de1c39a50234" providerId="LiveId" clId="{84286E0B-094D-4F01-A23B-713CDB4C177F}" dt="2024-01-07T21:40:35.915" v="981" actId="14100"/>
          <ac:picMkLst>
            <pc:docMk/>
            <pc:sldMk cId="2602800418" sldId="284"/>
            <ac:picMk id="7" creationId="{D4E02DFB-EA3D-42E9-6149-5617BB6504F4}"/>
          </ac:picMkLst>
        </pc:picChg>
        <pc:picChg chg="del">
          <ac:chgData name="mohamed farag" userId="abe8de1c39a50234" providerId="LiveId" clId="{84286E0B-094D-4F01-A23B-713CDB4C177F}" dt="2024-01-07T21:38:57.661" v="963" actId="478"/>
          <ac:picMkLst>
            <pc:docMk/>
            <pc:sldMk cId="2602800418" sldId="284"/>
            <ac:picMk id="8" creationId="{24DF4459-547D-F4CB-421A-F38BFC9CCEA6}"/>
          </ac:picMkLst>
        </pc:picChg>
      </pc:sldChg>
      <pc:sldChg chg="addSp delSp modSp add mod">
        <pc:chgData name="mohamed farag" userId="abe8de1c39a50234" providerId="LiveId" clId="{84286E0B-094D-4F01-A23B-713CDB4C177F}" dt="2024-01-07T21:45:28.229" v="1019" actId="1076"/>
        <pc:sldMkLst>
          <pc:docMk/>
          <pc:sldMk cId="1851081067" sldId="285"/>
        </pc:sldMkLst>
        <pc:spChg chg="mod">
          <ac:chgData name="mohamed farag" userId="abe8de1c39a50234" providerId="LiveId" clId="{84286E0B-094D-4F01-A23B-713CDB4C177F}" dt="2024-01-07T21:45:28.229" v="1019" actId="1076"/>
          <ac:spMkLst>
            <pc:docMk/>
            <pc:sldMk cId="1851081067" sldId="285"/>
            <ac:spMk id="3" creationId="{A6045D34-D82B-B9E8-BF91-8CBB17957445}"/>
          </ac:spMkLst>
        </pc:spChg>
        <pc:spChg chg="del">
          <ac:chgData name="mohamed farag" userId="abe8de1c39a50234" providerId="LiveId" clId="{84286E0B-094D-4F01-A23B-713CDB4C177F}" dt="2024-01-07T21:41:20.073" v="983" actId="26606"/>
          <ac:spMkLst>
            <pc:docMk/>
            <pc:sldMk cId="1851081067" sldId="285"/>
            <ac:spMk id="21" creationId="{72C53508-B3F0-4B95-A7BB-3FB94033C4EC}"/>
          </ac:spMkLst>
        </pc:spChg>
        <pc:spChg chg="add">
          <ac:chgData name="mohamed farag" userId="abe8de1c39a50234" providerId="LiveId" clId="{84286E0B-094D-4F01-A23B-713CDB4C177F}" dt="2024-01-07T21:41:20.073" v="983" actId="26606"/>
          <ac:spMkLst>
            <pc:docMk/>
            <pc:sldMk cId="1851081067" sldId="285"/>
            <ac:spMk id="48" creationId="{3D2EE047-566C-48D4-9F44-4BB3B58FB300}"/>
          </ac:spMkLst>
        </pc:spChg>
        <pc:grpChg chg="del">
          <ac:chgData name="mohamed farag" userId="abe8de1c39a50234" providerId="LiveId" clId="{84286E0B-094D-4F01-A23B-713CDB4C177F}" dt="2024-01-07T21:41:20.073" v="983" actId="26606"/>
          <ac:grpSpMkLst>
            <pc:docMk/>
            <pc:sldMk cId="1851081067" sldId="285"/>
            <ac:grpSpMk id="15" creationId="{9494E066-0146-46E9-BAF1-C33240ABA294}"/>
          </ac:grpSpMkLst>
        </pc:grpChg>
        <pc:grpChg chg="del">
          <ac:chgData name="mohamed farag" userId="abe8de1c39a50234" providerId="LiveId" clId="{84286E0B-094D-4F01-A23B-713CDB4C177F}" dt="2024-01-07T21:41:20.073" v="983" actId="26606"/>
          <ac:grpSpMkLst>
            <pc:docMk/>
            <pc:sldMk cId="1851081067" sldId="285"/>
            <ac:grpSpMk id="25" creationId="{7DC925D4-A222-4AF4-B410-4AFDEE4557B2}"/>
          </ac:grpSpMkLst>
        </pc:grpChg>
        <pc:grpChg chg="del">
          <ac:chgData name="mohamed farag" userId="abe8de1c39a50234" providerId="LiveId" clId="{84286E0B-094D-4F01-A23B-713CDB4C177F}" dt="2024-01-07T21:41:20.073" v="983" actId="26606"/>
          <ac:grpSpMkLst>
            <pc:docMk/>
            <pc:sldMk cId="1851081067" sldId="285"/>
            <ac:grpSpMk id="35" creationId="{5EE5DB50-1341-4A9E-A206-967EBBDE449F}"/>
          </ac:grpSpMkLst>
        </pc:grpChg>
        <pc:picChg chg="del mod ord">
          <ac:chgData name="mohamed farag" userId="abe8de1c39a50234" providerId="LiveId" clId="{84286E0B-094D-4F01-A23B-713CDB4C177F}" dt="2024-01-07T21:42:25.335" v="997" actId="478"/>
          <ac:picMkLst>
            <pc:docMk/>
            <pc:sldMk cId="1851081067" sldId="285"/>
            <ac:picMk id="4" creationId="{F1579562-F9DA-32E5-AB6F-40BF18AF31C0}"/>
          </ac:picMkLst>
        </pc:picChg>
        <pc:picChg chg="add mod">
          <ac:chgData name="mohamed farag" userId="abe8de1c39a50234" providerId="LiveId" clId="{84286E0B-094D-4F01-A23B-713CDB4C177F}" dt="2024-01-07T21:43:48.449" v="1012" actId="1076"/>
          <ac:picMkLst>
            <pc:docMk/>
            <pc:sldMk cId="1851081067" sldId="285"/>
            <ac:picMk id="5" creationId="{F8200C33-3D5C-C084-15C8-A8D5FD2876F5}"/>
          </ac:picMkLst>
        </pc:picChg>
        <pc:picChg chg="del mod">
          <ac:chgData name="mohamed farag" userId="abe8de1c39a50234" providerId="LiveId" clId="{84286E0B-094D-4F01-A23B-713CDB4C177F}" dt="2024-01-07T21:42:26.797" v="998" actId="478"/>
          <ac:picMkLst>
            <pc:docMk/>
            <pc:sldMk cId="1851081067" sldId="285"/>
            <ac:picMk id="7" creationId="{D4E02DFB-EA3D-42E9-6149-5617BB6504F4}"/>
          </ac:picMkLst>
        </pc:picChg>
        <pc:picChg chg="add mod">
          <ac:chgData name="mohamed farag" userId="abe8de1c39a50234" providerId="LiveId" clId="{84286E0B-094D-4F01-A23B-713CDB4C177F}" dt="2024-01-07T21:43:44.959" v="1011" actId="1076"/>
          <ac:picMkLst>
            <pc:docMk/>
            <pc:sldMk cId="1851081067" sldId="285"/>
            <ac:picMk id="8" creationId="{30EECCF3-6046-0D94-EE96-6BD67203C781}"/>
          </ac:picMkLst>
        </pc:picChg>
        <pc:cxnChg chg="del">
          <ac:chgData name="mohamed farag" userId="abe8de1c39a50234" providerId="LiveId" clId="{84286E0B-094D-4F01-A23B-713CDB4C177F}" dt="2024-01-07T21:41:20.073" v="983" actId="26606"/>
          <ac:cxnSpMkLst>
            <pc:docMk/>
            <pc:sldMk cId="1851081067" sldId="285"/>
            <ac:cxnSpMk id="13" creationId="{AE0C0B2A-3FD1-4235-A16E-0ED1E028A93E}"/>
          </ac:cxnSpMkLst>
        </pc:cxnChg>
        <pc:cxnChg chg="del">
          <ac:chgData name="mohamed farag" userId="abe8de1c39a50234" providerId="LiveId" clId="{84286E0B-094D-4F01-A23B-713CDB4C177F}" dt="2024-01-07T21:41:20.073" v="983" actId="26606"/>
          <ac:cxnSpMkLst>
            <pc:docMk/>
            <pc:sldMk cId="1851081067" sldId="285"/>
            <ac:cxnSpMk id="23" creationId="{58EBA113-6605-4291-A31D-0BEA2EFFB5D3}"/>
          </ac:cxnSpMkLst>
        </pc:cxnChg>
      </pc:sldChg>
      <pc:sldChg chg="addSp delSp modSp add mod">
        <pc:chgData name="mohamed farag" userId="abe8de1c39a50234" providerId="LiveId" clId="{84286E0B-094D-4F01-A23B-713CDB4C177F}" dt="2024-01-07T21:46:58.944" v="1033" actId="1076"/>
        <pc:sldMkLst>
          <pc:docMk/>
          <pc:sldMk cId="4088040476" sldId="286"/>
        </pc:sldMkLst>
        <pc:spChg chg="mod">
          <ac:chgData name="mohamed farag" userId="abe8de1c39a50234" providerId="LiveId" clId="{84286E0B-094D-4F01-A23B-713CDB4C177F}" dt="2024-01-07T21:46:08.946" v="1023" actId="20577"/>
          <ac:spMkLst>
            <pc:docMk/>
            <pc:sldMk cId="4088040476" sldId="286"/>
            <ac:spMk id="3" creationId="{A6045D34-D82B-B9E8-BF91-8CBB17957445}"/>
          </ac:spMkLst>
        </pc:spChg>
        <pc:picChg chg="add mod">
          <ac:chgData name="mohamed farag" userId="abe8de1c39a50234" providerId="LiveId" clId="{84286E0B-094D-4F01-A23B-713CDB4C177F}" dt="2024-01-07T21:46:58.944" v="1033" actId="1076"/>
          <ac:picMkLst>
            <pc:docMk/>
            <pc:sldMk cId="4088040476" sldId="286"/>
            <ac:picMk id="4" creationId="{F965F67E-0C17-1816-BBC5-A039EE3AAA63}"/>
          </ac:picMkLst>
        </pc:picChg>
        <pc:picChg chg="del">
          <ac:chgData name="mohamed farag" userId="abe8de1c39a50234" providerId="LiveId" clId="{84286E0B-094D-4F01-A23B-713CDB4C177F}" dt="2024-01-07T21:46:14.089" v="1024" actId="478"/>
          <ac:picMkLst>
            <pc:docMk/>
            <pc:sldMk cId="4088040476" sldId="286"/>
            <ac:picMk id="5" creationId="{F8200C33-3D5C-C084-15C8-A8D5FD2876F5}"/>
          </ac:picMkLst>
        </pc:picChg>
      </pc:sldChg>
      <pc:sldChg chg="addSp modSp add mod setBg">
        <pc:chgData name="mohamed farag" userId="abe8de1c39a50234" providerId="LiveId" clId="{84286E0B-094D-4F01-A23B-713CDB4C177F}" dt="2024-01-07T21:56:15.071" v="1164" actId="26606"/>
        <pc:sldMkLst>
          <pc:docMk/>
          <pc:sldMk cId="747442608" sldId="287"/>
        </pc:sldMkLst>
        <pc:spChg chg="mod">
          <ac:chgData name="mohamed farag" userId="abe8de1c39a50234" providerId="LiveId" clId="{84286E0B-094D-4F01-A23B-713CDB4C177F}" dt="2024-01-07T21:56:15.071" v="1164" actId="26606"/>
          <ac:spMkLst>
            <pc:docMk/>
            <pc:sldMk cId="747442608" sldId="287"/>
            <ac:spMk id="2" creationId="{7522A35A-A653-A1E9-1BCD-872C27DEF015}"/>
          </ac:spMkLst>
        </pc:spChg>
        <pc:spChg chg="add">
          <ac:chgData name="mohamed farag" userId="abe8de1c39a50234" providerId="LiveId" clId="{84286E0B-094D-4F01-A23B-713CDB4C177F}" dt="2024-01-07T21:56:15.071" v="1164" actId="26606"/>
          <ac:spMkLst>
            <pc:docMk/>
            <pc:sldMk cId="747442608" sldId="287"/>
            <ac:spMk id="17" creationId="{72C53508-B3F0-4B95-A7BB-3FB94033C4EC}"/>
          </ac:spMkLst>
        </pc:spChg>
        <pc:grpChg chg="add">
          <ac:chgData name="mohamed farag" userId="abe8de1c39a50234" providerId="LiveId" clId="{84286E0B-094D-4F01-A23B-713CDB4C177F}" dt="2024-01-07T21:56:15.071" v="1164" actId="26606"/>
          <ac:grpSpMkLst>
            <pc:docMk/>
            <pc:sldMk cId="747442608" sldId="287"/>
            <ac:grpSpMk id="11" creationId="{9494E066-0146-46E9-BAF1-C33240ABA294}"/>
          </ac:grpSpMkLst>
        </pc:grpChg>
        <pc:grpChg chg="add">
          <ac:chgData name="mohamed farag" userId="abe8de1c39a50234" providerId="LiveId" clId="{84286E0B-094D-4F01-A23B-713CDB4C177F}" dt="2024-01-07T21:56:15.071" v="1164" actId="26606"/>
          <ac:grpSpMkLst>
            <pc:docMk/>
            <pc:sldMk cId="747442608" sldId="287"/>
            <ac:grpSpMk id="21" creationId="{7DC925D4-A222-4AF4-B410-4AFDEE4557B2}"/>
          </ac:grpSpMkLst>
        </pc:grpChg>
        <pc:grpChg chg="add">
          <ac:chgData name="mohamed farag" userId="abe8de1c39a50234" providerId="LiveId" clId="{84286E0B-094D-4F01-A23B-713CDB4C177F}" dt="2024-01-07T21:56:15.071" v="1164" actId="26606"/>
          <ac:grpSpMkLst>
            <pc:docMk/>
            <pc:sldMk cId="747442608" sldId="287"/>
            <ac:grpSpMk id="31" creationId="{5EE5DB50-1341-4A9E-A206-967EBBDE449F}"/>
          </ac:grpSpMkLst>
        </pc:grpChg>
        <pc:picChg chg="add">
          <ac:chgData name="mohamed farag" userId="abe8de1c39a50234" providerId="LiveId" clId="{84286E0B-094D-4F01-A23B-713CDB4C177F}" dt="2024-01-07T21:56:15.071" v="1164" actId="26606"/>
          <ac:picMkLst>
            <pc:docMk/>
            <pc:sldMk cId="747442608" sldId="287"/>
            <ac:picMk id="6" creationId="{930184F6-46DA-13F9-9089-91F5C7914728}"/>
          </ac:picMkLst>
        </pc:picChg>
        <pc:cxnChg chg="add">
          <ac:chgData name="mohamed farag" userId="abe8de1c39a50234" providerId="LiveId" clId="{84286E0B-094D-4F01-A23B-713CDB4C177F}" dt="2024-01-07T21:56:15.071" v="1164" actId="26606"/>
          <ac:cxnSpMkLst>
            <pc:docMk/>
            <pc:sldMk cId="747442608" sldId="287"/>
            <ac:cxnSpMk id="9" creationId="{AE0C0B2A-3FD1-4235-A16E-0ED1E028A93E}"/>
          </ac:cxnSpMkLst>
        </pc:cxnChg>
        <pc:cxnChg chg="add">
          <ac:chgData name="mohamed farag" userId="abe8de1c39a50234" providerId="LiveId" clId="{84286E0B-094D-4F01-A23B-713CDB4C177F}" dt="2024-01-07T21:56:15.071" v="1164" actId="26606"/>
          <ac:cxnSpMkLst>
            <pc:docMk/>
            <pc:sldMk cId="747442608" sldId="287"/>
            <ac:cxnSpMk id="19" creationId="{58EBA113-6605-4291-A31D-0BEA2EFFB5D3}"/>
          </ac:cxnSpMkLst>
        </pc:cxnChg>
      </pc:sldChg>
      <pc:sldChg chg="modSp add mod">
        <pc:chgData name="mohamed farag" userId="abe8de1c39a50234" providerId="LiveId" clId="{84286E0B-094D-4F01-A23B-713CDB4C177F}" dt="2024-01-07T21:53:52.008" v="1134" actId="14100"/>
        <pc:sldMkLst>
          <pc:docMk/>
          <pc:sldMk cId="2621115026" sldId="288"/>
        </pc:sldMkLst>
        <pc:spChg chg="mod">
          <ac:chgData name="mohamed farag" userId="abe8de1c39a50234" providerId="LiveId" clId="{84286E0B-094D-4F01-A23B-713CDB4C177F}" dt="2024-01-07T21:53:52.008" v="1134" actId="14100"/>
          <ac:spMkLst>
            <pc:docMk/>
            <pc:sldMk cId="2621115026" sldId="288"/>
            <ac:spMk id="106" creationId="{B1B9FE23-033E-AA42-2324-A1E31FD140B7}"/>
          </ac:spMkLst>
        </pc:spChg>
      </pc:sldChg>
      <pc:sldChg chg="addSp delSp modSp add mod">
        <pc:chgData name="mohamed farag" userId="abe8de1c39a50234" providerId="LiveId" clId="{84286E0B-094D-4F01-A23B-713CDB4C177F}" dt="2024-01-07T21:56:06.607" v="1163" actId="26606"/>
        <pc:sldMkLst>
          <pc:docMk/>
          <pc:sldMk cId="257498173" sldId="289"/>
        </pc:sldMkLst>
        <pc:spChg chg="add mod">
          <ac:chgData name="mohamed farag" userId="abe8de1c39a50234" providerId="LiveId" clId="{84286E0B-094D-4F01-A23B-713CDB4C177F}" dt="2024-01-07T21:56:06.607" v="1163" actId="26606"/>
          <ac:spMkLst>
            <pc:docMk/>
            <pc:sldMk cId="257498173" sldId="289"/>
            <ac:spMk id="3" creationId="{B7558AAB-C543-2277-C7A5-98C5B0725A3B}"/>
          </ac:spMkLst>
        </pc:spChg>
        <pc:spChg chg="add del">
          <ac:chgData name="mohamed farag" userId="abe8de1c39a50234" providerId="LiveId" clId="{84286E0B-094D-4F01-A23B-713CDB4C177F}" dt="2024-01-07T21:56:06.607" v="1163" actId="26606"/>
          <ac:spMkLst>
            <pc:docMk/>
            <pc:sldMk cId="257498173" sldId="289"/>
            <ac:spMk id="59" creationId="{6D2D76E3-BBAC-4D3C-9314-D3076FA9051A}"/>
          </ac:spMkLst>
        </pc:spChg>
        <pc:spChg chg="mod ord">
          <ac:chgData name="mohamed farag" userId="abe8de1c39a50234" providerId="LiveId" clId="{84286E0B-094D-4F01-A23B-713CDB4C177F}" dt="2024-01-07T21:56:06.607" v="1163" actId="26606"/>
          <ac:spMkLst>
            <pc:docMk/>
            <pc:sldMk cId="257498173" sldId="289"/>
            <ac:spMk id="106" creationId="{B1B9FE23-033E-AA42-2324-A1E31FD140B7}"/>
          </ac:spMkLst>
        </pc:spChg>
        <pc:spChg chg="add del">
          <ac:chgData name="mohamed farag" userId="abe8de1c39a50234" providerId="LiveId" clId="{84286E0B-094D-4F01-A23B-713CDB4C177F}" dt="2024-01-07T21:56:01.615" v="1155" actId="26606"/>
          <ac:spMkLst>
            <pc:docMk/>
            <pc:sldMk cId="257498173" sldId="289"/>
            <ac:spMk id="112" creationId="{3D2EE047-566C-48D4-9F44-4BB3B58FB300}"/>
          </ac:spMkLst>
        </pc:spChg>
        <pc:spChg chg="add del">
          <ac:chgData name="mohamed farag" userId="abe8de1c39a50234" providerId="LiveId" clId="{84286E0B-094D-4F01-A23B-713CDB4C177F}" dt="2024-01-07T21:55:50.360" v="1153" actId="26606"/>
          <ac:spMkLst>
            <pc:docMk/>
            <pc:sldMk cId="257498173" sldId="289"/>
            <ac:spMk id="113" creationId="{3268346D-5E77-4906-AC8D-57FB88F111CD}"/>
          </ac:spMkLst>
        </pc:spChg>
        <pc:spChg chg="add del">
          <ac:chgData name="mohamed farag" userId="abe8de1c39a50234" providerId="LiveId" clId="{84286E0B-094D-4F01-A23B-713CDB4C177F}" dt="2024-01-07T21:56:03.425" v="1158" actId="26606"/>
          <ac:spMkLst>
            <pc:docMk/>
            <pc:sldMk cId="257498173" sldId="289"/>
            <ac:spMk id="125" creationId="{1AEB7F98-32EC-40D3-89EE-C8433023163A}"/>
          </ac:spMkLst>
        </pc:spChg>
        <pc:spChg chg="add del">
          <ac:chgData name="mohamed farag" userId="abe8de1c39a50234" providerId="LiveId" clId="{84286E0B-094D-4F01-A23B-713CDB4C177F}" dt="2024-01-07T21:56:04.587" v="1160" actId="26606"/>
          <ac:spMkLst>
            <pc:docMk/>
            <pc:sldMk cId="257498173" sldId="289"/>
            <ac:spMk id="129" creationId="{3D2EE047-566C-48D4-9F44-4BB3B58FB300}"/>
          </ac:spMkLst>
        </pc:spChg>
        <pc:spChg chg="add del">
          <ac:chgData name="mohamed farag" userId="abe8de1c39a50234" providerId="LiveId" clId="{84286E0B-094D-4F01-A23B-713CDB4C177F}" dt="2024-01-07T21:56:06.588" v="1162" actId="26606"/>
          <ac:spMkLst>
            <pc:docMk/>
            <pc:sldMk cId="257498173" sldId="289"/>
            <ac:spMk id="133" creationId="{3D2EE047-566C-48D4-9F44-4BB3B58FB300}"/>
          </ac:spMkLst>
        </pc:spChg>
        <pc:spChg chg="add">
          <ac:chgData name="mohamed farag" userId="abe8de1c39a50234" providerId="LiveId" clId="{84286E0B-094D-4F01-A23B-713CDB4C177F}" dt="2024-01-07T21:56:06.607" v="1163" actId="26606"/>
          <ac:spMkLst>
            <pc:docMk/>
            <pc:sldMk cId="257498173" sldId="289"/>
            <ac:spMk id="135" creationId="{3D2EE047-566C-48D4-9F44-4BB3B58FB300}"/>
          </ac:spMkLst>
        </pc:spChg>
        <pc:grpChg chg="add del">
          <ac:chgData name="mohamed farag" userId="abe8de1c39a50234" providerId="LiveId" clId="{84286E0B-094D-4F01-A23B-713CDB4C177F}" dt="2024-01-07T21:56:06.607" v="1163" actId="26606"/>
          <ac:grpSpMkLst>
            <pc:docMk/>
            <pc:sldMk cId="257498173" sldId="289"/>
            <ac:grpSpMk id="61" creationId="{75C945D9-C3DE-4D90-9F29-7BE223AAF113}"/>
          </ac:grpSpMkLst>
        </pc:grpChg>
        <pc:grpChg chg="add del">
          <ac:chgData name="mohamed farag" userId="abe8de1c39a50234" providerId="LiveId" clId="{84286E0B-094D-4F01-A23B-713CDB4C177F}" dt="2024-01-07T21:56:06.607" v="1163" actId="26606"/>
          <ac:grpSpMkLst>
            <pc:docMk/>
            <pc:sldMk cId="257498173" sldId="289"/>
            <ac:grpSpMk id="107" creationId="{55C23123-3C5C-4A8B-AD1C-138D7B73D8D9}"/>
          </ac:grpSpMkLst>
        </pc:grpChg>
        <pc:grpChg chg="add del">
          <ac:chgData name="mohamed farag" userId="abe8de1c39a50234" providerId="LiveId" clId="{84286E0B-094D-4F01-A23B-713CDB4C177F}" dt="2024-01-07T21:56:01.615" v="1155" actId="26606"/>
          <ac:grpSpMkLst>
            <pc:docMk/>
            <pc:sldMk cId="257498173" sldId="289"/>
            <ac:grpSpMk id="114" creationId="{B48EE24C-0DEE-4852-98D1-766934BDAAA2}"/>
          </ac:grpSpMkLst>
        </pc:grpChg>
        <pc:grpChg chg="add del">
          <ac:chgData name="mohamed farag" userId="abe8de1c39a50234" providerId="LiveId" clId="{84286E0B-094D-4F01-A23B-713CDB4C177F}" dt="2024-01-07T21:56:04.587" v="1160" actId="26606"/>
          <ac:grpSpMkLst>
            <pc:docMk/>
            <pc:sldMk cId="257498173" sldId="289"/>
            <ac:grpSpMk id="130" creationId="{B48EE24C-0DEE-4852-98D1-766934BDAAA2}"/>
          </ac:grpSpMkLst>
        </pc:grpChg>
        <pc:grpChg chg="add">
          <ac:chgData name="mohamed farag" userId="abe8de1c39a50234" providerId="LiveId" clId="{84286E0B-094D-4F01-A23B-713CDB4C177F}" dt="2024-01-07T21:56:06.607" v="1163" actId="26606"/>
          <ac:grpSpMkLst>
            <pc:docMk/>
            <pc:sldMk cId="257498173" sldId="289"/>
            <ac:grpSpMk id="136" creationId="{B48EE24C-0DEE-4852-98D1-766934BDAAA2}"/>
          </ac:grpSpMkLst>
        </pc:grpChg>
        <pc:picChg chg="add del">
          <ac:chgData name="mohamed farag" userId="abe8de1c39a50234" providerId="LiveId" clId="{84286E0B-094D-4F01-A23B-713CDB4C177F}" dt="2024-01-07T21:55:50.360" v="1153" actId="26606"/>
          <ac:picMkLst>
            <pc:docMk/>
            <pc:sldMk cId="257498173" sldId="289"/>
            <ac:picMk id="109" creationId="{26E7B241-F6E9-2C84-644E-97D55F3B93F1}"/>
          </ac:picMkLst>
        </pc:picChg>
        <pc:picChg chg="add del">
          <ac:chgData name="mohamed farag" userId="abe8de1c39a50234" providerId="LiveId" clId="{84286E0B-094D-4F01-A23B-713CDB4C177F}" dt="2024-01-07T21:56:03.425" v="1158" actId="26606"/>
          <ac:picMkLst>
            <pc:docMk/>
            <pc:sldMk cId="257498173" sldId="289"/>
            <ac:picMk id="127" creationId="{25578F96-F831-7442-0040-5A9D0FF696D0}"/>
          </ac:picMkLst>
        </pc:picChg>
        <pc:cxnChg chg="add del">
          <ac:chgData name="mohamed farag" userId="abe8de1c39a50234" providerId="LiveId" clId="{84286E0B-094D-4F01-A23B-713CDB4C177F}" dt="2024-01-07T21:56:06.607" v="1163" actId="26606"/>
          <ac:cxnSpMkLst>
            <pc:docMk/>
            <pc:sldMk cId="257498173" sldId="289"/>
            <ac:cxnSpMk id="105" creationId="{22725E2D-27B9-4A2E-B161-230C61B08082}"/>
          </ac:cxnSpMkLst>
        </pc:cxnChg>
        <pc:cxnChg chg="add del">
          <ac:chgData name="mohamed farag" userId="abe8de1c39a50234" providerId="LiveId" clId="{84286E0B-094D-4F01-A23B-713CDB4C177F}" dt="2024-01-07T21:55:50.360" v="1153" actId="26606"/>
          <ac:cxnSpMkLst>
            <pc:docMk/>
            <pc:sldMk cId="257498173" sldId="289"/>
            <ac:cxnSpMk id="115" creationId="{4CBC1FDF-AE13-4731-B38F-2761BDFDBB0E}"/>
          </ac:cxnSpMkLst>
        </pc:cxnChg>
        <pc:cxnChg chg="add del">
          <ac:chgData name="mohamed farag" userId="abe8de1c39a50234" providerId="LiveId" clId="{84286E0B-094D-4F01-A23B-713CDB4C177F}" dt="2024-01-07T21:56:03.425" v="1158" actId="26606"/>
          <ac:cxnSpMkLst>
            <pc:docMk/>
            <pc:sldMk cId="257498173" sldId="289"/>
            <ac:cxnSpMk id="126" creationId="{79A23555-9837-466D-9123-97B89F6CA171}"/>
          </ac:cxnSpMkLst>
        </pc:cxnChg>
      </pc:sldChg>
      <pc:sldChg chg="modSp add mod ord">
        <pc:chgData name="mohamed farag" userId="abe8de1c39a50234" providerId="LiveId" clId="{84286E0B-094D-4F01-A23B-713CDB4C177F}" dt="2024-01-07T21:55:00.385" v="1147" actId="255"/>
        <pc:sldMkLst>
          <pc:docMk/>
          <pc:sldMk cId="3749493209" sldId="290"/>
        </pc:sldMkLst>
        <pc:spChg chg="mod">
          <ac:chgData name="mohamed farag" userId="abe8de1c39a50234" providerId="LiveId" clId="{84286E0B-094D-4F01-A23B-713CDB4C177F}" dt="2024-01-07T21:55:00.385" v="1147" actId="255"/>
          <ac:spMkLst>
            <pc:docMk/>
            <pc:sldMk cId="3749493209" sldId="290"/>
            <ac:spMk id="2" creationId="{234D6690-BD34-441B-FB51-C82C754345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4955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1604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2104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0442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1/7/2024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6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0424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9750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7897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60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1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1/7/2024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4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1/7/2024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95386726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bbc.com/news/science-environment-59088498" TargetMode="External"/><Relationship Id="rId13" Type="http://schemas.openxmlformats.org/officeDocument/2006/relationships/hyperlink" Target="https://ijrpr.com/uploads/V4ISSUE7/IJRPR15601.pdf" TargetMode="External"/><Relationship Id="rId3" Type="http://schemas.openxmlformats.org/officeDocument/2006/relationships/hyperlink" Target="https://climate.mit.edu/" TargetMode="External"/><Relationship Id="rId7" Type="http://schemas.openxmlformats.org/officeDocument/2006/relationships/hyperlink" Target="https://www.un.org/development/desa/en/news/sustainable/cop25-deforestation.html" TargetMode="External"/><Relationship Id="rId12" Type="http://schemas.openxmlformats.org/officeDocument/2006/relationships/hyperlink" Target="https://www.sciencedirect.com/science/article/pii/019592559290003G" TargetMode="External"/><Relationship Id="rId2" Type="http://schemas.openxmlformats.org/officeDocument/2006/relationships/hyperlink" Target="https://www.nature.com/" TargetMode="External"/><Relationship Id="rId1" Type="http://schemas.openxmlformats.org/officeDocument/2006/relationships/slideLayout" Target="../slideLayouts/slideLayout2.xml"/><Relationship Id="rId6" Type="http://schemas.openxmlformats.org/officeDocument/2006/relationships/hyperlink" Target="https://www.lawinsider.com/dictionary/high-tide-line" TargetMode="External"/><Relationship Id="rId11" Type="http://schemas.openxmlformats.org/officeDocument/2006/relationships/hyperlink" Target="https://www.ncbi.nlm.nih.gov/pmc/articles/PMC6497702/" TargetMode="External"/><Relationship Id="rId5" Type="http://schemas.openxmlformats.org/officeDocument/2006/relationships/hyperlink" Target="https://www.bbc.com/news/science-environment-59088498/" TargetMode="External"/><Relationship Id="rId10" Type="http://schemas.openxmlformats.org/officeDocument/2006/relationships/hyperlink" Target="https://www.researchgate.net/publication/237771340_IMPACT_OF_POPULATION_EXPLOSION_ON_ENVIRONMENT" TargetMode="External"/><Relationship Id="rId4" Type="http://schemas.openxmlformats.org/officeDocument/2006/relationships/hyperlink" Target="https://www.ipcc.ch/" TargetMode="External"/><Relationship Id="rId9" Type="http://schemas.openxmlformats.org/officeDocument/2006/relationships/hyperlink" Target="https://www.researchgate.net/publication/228839080_Impact_of_Population_Growth_on_Environmental_Degradation_Case_of_India"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7D92F-21A1-3FF3-7EF6-33C65F78BC79}"/>
              </a:ext>
            </a:extLst>
          </p:cNvPr>
          <p:cNvSpPr>
            <a:spLocks noGrp="1"/>
          </p:cNvSpPr>
          <p:nvPr>
            <p:ph type="ctrTitle"/>
          </p:nvPr>
        </p:nvSpPr>
        <p:spPr>
          <a:xfrm>
            <a:off x="7031347" y="125157"/>
            <a:ext cx="4078800" cy="2138400"/>
          </a:xfrm>
        </p:spPr>
        <p:txBody>
          <a:bodyPr>
            <a:normAutofit fontScale="90000"/>
          </a:bodyPr>
          <a:lstStyle/>
          <a:p>
            <a:r>
              <a:rPr lang="en-US" dirty="0"/>
              <a:t>ENVIROMENTAL WEEK 14 PROJECT</a:t>
            </a:r>
          </a:p>
        </p:txBody>
      </p:sp>
      <p:sp>
        <p:nvSpPr>
          <p:cNvPr id="3" name="Subtitle 2">
            <a:extLst>
              <a:ext uri="{FF2B5EF4-FFF2-40B4-BE49-F238E27FC236}">
                <a16:creationId xmlns:a16="http://schemas.microsoft.com/office/drawing/2014/main" id="{6CF6A6C2-2B1E-323D-56D6-B82BAA175B4B}"/>
              </a:ext>
            </a:extLst>
          </p:cNvPr>
          <p:cNvSpPr>
            <a:spLocks noGrp="1"/>
          </p:cNvSpPr>
          <p:nvPr>
            <p:ph type="subTitle" idx="1"/>
          </p:nvPr>
        </p:nvSpPr>
        <p:spPr>
          <a:xfrm>
            <a:off x="6985048" y="2455142"/>
            <a:ext cx="4078800" cy="973858"/>
          </a:xfrm>
        </p:spPr>
        <p:txBody>
          <a:bodyPr>
            <a:normAutofit lnSpcReduction="10000"/>
          </a:bodyPr>
          <a:lstStyle/>
          <a:p>
            <a:r>
              <a:rPr lang="en-US" dirty="0"/>
              <a:t>Presented to DR:</a:t>
            </a:r>
            <a:br>
              <a:rPr lang="en-US" dirty="0"/>
            </a:br>
            <a:r>
              <a:rPr lang="en-US" dirty="0"/>
              <a:t> INJY ATTIA</a:t>
            </a:r>
          </a:p>
          <a:p>
            <a:endParaRPr lang="en-US" dirty="0"/>
          </a:p>
        </p:txBody>
      </p:sp>
      <p:pic>
        <p:nvPicPr>
          <p:cNvPr id="16" name="Picture 15" descr="Desk with productivity items">
            <a:extLst>
              <a:ext uri="{FF2B5EF4-FFF2-40B4-BE49-F238E27FC236}">
                <a16:creationId xmlns:a16="http://schemas.microsoft.com/office/drawing/2014/main" id="{8FBB8CF1-C095-4486-D02D-61E6A2E281E7}"/>
              </a:ext>
            </a:extLst>
          </p:cNvPr>
          <p:cNvPicPr>
            <a:picLocks noChangeAspect="1"/>
          </p:cNvPicPr>
          <p:nvPr/>
        </p:nvPicPr>
        <p:blipFill rotWithShape="1">
          <a:blip r:embed="rId2"/>
          <a:srcRect l="27882" r="12632" b="-1"/>
          <a:stretch/>
        </p:blipFill>
        <p:spPr>
          <a:xfrm>
            <a:off x="20" y="10"/>
            <a:ext cx="6111518" cy="6857990"/>
          </a:xfrm>
          <a:prstGeom prst="rect">
            <a:avLst/>
          </a:prstGeom>
        </p:spPr>
      </p:pic>
      <p:cxnSp>
        <p:nvCxnSpPr>
          <p:cNvPr id="17" name="Straight Connector 16">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E895ACFB-16CE-1656-6988-99AB08555BFF}"/>
              </a:ext>
            </a:extLst>
          </p:cNvPr>
          <p:cNvSpPr txBox="1">
            <a:spLocks/>
          </p:cNvSpPr>
          <p:nvPr/>
        </p:nvSpPr>
        <p:spPr>
          <a:xfrm>
            <a:off x="6157848" y="3831221"/>
            <a:ext cx="6080441" cy="2966616"/>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1000"/>
              </a:spcBef>
              <a:buClr>
                <a:schemeClr val="accent3"/>
              </a:buClr>
              <a:buFont typeface="Wingdings" panose="05000000000000000000" pitchFamily="2" charset="2"/>
              <a:buNone/>
              <a:defRPr sz="2400" i="0" kern="1200" spc="50" baseline="0">
                <a:solidFill>
                  <a:schemeClr val="tx1">
                    <a:alpha val="60000"/>
                  </a:schemeClr>
                </a:solidFill>
                <a:latin typeface="+mn-lt"/>
                <a:ea typeface="+mn-ea"/>
                <a:cs typeface="+mn-cs"/>
              </a:defRPr>
            </a:lvl1pPr>
            <a:lvl2pPr marL="457200" indent="0" algn="ctr"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914400" indent="0" algn="ctr" defTabSz="914400" rtl="0" eaLnBrk="1" latinLnBrk="0" hangingPunct="1">
              <a:lnSpc>
                <a:spcPct val="150000"/>
              </a:lnSpc>
              <a:spcBef>
                <a:spcPts val="5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3pPr>
            <a:lvl4pPr marL="1371600" indent="0" algn="ctr" defTabSz="914400" rtl="0" eaLnBrk="1" latinLnBrk="0" hangingPunct="1">
              <a:lnSpc>
                <a:spcPct val="150000"/>
              </a:lnSpc>
              <a:spcBef>
                <a:spcPts val="500"/>
              </a:spcBef>
              <a:buClr>
                <a:schemeClr val="accent3"/>
              </a:buClr>
              <a:buFontTx/>
              <a:buNone/>
              <a:defRPr sz="1600" b="0" i="1" kern="1200" spc="50" baseline="0">
                <a:solidFill>
                  <a:schemeClr val="tx1">
                    <a:alpha val="60000"/>
                  </a:schemeClr>
                </a:solidFill>
                <a:latin typeface="+mn-lt"/>
                <a:ea typeface="+mn-ea"/>
                <a:cs typeface="+mn-cs"/>
              </a:defRPr>
            </a:lvl4pPr>
            <a:lvl5pPr marL="1828800" indent="0" algn="ctr" defTabSz="914400" rtl="0" eaLnBrk="1" latinLnBrk="0" hangingPunct="1">
              <a:lnSpc>
                <a:spcPct val="150000"/>
              </a:lnSpc>
              <a:spcBef>
                <a:spcPts val="500"/>
              </a:spcBef>
              <a:buClr>
                <a:schemeClr val="accent3"/>
              </a:buClr>
              <a:buFont typeface="Wingdings" panose="05000000000000000000" pitchFamily="2" charset="2"/>
              <a:buNone/>
              <a:defRPr sz="1600" kern="1200" spc="5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DONE BY:</a:t>
            </a:r>
            <a:br>
              <a:rPr lang="en-US" dirty="0"/>
            </a:br>
            <a:r>
              <a:rPr lang="en-US" dirty="0"/>
              <a:t> </a:t>
            </a:r>
            <a:r>
              <a:rPr lang="en-US" sz="1200" dirty="0"/>
              <a:t>Mohamed Moghazi :</a:t>
            </a:r>
            <a:r>
              <a:rPr lang="ar-EG" sz="1200" dirty="0"/>
              <a:t>              19100650</a:t>
            </a:r>
            <a:endParaRPr lang="en-US" sz="1200" dirty="0"/>
          </a:p>
          <a:p>
            <a:r>
              <a:rPr lang="ar-EG" sz="1200" dirty="0"/>
              <a:t> </a:t>
            </a:r>
            <a:r>
              <a:rPr lang="en-US" sz="1200" dirty="0"/>
              <a:t>Eyad Mohamed:</a:t>
            </a:r>
            <a:r>
              <a:rPr lang="ar-EG" sz="1200" dirty="0"/>
              <a:t>                   19101450 </a:t>
            </a:r>
            <a:endParaRPr lang="en-US" sz="1200" dirty="0"/>
          </a:p>
          <a:p>
            <a:r>
              <a:rPr lang="en-US" sz="1200" dirty="0"/>
              <a:t>Mohamed Khaled :</a:t>
            </a:r>
            <a:r>
              <a:rPr lang="ar-EG" sz="1200" dirty="0"/>
              <a:t>               19103220</a:t>
            </a:r>
          </a:p>
          <a:p>
            <a:r>
              <a:rPr lang="en-US" sz="1200" dirty="0"/>
              <a:t>Mohamed Elmaghraby :</a:t>
            </a:r>
            <a:r>
              <a:rPr lang="ar-EG" sz="1200" dirty="0"/>
              <a:t>        19102722</a:t>
            </a:r>
          </a:p>
          <a:p>
            <a:r>
              <a:rPr lang="en-US" sz="1200" dirty="0"/>
              <a:t>Mohamed Farag :</a:t>
            </a:r>
            <a:r>
              <a:rPr lang="ar-EG" sz="1200" dirty="0"/>
              <a:t>                  19100876</a:t>
            </a:r>
            <a:endParaRPr lang="en-US" sz="1200" dirty="0"/>
          </a:p>
          <a:p>
            <a:endParaRPr lang="en-US" sz="1200" dirty="0"/>
          </a:p>
          <a:p>
            <a:endParaRPr lang="en-US" sz="1200" dirty="0"/>
          </a:p>
          <a:p>
            <a:endParaRPr lang="en-US" sz="1200" dirty="0"/>
          </a:p>
          <a:p>
            <a:endParaRPr lang="en-US" dirty="0"/>
          </a:p>
        </p:txBody>
      </p:sp>
    </p:spTree>
    <p:extLst>
      <p:ext uri="{BB962C8B-B14F-4D97-AF65-F5344CB8AC3E}">
        <p14:creationId xmlns:p14="http://schemas.microsoft.com/office/powerpoint/2010/main" val="140511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4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4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4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000"/>
                                  </p:stCondLst>
                                  <p:iterate type="lt">
                                    <p:tmPct val="10000"/>
                                  </p:iterate>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4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2000"/>
                                  </p:stCondLst>
                                  <p:iterate type="lt">
                                    <p:tmPct val="10000"/>
                                  </p:iterate>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4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7" name="Rectangle 296">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136C9F-5999-8AA1-460A-82AF3C045F20}"/>
              </a:ext>
            </a:extLst>
          </p:cNvPr>
          <p:cNvSpPr txBox="1"/>
          <p:nvPr/>
        </p:nvSpPr>
        <p:spPr>
          <a:xfrm>
            <a:off x="3720085" y="1"/>
            <a:ext cx="8471915" cy="6858000"/>
          </a:xfrm>
          <a:prstGeom prst="rect">
            <a:avLst/>
          </a:prstGeom>
        </p:spPr>
        <p:txBody>
          <a:bodyPr vert="horz" lIns="91440" tIns="45720" rIns="91440" bIns="45720" rtlCol="0" anchorCtr="0">
            <a:noAutofit/>
          </a:bodyPr>
          <a:lstStyle/>
          <a:p>
            <a:pPr marL="0" marR="0">
              <a:lnSpc>
                <a:spcPct val="140000"/>
              </a:lnSpc>
              <a:spcBef>
                <a:spcPts val="0"/>
              </a:spcBef>
              <a:spcAft>
                <a:spcPts val="1000"/>
              </a:spcAft>
            </a:pPr>
            <a:r>
              <a:rPr lang="en-US" sz="1200" b="1" spc="50" dirty="0">
                <a:solidFill>
                  <a:schemeClr val="tx1">
                    <a:alpha val="60000"/>
                  </a:schemeClr>
                </a:solidFill>
                <a:effectLst/>
              </a:rPr>
              <a:t>1.Population Growth:</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The world's population is projected to reach nearly 10 billion by 2050. Most of this growth is expected in developing regions, especially Africa and Asia. Rapid population growth in these areas challenges resources like water, food, and energy. In contrast, some developed countries face aging populations and declining birth rates. Population growth intensifies environmental pressures as the increased demand for resources leads to higher greenhouse gas emissions and habitat loss.</a:t>
            </a:r>
          </a:p>
          <a:p>
            <a:pPr marL="0" marR="0">
              <a:lnSpc>
                <a:spcPct val="140000"/>
              </a:lnSpc>
              <a:spcBef>
                <a:spcPts val="0"/>
              </a:spcBef>
              <a:spcAft>
                <a:spcPts val="1000"/>
              </a:spcAft>
            </a:pPr>
            <a:r>
              <a:rPr lang="en-US" sz="1200" b="1" spc="50" dirty="0">
                <a:solidFill>
                  <a:schemeClr val="tx1">
                    <a:alpha val="60000"/>
                  </a:schemeClr>
                </a:solidFill>
                <a:effectLst/>
              </a:rPr>
              <a:t>2.Temperature Change:</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Global temperatures have increased by approximately 1.2°C since the pre-industrial era, mainly due to the accumulation of greenhouse gases in the atmosphere. This warming is causing shifts in weather patterns, leading to more extreme events like heatwaves, droughts, and heavy rainfall. Continued temperature rise can exacerbate these impacts, threatening agriculture, water resources, and human health.</a:t>
            </a:r>
          </a:p>
          <a:p>
            <a:pPr marL="0" marR="0">
              <a:lnSpc>
                <a:spcPct val="140000"/>
              </a:lnSpc>
              <a:spcBef>
                <a:spcPts val="0"/>
              </a:spcBef>
              <a:spcAft>
                <a:spcPts val="1000"/>
              </a:spcAft>
            </a:pPr>
            <a:r>
              <a:rPr lang="en-US" sz="1200" b="1" spc="50" dirty="0">
                <a:solidFill>
                  <a:schemeClr val="tx1">
                    <a:alpha val="60000"/>
                  </a:schemeClr>
                </a:solidFill>
                <a:effectLst/>
              </a:rPr>
              <a:t>3.Sea Level Rise:</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Sea levels are rising at an accelerating rate, currently averaging 3.3 millimeters per year. This rise is due to the melting of polar ice caps and glaciers, and the expansion of seawater as it warms. Coastal areas and small island nations are particularly vulnerable, facing increased flooding, erosion, and, in some cases, complete submergence.</a:t>
            </a:r>
          </a:p>
          <a:p>
            <a:pPr marL="0" marR="0">
              <a:lnSpc>
                <a:spcPct val="140000"/>
              </a:lnSpc>
              <a:spcBef>
                <a:spcPts val="0"/>
              </a:spcBef>
              <a:spcAft>
                <a:spcPts val="1000"/>
              </a:spcAft>
            </a:pPr>
            <a:r>
              <a:rPr lang="en-US" sz="1200" b="1" spc="50" dirty="0">
                <a:solidFill>
                  <a:schemeClr val="tx1">
                    <a:alpha val="60000"/>
                  </a:schemeClr>
                </a:solidFill>
                <a:effectLst/>
              </a:rPr>
              <a:t>4.Population Exposure to Sea Level Rise:</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Over 600 million people live in coastal areas that are less than 10 meters above sea level, putting them at direct risk of sea level rise. This exposure can lead to displacement, loss of property and livelihoods, and increased vulnerability to storm surges and coastal flooding.</a:t>
            </a:r>
          </a:p>
          <a:p>
            <a:pPr marL="0" marR="0">
              <a:lnSpc>
                <a:spcPct val="140000"/>
              </a:lnSpc>
              <a:spcBef>
                <a:spcPct val="0"/>
              </a:spcBef>
              <a:spcAft>
                <a:spcPts val="1000"/>
              </a:spcAft>
            </a:pPr>
            <a:endParaRPr lang="en-US" sz="1200" spc="50" dirty="0">
              <a:solidFill>
                <a:schemeClr val="tx1">
                  <a:alpha val="60000"/>
                </a:schemeClr>
              </a:solidFill>
              <a:effectLst/>
            </a:endParaRPr>
          </a:p>
        </p:txBody>
      </p:sp>
      <p:grpSp>
        <p:nvGrpSpPr>
          <p:cNvPr id="299" name="Group 298">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300" name="Group 299">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04" name="Straight Connector 303">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6"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300">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02" name="Freeform: Shape 301">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03" name="Freeform: Shape 302">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53412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136C9F-5999-8AA1-460A-82AF3C045F20}"/>
              </a:ext>
            </a:extLst>
          </p:cNvPr>
          <p:cNvSpPr txBox="1"/>
          <p:nvPr/>
        </p:nvSpPr>
        <p:spPr>
          <a:xfrm>
            <a:off x="3720085" y="0"/>
            <a:ext cx="8471916" cy="6857999"/>
          </a:xfrm>
          <a:prstGeom prst="rect">
            <a:avLst/>
          </a:prstGeom>
        </p:spPr>
        <p:txBody>
          <a:bodyPr vert="horz" lIns="91440" tIns="45720" rIns="91440" bIns="45720" rtlCol="0" anchorCtr="0">
            <a:normAutofit/>
          </a:bodyPr>
          <a:lstStyle/>
          <a:p>
            <a:pPr marL="0" marR="0">
              <a:lnSpc>
                <a:spcPct val="140000"/>
              </a:lnSpc>
              <a:spcBef>
                <a:spcPts val="0"/>
              </a:spcBef>
              <a:spcAft>
                <a:spcPts val="1000"/>
              </a:spcAft>
            </a:pPr>
            <a:r>
              <a:rPr lang="en-US" sz="1200" b="1" spc="50" dirty="0">
                <a:solidFill>
                  <a:schemeClr val="tx1">
                    <a:alpha val="60000"/>
                  </a:schemeClr>
                </a:solidFill>
                <a:effectLst/>
              </a:rPr>
              <a:t>5.Species Loss:</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Climate change is a critical driver of biodiversity loss, affecting species’ survival, reproduction, and distribution. Changes in temperature and precipitation patterns disrupt ecosystems, leading to habitat loss and altered food web dynamics. This loss of biodiversity can reduce ecosystem resilience, affecting services like pollination, water purification, and carbon sequestration.</a:t>
            </a:r>
          </a:p>
          <a:p>
            <a:pPr marL="0" marR="0">
              <a:lnSpc>
                <a:spcPct val="140000"/>
              </a:lnSpc>
              <a:spcBef>
                <a:spcPts val="0"/>
              </a:spcBef>
              <a:spcAft>
                <a:spcPts val="1000"/>
              </a:spcAft>
            </a:pPr>
            <a:endParaRPr lang="en-US" sz="1200" spc="50" dirty="0">
              <a:solidFill>
                <a:schemeClr val="tx1">
                  <a:alpha val="60000"/>
                </a:schemeClr>
              </a:solidFill>
              <a:effectLst/>
            </a:endParaRPr>
          </a:p>
          <a:p>
            <a:pPr marL="0" marR="0">
              <a:lnSpc>
                <a:spcPct val="140000"/>
              </a:lnSpc>
              <a:spcBef>
                <a:spcPts val="0"/>
              </a:spcBef>
              <a:spcAft>
                <a:spcPts val="1000"/>
              </a:spcAft>
            </a:pPr>
            <a:r>
              <a:rPr lang="en-US" sz="1200" b="1" spc="50" dirty="0">
                <a:solidFill>
                  <a:schemeClr val="tx1">
                    <a:alpha val="60000"/>
                  </a:schemeClr>
                </a:solidFill>
                <a:effectLst/>
              </a:rPr>
              <a:t>6.Impact of High Temperatures on Populations:</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Higher temperatures can lead to heat-related illnesses and deaths, particularly among vulnerable groups like the elderly, children, and those with pre-existing health conditions. Extreme heat also impacts mental health, labor productivity, and increases the risk of wildfires. Additionally, it can exacerbate droughts, affecting water supply and agriculture.</a:t>
            </a:r>
          </a:p>
          <a:p>
            <a:pPr marL="0" marR="0">
              <a:lnSpc>
                <a:spcPct val="140000"/>
              </a:lnSpc>
              <a:spcBef>
                <a:spcPts val="0"/>
              </a:spcBef>
              <a:spcAft>
                <a:spcPts val="1000"/>
              </a:spcAft>
            </a:pPr>
            <a:endParaRPr lang="en-US" sz="1200" spc="50" dirty="0">
              <a:solidFill>
                <a:schemeClr val="tx1">
                  <a:alpha val="60000"/>
                </a:schemeClr>
              </a:solidFill>
              <a:effectLst/>
            </a:endParaRPr>
          </a:p>
          <a:p>
            <a:pPr marL="0" marR="0">
              <a:lnSpc>
                <a:spcPct val="140000"/>
              </a:lnSpc>
              <a:spcBef>
                <a:spcPts val="0"/>
              </a:spcBef>
              <a:spcAft>
                <a:spcPts val="1000"/>
              </a:spcAft>
            </a:pPr>
            <a:r>
              <a:rPr lang="en-US" sz="1200" b="1" spc="50" dirty="0">
                <a:solidFill>
                  <a:schemeClr val="tx1">
                    <a:alpha val="60000"/>
                  </a:schemeClr>
                </a:solidFill>
                <a:effectLst/>
              </a:rPr>
              <a:t>7.Strategies for Controlling Global Temperature Rise:</a:t>
            </a:r>
            <a:endParaRPr lang="en-US" sz="1200" spc="50" dirty="0">
              <a:solidFill>
                <a:schemeClr val="tx1">
                  <a:alpha val="60000"/>
                </a:schemeClr>
              </a:solidFill>
              <a:effectLst/>
            </a:endParaRPr>
          </a:p>
          <a:p>
            <a:pPr marL="0" marR="0">
              <a:lnSpc>
                <a:spcPct val="140000"/>
              </a:lnSpc>
              <a:spcBef>
                <a:spcPts val="0"/>
              </a:spcBef>
              <a:spcAft>
                <a:spcPts val="1000"/>
              </a:spcAft>
            </a:pPr>
            <a:r>
              <a:rPr lang="en-US" sz="1200" spc="50" dirty="0">
                <a:solidFill>
                  <a:schemeClr val="tx1">
                    <a:alpha val="60000"/>
                  </a:schemeClr>
                </a:solidFill>
                <a:effectLst/>
              </a:rPr>
              <a:t>Mitigating global temperature rise involves reducing greenhouse gas emissions through transitioning to renewable energy, improving energy efficiency, and adopting sustainable transportation. Reforestation and sustainable land use practices can enhance carbon sequestration. International agreements like the Paris Agreement aim to limit global warming to well below 2°C above pre-industrial levels.</a:t>
            </a:r>
          </a:p>
        </p:txBody>
      </p:sp>
      <p:grpSp>
        <p:nvGrpSpPr>
          <p:cNvPr id="314" name="Group 313">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315" name="Group 314">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19" name="Straight Connector 318">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21"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17" name="Freeform: Shape 316">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18" name="Freeform: Shape 317">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9110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9" name="Rectangle 438">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0" name="Picture 419" descr="Photograph of the earth">
            <a:extLst>
              <a:ext uri="{FF2B5EF4-FFF2-40B4-BE49-F238E27FC236}">
                <a16:creationId xmlns:a16="http://schemas.microsoft.com/office/drawing/2014/main" id="{76F33A23-AC5B-A566-57C1-782F5DD8AEAF}"/>
              </a:ext>
            </a:extLst>
          </p:cNvPr>
          <p:cNvPicPr>
            <a:picLocks noChangeAspect="1"/>
          </p:cNvPicPr>
          <p:nvPr/>
        </p:nvPicPr>
        <p:blipFill rotWithShape="1">
          <a:blip r:embed="rId2"/>
          <a:srcRect l="19107" r="24643"/>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441" name="Straight Connector 440">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136C9F-5999-8AA1-460A-82AF3C045F20}"/>
              </a:ext>
            </a:extLst>
          </p:cNvPr>
          <p:cNvSpPr txBox="1"/>
          <p:nvPr/>
        </p:nvSpPr>
        <p:spPr>
          <a:xfrm>
            <a:off x="7112369" y="2877018"/>
            <a:ext cx="4078800" cy="2901482"/>
          </a:xfrm>
          <a:prstGeom prst="rect">
            <a:avLst/>
          </a:prstGeom>
        </p:spPr>
        <p:txBody>
          <a:bodyPr vert="horz" lIns="91440" tIns="45720" rIns="91440" bIns="45720" rtlCol="0" anchorCtr="0">
            <a:normAutofit/>
          </a:bodyPr>
          <a:lstStyle/>
          <a:p>
            <a:pPr marL="0" marR="0">
              <a:lnSpc>
                <a:spcPct val="140000"/>
              </a:lnSpc>
              <a:spcBef>
                <a:spcPct val="0"/>
              </a:spcBef>
              <a:spcAft>
                <a:spcPts val="1000"/>
              </a:spcAft>
            </a:pPr>
            <a:r>
              <a:rPr lang="en-US" sz="1700" spc="50" dirty="0">
                <a:solidFill>
                  <a:schemeClr val="tx1">
                    <a:alpha val="60000"/>
                  </a:schemeClr>
                </a:solidFill>
                <a:effectLst/>
              </a:rPr>
              <a:t>In this section the global simulation results for population growth and its impacts on the environment are going to be shown.</a:t>
            </a:r>
          </a:p>
          <a:p>
            <a:pPr>
              <a:lnSpc>
                <a:spcPct val="140000"/>
              </a:lnSpc>
              <a:spcBef>
                <a:spcPct val="0"/>
              </a:spcBef>
              <a:spcAft>
                <a:spcPts val="1000"/>
              </a:spcAft>
            </a:pPr>
            <a:endParaRPr lang="en-US" sz="1700" spc="50" dirty="0">
              <a:solidFill>
                <a:schemeClr val="tx1">
                  <a:alpha val="60000"/>
                </a:schemeClr>
              </a:solidFill>
              <a:effectLst/>
            </a:endParaRPr>
          </a:p>
          <a:p>
            <a:pPr marL="0" marR="0">
              <a:lnSpc>
                <a:spcPct val="140000"/>
              </a:lnSpc>
              <a:spcBef>
                <a:spcPct val="0"/>
              </a:spcBef>
              <a:spcAft>
                <a:spcPts val="1000"/>
              </a:spcAft>
            </a:pPr>
            <a:endParaRPr lang="en-US" sz="1700" spc="50" dirty="0">
              <a:solidFill>
                <a:schemeClr val="tx1">
                  <a:alpha val="60000"/>
                </a:schemeClr>
              </a:solidFill>
              <a:effectLst/>
            </a:endParaRPr>
          </a:p>
        </p:txBody>
      </p:sp>
      <p:sp>
        <p:nvSpPr>
          <p:cNvPr id="2" name="TextBox 1">
            <a:extLst>
              <a:ext uri="{FF2B5EF4-FFF2-40B4-BE49-F238E27FC236}">
                <a16:creationId xmlns:a16="http://schemas.microsoft.com/office/drawing/2014/main" id="{8A2195D4-9071-00D7-38AC-CB435D7D1735}"/>
              </a:ext>
            </a:extLst>
          </p:cNvPr>
          <p:cNvSpPr txBox="1"/>
          <p:nvPr/>
        </p:nvSpPr>
        <p:spPr>
          <a:xfrm>
            <a:off x="6372879" y="404851"/>
            <a:ext cx="5486400" cy="1741720"/>
          </a:xfrm>
          <a:prstGeom prst="rect">
            <a:avLst/>
          </a:prstGeom>
        </p:spPr>
        <p:txBody>
          <a:bodyPr vert="horz" lIns="91440" tIns="45720" rIns="91440" bIns="45720" rtlCol="0" anchorCtr="0">
            <a:normAutofit lnSpcReduction="10000"/>
          </a:bodyPr>
          <a:lstStyle/>
          <a:p>
            <a:pPr>
              <a:lnSpc>
                <a:spcPct val="140000"/>
              </a:lnSpc>
              <a:spcBef>
                <a:spcPct val="0"/>
              </a:spcBef>
              <a:spcAft>
                <a:spcPts val="1000"/>
              </a:spcAft>
            </a:pPr>
            <a:r>
              <a:rPr lang="en-US" sz="2600" b="1" spc="50" dirty="0">
                <a:solidFill>
                  <a:schemeClr val="tx1">
                    <a:alpha val="60000"/>
                  </a:schemeClr>
                </a:solidFill>
                <a:effectLst/>
              </a:rPr>
              <a:t>Simulation Results and Analysis:</a:t>
            </a:r>
          </a:p>
          <a:p>
            <a:pPr marL="0" marR="0" algn="ctr">
              <a:lnSpc>
                <a:spcPct val="140000"/>
              </a:lnSpc>
              <a:spcBef>
                <a:spcPct val="0"/>
              </a:spcBef>
              <a:spcAft>
                <a:spcPts val="1000"/>
              </a:spcAft>
            </a:pPr>
            <a:r>
              <a:rPr lang="en-US" sz="1700" b="1" spc="50" dirty="0">
                <a:solidFill>
                  <a:schemeClr val="tx1">
                    <a:alpha val="60000"/>
                  </a:schemeClr>
                </a:solidFill>
                <a:effectLst/>
              </a:rPr>
              <a:t>Global Scenario:</a:t>
            </a:r>
            <a:endParaRPr lang="en-US" sz="1700" spc="50" dirty="0">
              <a:solidFill>
                <a:schemeClr val="tx1">
                  <a:alpha val="60000"/>
                </a:schemeClr>
              </a:solidFill>
              <a:effectLst/>
            </a:endParaRPr>
          </a:p>
          <a:p>
            <a:pPr>
              <a:lnSpc>
                <a:spcPct val="140000"/>
              </a:lnSpc>
              <a:spcBef>
                <a:spcPct val="0"/>
              </a:spcBef>
              <a:spcAft>
                <a:spcPts val="1000"/>
              </a:spcAft>
            </a:pPr>
            <a:endParaRPr lang="en-US" sz="1700" spc="50" dirty="0">
              <a:solidFill>
                <a:schemeClr val="tx1">
                  <a:alpha val="60000"/>
                </a:schemeClr>
              </a:solidFill>
              <a:effectLst/>
            </a:endParaRPr>
          </a:p>
          <a:p>
            <a:pPr marL="0" marR="0">
              <a:lnSpc>
                <a:spcPct val="140000"/>
              </a:lnSpc>
              <a:spcBef>
                <a:spcPct val="0"/>
              </a:spcBef>
              <a:spcAft>
                <a:spcPts val="1000"/>
              </a:spcAft>
            </a:pPr>
            <a:endParaRPr lang="en-US" sz="1700" spc="50" dirty="0">
              <a:solidFill>
                <a:schemeClr val="tx1">
                  <a:alpha val="60000"/>
                </a:schemeClr>
              </a:solidFill>
              <a:effectLst/>
            </a:endParaRPr>
          </a:p>
        </p:txBody>
      </p:sp>
    </p:spTree>
    <p:extLst>
      <p:ext uri="{BB962C8B-B14F-4D97-AF65-F5344CB8AC3E}">
        <p14:creationId xmlns:p14="http://schemas.microsoft.com/office/powerpoint/2010/main" val="379655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7112369" y="536575"/>
            <a:ext cx="4078800" cy="1453003"/>
          </a:xfrm>
        </p:spPr>
        <p:txBody>
          <a:bodyPr wrap="square" anchor="b">
            <a:normAutofit/>
          </a:bodyPr>
          <a:lstStyle/>
          <a:p>
            <a:pPr algn="ctr"/>
            <a:r>
              <a:rPr lang="en-US" b="1" dirty="0">
                <a:effectLst/>
                <a:ea typeface="Calibri" panose="020F0502020204030204" pitchFamily="34" charset="0"/>
              </a:rPr>
              <a:t>Population Growth:</a:t>
            </a:r>
            <a:br>
              <a:rPr lang="en-US" dirty="0">
                <a:effectLst/>
                <a:latin typeface="Calibri" panose="020F0502020204030204" pitchFamily="34" charset="0"/>
                <a:ea typeface="Calibri" panose="020F0502020204030204" pitchFamily="34" charset="0"/>
              </a:rPr>
            </a:br>
            <a:r>
              <a:rPr lang="en-US" dirty="0"/>
              <a:t> </a:t>
            </a:r>
          </a:p>
        </p:txBody>
      </p:sp>
      <p:sp>
        <p:nvSpPr>
          <p:cNvPr id="8" name="Rectangle 7">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with a line going up&#10;&#10;Description automatically generated">
            <a:extLst>
              <a:ext uri="{FF2B5EF4-FFF2-40B4-BE49-F238E27FC236}">
                <a16:creationId xmlns:a16="http://schemas.microsoft.com/office/drawing/2014/main" id="{6236E375-125B-6FEC-66B4-4ABA07409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00" y="818147"/>
            <a:ext cx="4999885" cy="5303520"/>
          </a:xfrm>
          <a:prstGeom prst="rect">
            <a:avLst/>
          </a:prstGeom>
        </p:spPr>
      </p:pic>
      <p:cxnSp>
        <p:nvCxnSpPr>
          <p:cNvPr id="9" name="Straight Connector 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7112369" y="2877018"/>
            <a:ext cx="4078800" cy="2901482"/>
          </a:xfrm>
        </p:spPr>
        <p:txBody>
          <a:bodyPr>
            <a:normAutofit/>
          </a:bodyPr>
          <a:lstStyle/>
          <a:p>
            <a:pPr>
              <a:lnSpc>
                <a:spcPct val="140000"/>
              </a:lnSpc>
            </a:pPr>
            <a:r>
              <a:rPr lang="en-US" sz="1300">
                <a:effectLst/>
                <a:latin typeface="Calibri" panose="020F0502020204030204" pitchFamily="34" charset="0"/>
                <a:ea typeface="Calibri" panose="020F0502020204030204" pitchFamily="34" charset="0"/>
              </a:rPr>
              <a:t>The graph shows the expected growth in global population till the year 2100. The current global population is about 8.01 billion people, and it is expected to keep rising to reach about 10.35 billion people by 2100 if no actions were taken to mitigate it. While the overall trend is a rise in numbers it is also quite clear that the rate of increase gets slower over time especially from 2060 onwards.</a:t>
            </a:r>
          </a:p>
          <a:p>
            <a:pPr>
              <a:lnSpc>
                <a:spcPct val="140000"/>
              </a:lnSpc>
            </a:pPr>
            <a:endParaRPr lang="en-US" sz="1300"/>
          </a:p>
        </p:txBody>
      </p:sp>
    </p:spTree>
    <p:extLst>
      <p:ext uri="{BB962C8B-B14F-4D97-AF65-F5344CB8AC3E}">
        <p14:creationId xmlns:p14="http://schemas.microsoft.com/office/powerpoint/2010/main" val="174881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990000" y="536575"/>
            <a:ext cx="4078800" cy="1453003"/>
          </a:xfrm>
        </p:spPr>
        <p:txBody>
          <a:bodyPr wrap="square" anchor="b">
            <a:normAutofit/>
          </a:bodyPr>
          <a:lstStyle/>
          <a:p>
            <a:pPr algn="ctr">
              <a:lnSpc>
                <a:spcPct val="90000"/>
              </a:lnSpc>
            </a:pPr>
            <a:r>
              <a:rPr lang="en-US" b="1" dirty="0">
                <a:effectLst/>
                <a:ea typeface="Calibri" panose="020F0502020204030204" pitchFamily="34" charset="0"/>
              </a:rPr>
              <a:t>Temperature Change:</a:t>
            </a:r>
            <a:br>
              <a:rPr lang="en-US" dirty="0">
                <a:effectLst/>
                <a:ea typeface="Calibri" panose="020F0502020204030204" pitchFamily="34" charset="0"/>
              </a:rPr>
            </a:br>
            <a:br>
              <a:rPr lang="en-US" dirty="0">
                <a:effectLst/>
                <a:ea typeface="Calibri" panose="020F0502020204030204" pitchFamily="34" charset="0"/>
              </a:rPr>
            </a:br>
            <a:r>
              <a:rPr lang="en-US" dirty="0"/>
              <a:t> </a:t>
            </a:r>
            <a:endParaRPr lang="en-US"/>
          </a:p>
        </p:txBody>
      </p:sp>
      <p:cxnSp>
        <p:nvCxnSpPr>
          <p:cNvPr id="16" name="Straight Connector 1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990000" y="2877018"/>
            <a:ext cx="4078800" cy="2901482"/>
          </a:xfrm>
        </p:spPr>
        <p:txBody>
          <a:bodyPr>
            <a:normAutofit/>
          </a:bodyPr>
          <a:lstStyle/>
          <a:p>
            <a:pPr>
              <a:lnSpc>
                <a:spcPct val="140000"/>
              </a:lnSpc>
            </a:pPr>
            <a:r>
              <a:rPr lang="en-US" sz="1100">
                <a:effectLst/>
                <a:latin typeface="Calibri" panose="020F0502020204030204" pitchFamily="34" charset="0"/>
                <a:ea typeface="Calibri" panose="020F0502020204030204" pitchFamily="34" charset="0"/>
              </a:rPr>
              <a:t>The graph shows the global change in temperature until the year 2100. The current baseline temperature increase in temperature is about 1.37 degrees Celsius and expected to increase to about 3.33 degrees Celsius by 2100 if no actions were taken to mitigate that. The rate at which the change in temperature is increasing is almost constant about +0.03 from one year to the other especially starting from 2020 meaning that it will not stop anytime soon.</a:t>
            </a:r>
          </a:p>
          <a:p>
            <a:pPr>
              <a:lnSpc>
                <a:spcPct val="140000"/>
              </a:lnSpc>
            </a:pPr>
            <a:endParaRPr lang="en-US" sz="1100"/>
          </a:p>
        </p:txBody>
      </p:sp>
      <p:sp>
        <p:nvSpPr>
          <p:cNvPr id="18" name="Rectangle 17">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graph with a line going up&#10;&#10;Description automatically generated">
            <a:extLst>
              <a:ext uri="{FF2B5EF4-FFF2-40B4-BE49-F238E27FC236}">
                <a16:creationId xmlns:a16="http://schemas.microsoft.com/office/drawing/2014/main" id="{443ECB0A-1F60-C86D-74ED-804058CCF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127" y="664143"/>
            <a:ext cx="4999885" cy="5457524"/>
          </a:xfrm>
          <a:prstGeom prst="rect">
            <a:avLst/>
          </a:prstGeom>
        </p:spPr>
      </p:pic>
    </p:spTree>
    <p:extLst>
      <p:ext uri="{BB962C8B-B14F-4D97-AF65-F5344CB8AC3E}">
        <p14:creationId xmlns:p14="http://schemas.microsoft.com/office/powerpoint/2010/main" val="364137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7112369" y="202131"/>
            <a:ext cx="4078800" cy="2329313"/>
          </a:xfrm>
        </p:spPr>
        <p:txBody>
          <a:bodyPr wrap="square" anchor="b">
            <a:noAutofit/>
          </a:bodyPr>
          <a:lstStyle/>
          <a:p>
            <a:pPr algn="ctr"/>
            <a:r>
              <a:rPr lang="en-US" b="1" dirty="0">
                <a:effectLst/>
                <a:ea typeface="Calibri" panose="020F0502020204030204" pitchFamily="34" charset="0"/>
              </a:rPr>
              <a:t>Sea Level Rise:</a:t>
            </a:r>
            <a:br>
              <a:rPr lang="en-US" dirty="0">
                <a:effectLst/>
                <a:ea typeface="Calibri" panose="020F0502020204030204" pitchFamily="34" charset="0"/>
              </a:rPr>
            </a:br>
            <a:br>
              <a:rPr lang="en-US" dirty="0">
                <a:effectLst/>
                <a:ea typeface="Calibri" panose="020F0502020204030204" pitchFamily="34" charset="0"/>
              </a:rPr>
            </a:br>
            <a:r>
              <a:rPr lang="en-US" dirty="0"/>
              <a:t> </a:t>
            </a:r>
          </a:p>
        </p:txBody>
      </p:sp>
      <p:sp>
        <p:nvSpPr>
          <p:cNvPr id="8" name="Rectangle 7">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cxnSp>
        <p:nvCxnSpPr>
          <p:cNvPr id="9" name="Straight Connector 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7112369" y="2877018"/>
            <a:ext cx="4078800" cy="2901482"/>
          </a:xfrm>
        </p:spPr>
        <p:txBody>
          <a:bodyPr>
            <a:normAutofit fontScale="85000" lnSpcReduction="10000"/>
          </a:bodyPr>
          <a:lstStyle/>
          <a:p>
            <a:pPr>
              <a:lnSpc>
                <a:spcPct val="140000"/>
              </a:lnSpc>
            </a:pPr>
            <a:r>
              <a:rPr lang="en-US" sz="1800" dirty="0">
                <a:effectLst/>
                <a:latin typeface="Calibri" panose="020F0502020204030204" pitchFamily="34" charset="0"/>
                <a:ea typeface="Calibri" panose="020F0502020204030204" pitchFamily="34" charset="0"/>
              </a:rPr>
              <a:t>The graph shows the rise in sea level until the year 2100. The sea level rise is expected to reach about 0.69 meters by 2100, an increase of almost 8 times than the current baseline level of 0.09 meters. The quick rise shown by the graph indicates that this is not stopping anytime soon unless action is taken to mitigate it.</a:t>
            </a:r>
            <a:endParaRPr lang="en-US" sz="1300" dirty="0"/>
          </a:p>
        </p:txBody>
      </p:sp>
      <p:pic>
        <p:nvPicPr>
          <p:cNvPr id="5" name="Picture 4" descr="A graph with a line going up&#10;&#10;Description automatically generated">
            <a:extLst>
              <a:ext uri="{FF2B5EF4-FFF2-40B4-BE49-F238E27FC236}">
                <a16:creationId xmlns:a16="http://schemas.microsoft.com/office/drawing/2014/main" id="{D4A2B34C-0C29-D5EB-0821-3C501EE55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13" y="423512"/>
            <a:ext cx="4907843" cy="6131291"/>
          </a:xfrm>
          <a:prstGeom prst="rect">
            <a:avLst/>
          </a:prstGeom>
        </p:spPr>
      </p:pic>
    </p:spTree>
    <p:extLst>
      <p:ext uri="{BB962C8B-B14F-4D97-AF65-F5344CB8AC3E}">
        <p14:creationId xmlns:p14="http://schemas.microsoft.com/office/powerpoint/2010/main" val="2653732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990000" y="536575"/>
            <a:ext cx="4078800" cy="1453003"/>
          </a:xfrm>
        </p:spPr>
        <p:txBody>
          <a:bodyPr wrap="square" anchor="b">
            <a:normAutofit/>
          </a:bodyPr>
          <a:lstStyle/>
          <a:p>
            <a:pPr marL="0" marR="0">
              <a:lnSpc>
                <a:spcPct val="115000"/>
              </a:lnSpc>
              <a:spcBef>
                <a:spcPts val="0"/>
              </a:spcBef>
              <a:spcAft>
                <a:spcPts val="1000"/>
              </a:spcAft>
            </a:pPr>
            <a:r>
              <a:rPr lang="en-US" b="1" dirty="0">
                <a:effectLst/>
                <a:ea typeface="Calibri" panose="020F0502020204030204" pitchFamily="34" charset="0"/>
              </a:rPr>
              <a:t>Population Exposure to Sea level rise:</a:t>
            </a:r>
            <a:endParaRPr lang="en-US" dirty="0">
              <a:effectLst/>
              <a:ea typeface="Calibri" panose="020F0502020204030204" pitchFamily="34" charset="0"/>
            </a:endParaRPr>
          </a:p>
        </p:txBody>
      </p:sp>
      <p:cxnSp>
        <p:nvCxnSpPr>
          <p:cNvPr id="16" name="Straight Connector 1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990000" y="2877018"/>
            <a:ext cx="4078800" cy="2901482"/>
          </a:xfrm>
        </p:spPr>
        <p:txBody>
          <a:bodyPr>
            <a:normAutofit fontScale="62500" lnSpcReduction="20000"/>
          </a:bodyPr>
          <a:lstStyle/>
          <a:p>
            <a:pPr>
              <a:lnSpc>
                <a:spcPct val="140000"/>
              </a:lnSpc>
            </a:pPr>
            <a:r>
              <a:rPr lang="en-US" sz="1800" dirty="0">
                <a:effectLst/>
                <a:latin typeface="Calibri" panose="020F0502020204030204" pitchFamily="34" charset="0"/>
                <a:ea typeface="Calibri" panose="020F0502020204030204" pitchFamily="34" charset="0"/>
              </a:rPr>
              <a:t>The chart shows the number of people exposed to sea level rise in millions till the year 2100. Currently, the number of people at risk of annual flooding (indicated by the grey line) is about 261 million people and the number is expected to reach 376 million by 2100. The high tide line is the highest point on the shore reached by sea water during times of high tide. People living below high tide line are at greater risk of dying from the rise in sea level. That number is currently about 120 million and expected to reach 219 million by 2100</a:t>
            </a:r>
            <a:endParaRPr lang="en-US" sz="1100" dirty="0"/>
          </a:p>
        </p:txBody>
      </p:sp>
      <p:sp>
        <p:nvSpPr>
          <p:cNvPr id="18" name="Rectangle 17">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graph of a sea level rise&#10;&#10;Description automatically generated">
            <a:extLst>
              <a:ext uri="{FF2B5EF4-FFF2-40B4-BE49-F238E27FC236}">
                <a16:creationId xmlns:a16="http://schemas.microsoft.com/office/drawing/2014/main" id="{D7EC81C6-DA82-4318-93D8-583071DDC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552" y="356134"/>
            <a:ext cx="5505650" cy="6501865"/>
          </a:xfrm>
          <a:prstGeom prst="rect">
            <a:avLst/>
          </a:prstGeom>
        </p:spPr>
      </p:pic>
    </p:spTree>
    <p:extLst>
      <p:ext uri="{BB962C8B-B14F-4D97-AF65-F5344CB8AC3E}">
        <p14:creationId xmlns:p14="http://schemas.microsoft.com/office/powerpoint/2010/main" val="1961632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7112369" y="202131"/>
            <a:ext cx="4078800" cy="2329313"/>
          </a:xfrm>
        </p:spPr>
        <p:txBody>
          <a:bodyPr wrap="square" anchor="b">
            <a:noAutofit/>
          </a:bodyPr>
          <a:lstStyle/>
          <a:p>
            <a:pPr marL="0" marR="0">
              <a:lnSpc>
                <a:spcPct val="115000"/>
              </a:lnSpc>
              <a:spcBef>
                <a:spcPts val="0"/>
              </a:spcBef>
              <a:spcAft>
                <a:spcPts val="1000"/>
              </a:spcAft>
            </a:pPr>
            <a:r>
              <a:rPr lang="en-US" b="1" dirty="0">
                <a:effectLst/>
                <a:ea typeface="Calibri" panose="020F0502020204030204" pitchFamily="34" charset="0"/>
              </a:rPr>
              <a:t>Species losing their climatic range:</a:t>
            </a:r>
            <a:br>
              <a:rPr lang="en-US" b="1" dirty="0">
                <a:effectLst/>
                <a:ea typeface="Calibri" panose="020F0502020204030204" pitchFamily="34" charset="0"/>
              </a:rPr>
            </a:br>
            <a:endParaRPr lang="en-US" dirty="0">
              <a:effectLst/>
              <a:ea typeface="Calibri" panose="020F0502020204030204" pitchFamily="34" charset="0"/>
            </a:endParaRPr>
          </a:p>
        </p:txBody>
      </p:sp>
      <p:sp>
        <p:nvSpPr>
          <p:cNvPr id="8" name="Rectangle 7">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cxnSp>
        <p:nvCxnSpPr>
          <p:cNvPr id="9" name="Straight Connector 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7112369" y="2877017"/>
            <a:ext cx="4861458" cy="3677785"/>
          </a:xfrm>
        </p:spPr>
        <p:txBody>
          <a:bodyPr>
            <a:normAutofit lnSpcReduction="10000"/>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Climatic range means the geographical and climate conditions in which species can thrive. The graph shows the expected percentage of species of each organism class to lose more than 50% of these optimal conditions. Invertebrates and insects are the most affected classes, about 51% of species are expected to lose their climate range, followed by plants at 46% then mammals at 24%. These numbers are huge compared to current estimates (indicated by gray lines) which are 2%, 2%, 4% and 3% respectively.</a:t>
            </a:r>
          </a:p>
        </p:txBody>
      </p:sp>
      <p:pic>
        <p:nvPicPr>
          <p:cNvPr id="6" name="Picture 5" descr="A graph with blue and black stripes&#10;&#10;Description automatically generated">
            <a:extLst>
              <a:ext uri="{FF2B5EF4-FFF2-40B4-BE49-F238E27FC236}">
                <a16:creationId xmlns:a16="http://schemas.microsoft.com/office/drawing/2014/main" id="{5A0A3E9F-2C41-9A26-7AAF-FCB5824F7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587141"/>
            <a:ext cx="5200114" cy="5967661"/>
          </a:xfrm>
          <a:prstGeom prst="rect">
            <a:avLst/>
          </a:prstGeom>
        </p:spPr>
      </p:pic>
    </p:spTree>
    <p:extLst>
      <p:ext uri="{BB962C8B-B14F-4D97-AF65-F5344CB8AC3E}">
        <p14:creationId xmlns:p14="http://schemas.microsoft.com/office/powerpoint/2010/main" val="104163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1008600" y="788395"/>
            <a:ext cx="4078800" cy="1453003"/>
          </a:xfrm>
        </p:spPr>
        <p:txBody>
          <a:bodyPr wrap="square" anchor="b">
            <a:normAutofit/>
          </a:bodyPr>
          <a:lstStyle/>
          <a:p>
            <a:pPr marL="0" marR="0">
              <a:lnSpc>
                <a:spcPct val="115000"/>
              </a:lnSpc>
              <a:spcBef>
                <a:spcPts val="0"/>
              </a:spcBef>
              <a:spcAft>
                <a:spcPts val="1000"/>
              </a:spcAft>
            </a:pPr>
            <a:r>
              <a:rPr lang="en-US" b="1" dirty="0">
                <a:effectLst/>
                <a:ea typeface="Calibri" panose="020F0502020204030204" pitchFamily="34" charset="0"/>
              </a:rPr>
              <a:t>Global Death by Heat:</a:t>
            </a:r>
            <a:br>
              <a:rPr lang="en-US" b="1" dirty="0">
                <a:effectLst/>
                <a:ea typeface="Calibri" panose="020F0502020204030204" pitchFamily="34" charset="0"/>
              </a:rPr>
            </a:br>
            <a:endParaRPr lang="en-US" dirty="0">
              <a:effectLst/>
              <a:ea typeface="Calibri" panose="020F0502020204030204" pitchFamily="34" charset="0"/>
            </a:endParaRPr>
          </a:p>
        </p:txBody>
      </p:sp>
      <p:cxnSp>
        <p:nvCxnSpPr>
          <p:cNvPr id="16" name="Straight Connector 1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577516" y="2877017"/>
            <a:ext cx="4491284" cy="3456403"/>
          </a:xfrm>
        </p:spPr>
        <p:txBody>
          <a:bodyPr>
            <a:normAutofit fontScale="92500"/>
          </a:bodyPr>
          <a:lstStyle/>
          <a:p>
            <a:pPr>
              <a:lnSpc>
                <a:spcPct val="140000"/>
              </a:lnSpc>
            </a:pPr>
            <a:r>
              <a:rPr lang="en-US" sz="1800" dirty="0">
                <a:effectLst/>
                <a:latin typeface="Calibri" panose="020F0502020204030204" pitchFamily="34" charset="0"/>
                <a:ea typeface="Calibri" panose="020F0502020204030204" pitchFamily="34" charset="0"/>
              </a:rPr>
              <a:t>The chart shows the expected percentage of death by heat by 2100 in each region around the world. Southeast Asia is expected to be the most affected at about 7.9% of deaths will be due to extreme heat followed by southern Europe at 6.1% then south America at 3.9%. This metric specifically shows the criticality of global rise in temperature.</a:t>
            </a:r>
          </a:p>
          <a:p>
            <a:pPr>
              <a:lnSpc>
                <a:spcPct val="140000"/>
              </a:lnSpc>
            </a:pPr>
            <a:endParaRPr lang="en-US" sz="1100" dirty="0"/>
          </a:p>
        </p:txBody>
      </p:sp>
      <p:sp>
        <p:nvSpPr>
          <p:cNvPr id="18" name="Rectangle 17">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graph of statistics from extreme heat&#10;&#10;Description automatically generated">
            <a:extLst>
              <a:ext uri="{FF2B5EF4-FFF2-40B4-BE49-F238E27FC236}">
                <a16:creationId xmlns:a16="http://schemas.microsoft.com/office/drawing/2014/main" id="{95884DB4-6CD1-D422-6ED8-56E32BC5F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423" y="259882"/>
            <a:ext cx="5592278" cy="6217920"/>
          </a:xfrm>
          <a:prstGeom prst="rect">
            <a:avLst/>
          </a:prstGeom>
        </p:spPr>
      </p:pic>
    </p:spTree>
    <p:extLst>
      <p:ext uri="{BB962C8B-B14F-4D97-AF65-F5344CB8AC3E}">
        <p14:creationId xmlns:p14="http://schemas.microsoft.com/office/powerpoint/2010/main" val="316975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F840-C0BC-0E45-31FD-4214A96A1D1D}"/>
              </a:ext>
            </a:extLst>
          </p:cNvPr>
          <p:cNvSpPr>
            <a:spLocks noGrp="1"/>
          </p:cNvSpPr>
          <p:nvPr>
            <p:ph type="title"/>
          </p:nvPr>
        </p:nvSpPr>
        <p:spPr>
          <a:xfrm>
            <a:off x="7112369" y="202131"/>
            <a:ext cx="4078800" cy="2329313"/>
          </a:xfrm>
        </p:spPr>
        <p:txBody>
          <a:bodyPr wrap="square" anchor="b">
            <a:noAutofit/>
          </a:bodyPr>
          <a:lstStyle/>
          <a:p>
            <a:pPr marL="0" marR="0">
              <a:lnSpc>
                <a:spcPct val="115000"/>
              </a:lnSpc>
              <a:spcBef>
                <a:spcPts val="0"/>
              </a:spcBef>
              <a:spcAft>
                <a:spcPts val="1000"/>
              </a:spcAft>
            </a:pPr>
            <a:r>
              <a:rPr lang="en-US" b="1" dirty="0">
                <a:effectLst/>
                <a:ea typeface="Calibri" panose="020F0502020204030204" pitchFamily="34" charset="0"/>
              </a:rPr>
              <a:t>Population Growth Breakdown by Region:</a:t>
            </a:r>
            <a:endParaRPr lang="en-US" dirty="0">
              <a:effectLst/>
              <a:ea typeface="Calibri" panose="020F0502020204030204" pitchFamily="34" charset="0"/>
            </a:endParaRPr>
          </a:p>
        </p:txBody>
      </p:sp>
      <p:sp>
        <p:nvSpPr>
          <p:cNvPr id="8" name="Rectangle 7">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cxnSp>
        <p:nvCxnSpPr>
          <p:cNvPr id="9" name="Straight Connector 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985F-A8E6-0BF0-9B94-FAAEB42891EA}"/>
              </a:ext>
            </a:extLst>
          </p:cNvPr>
          <p:cNvSpPr>
            <a:spLocks noGrp="1"/>
          </p:cNvSpPr>
          <p:nvPr>
            <p:ph idx="1"/>
          </p:nvPr>
        </p:nvSpPr>
        <p:spPr>
          <a:xfrm>
            <a:off x="6179419" y="2733575"/>
            <a:ext cx="5794408" cy="3821227"/>
          </a:xfrm>
        </p:spPr>
        <p:txBody>
          <a:bodyPr>
            <a:normAutofit fontScale="70000" lnSpcReduction="20000"/>
          </a:bodyPr>
          <a:lstStyle/>
          <a:p>
            <a:pPr marL="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As shown in the graph, developing nations are what is most contributing to the increase in global population. These countries include African nations, south and central America nations, south and southeast Asia nations, most middle eastern nations and some small island nations. Combined these nations’ populations are expected to reach 6.73 billion people by 2100. India is another developing nation shown on the graph, but its population will not continue rising, instead it is expected to remain constant at about 1.7 billion during the period from 2060 to 2072 before starting to decrease in the following years to reach 1.53 billion by 2100. This is still however greater than the current population which is 1.42 billion people. As for China its population will decrease to reach 0.77 billion by 2100 from the current 1.43 billion people. Moving on to the developed nations. The increase in US population over the 100 years will be so small (from 0.28 billion in 2000 to 0.39 billion by 2100) with the increase from current will be even less from 0.34 billion. Same could be said about the EU, however population over the years will slightly decrease from 0.43 in 2000 to 0.35 by 2100. As for the other developed nations which include Australia, Canada, New Zealand , Russia , the UK, Japan , Ice Land and Norway populations will very slightly decrease to 0.58 from the current 0.64.</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endParaRPr>
          </a:p>
        </p:txBody>
      </p:sp>
      <p:pic>
        <p:nvPicPr>
          <p:cNvPr id="5" name="Picture 4" descr="A graph with different colored lines&#10;&#10;Description automatically generated">
            <a:extLst>
              <a:ext uri="{FF2B5EF4-FFF2-40B4-BE49-F238E27FC236}">
                <a16:creationId xmlns:a16="http://schemas.microsoft.com/office/drawing/2014/main" id="{84B983DD-3E03-3105-AC96-948522BCB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08" y="115503"/>
            <a:ext cx="5653237" cy="6564430"/>
          </a:xfrm>
          <a:prstGeom prst="rect">
            <a:avLst/>
          </a:prstGeom>
        </p:spPr>
      </p:pic>
    </p:spTree>
    <p:extLst>
      <p:ext uri="{BB962C8B-B14F-4D97-AF65-F5344CB8AC3E}">
        <p14:creationId xmlns:p14="http://schemas.microsoft.com/office/powerpoint/2010/main" val="12446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BCABD-9911-61D1-BABC-F82522C01893}"/>
              </a:ext>
            </a:extLst>
          </p:cNvPr>
          <p:cNvSpPr>
            <a:spLocks noGrp="1"/>
          </p:cNvSpPr>
          <p:nvPr>
            <p:ph type="title"/>
          </p:nvPr>
        </p:nvSpPr>
        <p:spPr>
          <a:xfrm>
            <a:off x="990000" y="945926"/>
            <a:ext cx="3531600" cy="2483074"/>
          </a:xfrm>
        </p:spPr>
        <p:txBody>
          <a:bodyPr anchor="t">
            <a:normAutofit/>
          </a:bodyPr>
          <a:lstStyle/>
          <a:p>
            <a:r>
              <a:rPr lang="en-US" b="1" dirty="0">
                <a:effectLst/>
                <a:latin typeface="Goudy Old Style (Headings)"/>
                <a:ea typeface="Calibri" panose="020F0502020204030204" pitchFamily="34" charset="0"/>
              </a:rPr>
              <a:t>INTRODUCTION</a:t>
            </a:r>
            <a:r>
              <a:rPr lang="en-US" dirty="0"/>
              <a:t>:</a:t>
            </a:r>
          </a:p>
        </p:txBody>
      </p:sp>
      <p:sp>
        <p:nvSpPr>
          <p:cNvPr id="3" name="Content Placeholder 2">
            <a:extLst>
              <a:ext uri="{FF2B5EF4-FFF2-40B4-BE49-F238E27FC236}">
                <a16:creationId xmlns:a16="http://schemas.microsoft.com/office/drawing/2014/main" id="{44724B05-4F24-AFBF-A9F0-115146373F58}"/>
              </a:ext>
            </a:extLst>
          </p:cNvPr>
          <p:cNvSpPr>
            <a:spLocks noGrp="1"/>
          </p:cNvSpPr>
          <p:nvPr>
            <p:ph idx="1"/>
          </p:nvPr>
        </p:nvSpPr>
        <p:spPr>
          <a:xfrm>
            <a:off x="4997457" y="935999"/>
            <a:ext cx="6114543" cy="4832975"/>
          </a:xfrm>
        </p:spPr>
        <p:txBody>
          <a:bodyPr>
            <a:normAutofit/>
          </a:bodyPr>
          <a:lstStyle/>
          <a:p>
            <a:pPr marL="457200">
              <a:lnSpc>
                <a:spcPct val="140000"/>
              </a:lnSpc>
              <a:spcBef>
                <a:spcPts val="0"/>
              </a:spcBef>
              <a:spcAft>
                <a:spcPts val="800"/>
              </a:spcAft>
            </a:pPr>
            <a:r>
              <a:rPr lang="en-US" sz="1700">
                <a:effectLst/>
                <a:latin typeface="Calibri" panose="020F0502020204030204" pitchFamily="34" charset="0"/>
                <a:ea typeface="Calibri" panose="020F0502020204030204" pitchFamily="34" charset="0"/>
              </a:rPr>
              <a:t>In this research on "Global Environmental Changes and Their Impacts," we aim to assess and understand the multifaceted shifts in global climate, population dynamics, and sea level rise. This study is focused on identifying how these changes will affect both the natural world and human societies up to the year 2100. By systematically gathering and analyzing current data, projecting future trends, and exploring mitigation strategies, our goal is to provide a comprehensive blueprint for addressing the challenges </a:t>
            </a:r>
            <a:r>
              <a:rPr lang="en-US" sz="1700" b="1">
                <a:effectLst/>
                <a:latin typeface="Calibri" panose="020F0502020204030204" pitchFamily="34" charset="0"/>
                <a:ea typeface="Calibri" panose="020F0502020204030204" pitchFamily="34" charset="0"/>
              </a:rPr>
              <a:t>posed by these global environmental shifts.</a:t>
            </a:r>
            <a:endParaRPr lang="en-US" sz="1700">
              <a:effectLst/>
              <a:latin typeface="Calibri" panose="020F0502020204030204" pitchFamily="34" charset="0"/>
              <a:ea typeface="Calibri" panose="020F0502020204030204" pitchFamily="34" charset="0"/>
            </a:endParaRPr>
          </a:p>
          <a:p>
            <a:pPr marL="457200" marR="0">
              <a:lnSpc>
                <a:spcPct val="140000"/>
              </a:lnSpc>
              <a:spcBef>
                <a:spcPts val="0"/>
              </a:spcBef>
              <a:spcAft>
                <a:spcPts val="800"/>
              </a:spcAft>
            </a:pPr>
            <a:endParaRPr lang="en-US" sz="1700" kern="100">
              <a:effectLst/>
              <a:latin typeface="Calibri" panose="020F0502020204030204" pitchFamily="34" charset="0"/>
              <a:ea typeface="Calibri" panose="020F050202020403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21" name="Group 2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635481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64400B1-9099-9551-2426-650BCDA0A9A2}"/>
              </a:ext>
            </a:extLst>
          </p:cNvPr>
          <p:cNvSpPr txBox="1"/>
          <p:nvPr/>
        </p:nvSpPr>
        <p:spPr>
          <a:xfrm>
            <a:off x="989400" y="395289"/>
            <a:ext cx="6328800" cy="1112836"/>
          </a:xfrm>
          <a:prstGeom prst="rect">
            <a:avLst/>
          </a:prstGeom>
        </p:spPr>
        <p:txBody>
          <a:bodyPr vert="horz" lIns="91440" tIns="45720" rIns="91440" bIns="45720" rtlCol="0" anchor="b" anchorCtr="0">
            <a:normAutofit/>
          </a:bodyPr>
          <a:lstStyle/>
          <a:p>
            <a:pPr algn="ctr">
              <a:spcBef>
                <a:spcPct val="0"/>
              </a:spcBef>
              <a:spcAft>
                <a:spcPts val="600"/>
              </a:spcAft>
            </a:pPr>
            <a:r>
              <a:rPr lang="en-US" sz="3200" b="1" kern="1200" cap="none" spc="0" baseline="0">
                <a:solidFill>
                  <a:schemeClr val="tx1"/>
                </a:solidFill>
                <a:effectLst/>
                <a:latin typeface="+mj-lt"/>
                <a:ea typeface="+mj-ea"/>
                <a:cs typeface="+mj-cs"/>
              </a:rPr>
              <a:t>Global Increase in Temperature:</a:t>
            </a:r>
            <a:endParaRPr lang="en-US" sz="3200" kern="1200" cap="none" spc="0" baseline="0">
              <a:solidFill>
                <a:schemeClr val="tx1"/>
              </a:solidFill>
              <a:latin typeface="+mj-lt"/>
              <a:ea typeface="+mj-ea"/>
              <a:cs typeface="+mj-cs"/>
            </a:endParaRPr>
          </a:p>
        </p:txBody>
      </p:sp>
      <p:sp>
        <p:nvSpPr>
          <p:cNvPr id="10" name="TextBox 9">
            <a:extLst>
              <a:ext uri="{FF2B5EF4-FFF2-40B4-BE49-F238E27FC236}">
                <a16:creationId xmlns:a16="http://schemas.microsoft.com/office/drawing/2014/main" id="{96668C9B-A49B-DBFC-C545-D2BC6D1B63C5}"/>
              </a:ext>
            </a:extLst>
          </p:cNvPr>
          <p:cNvSpPr txBox="1"/>
          <p:nvPr/>
        </p:nvSpPr>
        <p:spPr>
          <a:xfrm>
            <a:off x="989400" y="1864801"/>
            <a:ext cx="6328800" cy="3913700"/>
          </a:xfrm>
          <a:prstGeom prst="rect">
            <a:avLst/>
          </a:prstGeom>
        </p:spPr>
        <p:txBody>
          <a:bodyPr vert="horz" lIns="91440" tIns="45720" rIns="91440" bIns="45720" rtlCol="0">
            <a:normAutofit/>
          </a:bodyPr>
          <a:lstStyle/>
          <a:p>
            <a:pPr marL="0" marR="0">
              <a:lnSpc>
                <a:spcPct val="150000"/>
              </a:lnSpc>
              <a:spcBef>
                <a:spcPts val="0"/>
              </a:spcBef>
              <a:spcAft>
                <a:spcPts val="1000"/>
              </a:spcAft>
            </a:pPr>
            <a:r>
              <a:rPr lang="en-US" sz="2000" spc="50">
                <a:solidFill>
                  <a:schemeClr val="tx1">
                    <a:alpha val="60000"/>
                  </a:schemeClr>
                </a:solidFill>
                <a:effectLst/>
              </a:rPr>
              <a:t>The global temperature is expected to increase by 3.3 degrees Celsius by 2100 if no actions were taken to reduce the mentioned impacts.</a:t>
            </a:r>
          </a:p>
        </p:txBody>
      </p:sp>
      <p:cxnSp>
        <p:nvCxnSpPr>
          <p:cNvPr id="17" name="Straight Connector 16">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phone&#10;&#10;Description automatically generated">
            <a:extLst>
              <a:ext uri="{FF2B5EF4-FFF2-40B4-BE49-F238E27FC236}">
                <a16:creationId xmlns:a16="http://schemas.microsoft.com/office/drawing/2014/main" id="{DE36B85A-7E8E-EB43-586E-CD54FFEF3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650" y="1423199"/>
            <a:ext cx="2767362" cy="4011602"/>
          </a:xfrm>
          <a:prstGeom prst="rect">
            <a:avLst/>
          </a:prstGeom>
        </p:spPr>
      </p:pic>
    </p:spTree>
    <p:extLst>
      <p:ext uri="{BB962C8B-B14F-4D97-AF65-F5344CB8AC3E}">
        <p14:creationId xmlns:p14="http://schemas.microsoft.com/office/powerpoint/2010/main" val="4242351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9" name="Straight Connector 22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31" name="Group 23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3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33" name="Rectangle 232">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0E19C-5894-045D-9860-908B2EA3A55C}"/>
              </a:ext>
            </a:extLst>
          </p:cNvPr>
          <p:cNvSpPr>
            <a:spLocks noGrp="1"/>
          </p:cNvSpPr>
          <p:nvPr>
            <p:ph type="title"/>
          </p:nvPr>
        </p:nvSpPr>
        <p:spPr>
          <a:xfrm>
            <a:off x="3777600" y="1079500"/>
            <a:ext cx="4636800" cy="2138400"/>
          </a:xfrm>
        </p:spPr>
        <p:txBody>
          <a:bodyPr vert="horz" lIns="91440" tIns="45720" rIns="91440" bIns="45720" rtlCol="0" anchor="b" anchorCtr="0">
            <a:normAutofit/>
          </a:bodyPr>
          <a:lstStyle/>
          <a:p>
            <a:pPr marL="0" marR="0" algn="ctr">
              <a:lnSpc>
                <a:spcPct val="90000"/>
              </a:lnSpc>
              <a:spcAft>
                <a:spcPts val="1000"/>
              </a:spcAft>
            </a:pPr>
            <a:r>
              <a:rPr lang="en-US" sz="2600" b="1">
                <a:effectLst/>
              </a:rPr>
              <a:t>Suggested Plans by 2100 to reduce the global temperature by the afforestation, the Deforestation:</a:t>
            </a:r>
            <a:endParaRPr lang="en-US" sz="2600">
              <a:effectLst/>
            </a:endParaRPr>
          </a:p>
        </p:txBody>
      </p:sp>
      <p:grpSp>
        <p:nvGrpSpPr>
          <p:cNvPr id="234" name="Group 233">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35" name="Group 234">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7"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36" name="Group 235">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2"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7" name="Group 236">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38" name="Group 237">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39" name="Straight Connector 238">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5"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2" name="Group 241">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3" name="Freeform: Shape 242">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44" name="Freeform: Shape 243">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45" name="Group 244">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46" name="Group 245">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47"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9" name="Group 248">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3"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0"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51" name="Straight Connector 250">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52" name="Group 251">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253" name="Group 252">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2"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54" name="Group 253">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7"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5" name="Group 254">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56" name="Group 255">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8" name="Straight Connector 77">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0"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8" name="Group 257">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6" name="Freeform: Shape 75">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7" name="Freeform: Shape 76">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9" name="Group 258">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60" name="Group 259">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1"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8"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79131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1" name="Group 5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6" name="Rectangle 5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8A9565-1E34-60FA-0CEF-D0F540A872DE}"/>
              </a:ext>
            </a:extLst>
          </p:cNvPr>
          <p:cNvSpPr txBox="1"/>
          <p:nvPr/>
        </p:nvSpPr>
        <p:spPr>
          <a:xfrm>
            <a:off x="990000" y="1089025"/>
            <a:ext cx="4075200" cy="1532951"/>
          </a:xfrm>
          <a:prstGeom prst="rect">
            <a:avLst/>
          </a:prstGeom>
        </p:spPr>
        <p:txBody>
          <a:bodyPr vert="horz" lIns="91440" tIns="45720" rIns="91440" bIns="45720" rtlCol="0" anchor="b" anchorCtr="0">
            <a:normAutofit lnSpcReduction="10000"/>
          </a:bodyPr>
          <a:lstStyle/>
          <a:p>
            <a:pPr marL="0" marR="0" algn="ctr">
              <a:lnSpc>
                <a:spcPct val="90000"/>
              </a:lnSpc>
              <a:spcBef>
                <a:spcPct val="0"/>
              </a:spcBef>
              <a:spcAft>
                <a:spcPts val="1000"/>
              </a:spcAft>
            </a:pPr>
            <a:r>
              <a:rPr lang="en-US" sz="2800" b="1" dirty="0">
                <a:effectLst/>
                <a:latin typeface="+mj-lt"/>
                <a:ea typeface="+mj-ea"/>
                <a:cs typeface="+mj-cs"/>
              </a:rPr>
              <a:t>Scenario 1: Developed Countries applied optimum rate of 90% starting this year (2024):</a:t>
            </a:r>
          </a:p>
        </p:txBody>
      </p:sp>
      <p:grpSp>
        <p:nvGrpSpPr>
          <p:cNvPr id="58" name="Group 57">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59" name="Rectangle 58">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1" name="Group 60">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6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70" name="Rectangle 69">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2" name="TextBox 11">
            <a:extLst>
              <a:ext uri="{FF2B5EF4-FFF2-40B4-BE49-F238E27FC236}">
                <a16:creationId xmlns:a16="http://schemas.microsoft.com/office/drawing/2014/main" id="{E40075E5-0AF8-6114-3689-AA32E0E29EAA}"/>
              </a:ext>
            </a:extLst>
          </p:cNvPr>
          <p:cNvSpPr txBox="1"/>
          <p:nvPr/>
        </p:nvSpPr>
        <p:spPr>
          <a:xfrm>
            <a:off x="330580" y="4066921"/>
            <a:ext cx="5495420" cy="840230"/>
          </a:xfrm>
          <a:prstGeom prst="rect">
            <a:avLst/>
          </a:prstGeom>
          <a:noFill/>
        </p:spPr>
        <p:txBody>
          <a:bodyPr wrap="square">
            <a:spAutoFit/>
          </a:bodyPr>
          <a:lstStyle/>
          <a:p>
            <a:pPr algn="ctr">
              <a:lnSpc>
                <a:spcPct val="90000"/>
              </a:lnSpc>
              <a:spcBef>
                <a:spcPct val="0"/>
              </a:spcBef>
              <a:spcAft>
                <a:spcPts val="1000"/>
              </a:spcAft>
            </a:pPr>
            <a:r>
              <a:rPr lang="en-US" sz="1800" dirty="0">
                <a:effectLst/>
                <a:latin typeface="Calibri" panose="020F0502020204030204" pitchFamily="34" charset="0"/>
                <a:ea typeface="Calibri" panose="020F0502020204030204" pitchFamily="34" charset="0"/>
              </a:rPr>
              <a:t>The temperature would decrease by a whole 0.3 degrees than the expected temperature by 2100 if no actions were taken</a:t>
            </a:r>
            <a:endParaRPr lang="en-US" dirty="0"/>
          </a:p>
        </p:txBody>
      </p:sp>
      <p:pic>
        <p:nvPicPr>
          <p:cNvPr id="3" name="Picture 2" descr="A table with numbers and percentages&#10;&#10;Description automatically generated">
            <a:extLst>
              <a:ext uri="{FF2B5EF4-FFF2-40B4-BE49-F238E27FC236}">
                <a16:creationId xmlns:a16="http://schemas.microsoft.com/office/drawing/2014/main" id="{A66CD82A-3E35-F64F-1329-05215505D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000" y="126717"/>
            <a:ext cx="5558430" cy="4325909"/>
          </a:xfrm>
          <a:prstGeom prst="rect">
            <a:avLst/>
          </a:prstGeom>
        </p:spPr>
      </p:pic>
      <p:pic>
        <p:nvPicPr>
          <p:cNvPr id="6" name="Picture 5" descr="A screenshot of a temperature&#10;&#10;Description automatically generated">
            <a:extLst>
              <a:ext uri="{FF2B5EF4-FFF2-40B4-BE49-F238E27FC236}">
                <a16:creationId xmlns:a16="http://schemas.microsoft.com/office/drawing/2014/main" id="{93BDF376-3151-9FA7-F18E-816C7CB2D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341" y="4320377"/>
            <a:ext cx="3202108" cy="2186301"/>
          </a:xfrm>
          <a:prstGeom prst="rect">
            <a:avLst/>
          </a:prstGeom>
        </p:spPr>
      </p:pic>
    </p:spTree>
    <p:extLst>
      <p:ext uri="{BB962C8B-B14F-4D97-AF65-F5344CB8AC3E}">
        <p14:creationId xmlns:p14="http://schemas.microsoft.com/office/powerpoint/2010/main" val="272015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1" name="Group 5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6" name="Rectangle 5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8A9565-1E34-60FA-0CEF-D0F540A872DE}"/>
              </a:ext>
            </a:extLst>
          </p:cNvPr>
          <p:cNvSpPr txBox="1"/>
          <p:nvPr/>
        </p:nvSpPr>
        <p:spPr>
          <a:xfrm>
            <a:off x="990000" y="1089025"/>
            <a:ext cx="4075200" cy="1532951"/>
          </a:xfrm>
          <a:prstGeom prst="rect">
            <a:avLst/>
          </a:prstGeom>
        </p:spPr>
        <p:txBody>
          <a:bodyPr vert="horz" lIns="91440" tIns="45720" rIns="91440" bIns="45720" rtlCol="0" anchor="b" anchorCtr="0">
            <a:normAutofit/>
          </a:bodyPr>
          <a:lstStyle/>
          <a:p>
            <a:pPr marL="0" marR="0" algn="ctr">
              <a:lnSpc>
                <a:spcPct val="90000"/>
              </a:lnSpc>
              <a:spcBef>
                <a:spcPct val="0"/>
              </a:spcBef>
              <a:spcAft>
                <a:spcPts val="1000"/>
              </a:spcAft>
            </a:pPr>
            <a:r>
              <a:rPr lang="en-US" sz="2600">
                <a:effectLst/>
                <a:latin typeface="+mj-lt"/>
                <a:ea typeface="+mj-ea"/>
                <a:cs typeface="+mj-cs"/>
              </a:rPr>
              <a:t>If developing nations would also follow it would yield even better results:</a:t>
            </a:r>
          </a:p>
        </p:txBody>
      </p:sp>
      <p:grpSp>
        <p:nvGrpSpPr>
          <p:cNvPr id="58" name="Group 57">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59" name="Rectangle 58">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1" name="Group 60">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6"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63"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70" name="Rectangle 69">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 name="Picture 9" descr="A screenshot of a phone&#10;&#10;Description automatically generated">
            <a:extLst>
              <a:ext uri="{FF2B5EF4-FFF2-40B4-BE49-F238E27FC236}">
                <a16:creationId xmlns:a16="http://schemas.microsoft.com/office/drawing/2014/main" id="{C0502E1C-55E0-9697-064C-BA1C81853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672" y="4055110"/>
            <a:ext cx="4011510" cy="275400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8B9F5ED1-A55C-97E8-14EE-04ED1F51F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894" y="0"/>
            <a:ext cx="4996212" cy="4004734"/>
          </a:xfrm>
          <a:prstGeom prst="rect">
            <a:avLst/>
          </a:prstGeom>
        </p:spPr>
      </p:pic>
      <p:sp>
        <p:nvSpPr>
          <p:cNvPr id="12" name="TextBox 11">
            <a:extLst>
              <a:ext uri="{FF2B5EF4-FFF2-40B4-BE49-F238E27FC236}">
                <a16:creationId xmlns:a16="http://schemas.microsoft.com/office/drawing/2014/main" id="{E40075E5-0AF8-6114-3689-AA32E0E29EAA}"/>
              </a:ext>
            </a:extLst>
          </p:cNvPr>
          <p:cNvSpPr txBox="1"/>
          <p:nvPr/>
        </p:nvSpPr>
        <p:spPr>
          <a:xfrm>
            <a:off x="330580" y="4066921"/>
            <a:ext cx="549542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As shown, it would reach 2.9 degrees, a decrease of 0.4</a:t>
            </a:r>
            <a:endParaRPr lang="en-US" dirty="0"/>
          </a:p>
        </p:txBody>
      </p:sp>
    </p:spTree>
    <p:extLst>
      <p:ext uri="{BB962C8B-B14F-4D97-AF65-F5344CB8AC3E}">
        <p14:creationId xmlns:p14="http://schemas.microsoft.com/office/powerpoint/2010/main" val="144441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6" name="Group 15">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1" name="Rectangle 20">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45D34-D82B-B9E8-BF91-8CBB17957445}"/>
              </a:ext>
            </a:extLst>
          </p:cNvPr>
          <p:cNvSpPr txBox="1"/>
          <p:nvPr/>
        </p:nvSpPr>
        <p:spPr>
          <a:xfrm>
            <a:off x="6990431" y="165384"/>
            <a:ext cx="4400937" cy="4803230"/>
          </a:xfrm>
          <a:prstGeom prst="rect">
            <a:avLst/>
          </a:prstGeom>
        </p:spPr>
        <p:txBody>
          <a:bodyPr vert="horz" lIns="91440" tIns="45720" rIns="91440" bIns="45720" rtlCol="0" anchor="b" anchorCtr="0">
            <a:normAutofit/>
          </a:bodyPr>
          <a:lstStyle/>
          <a:p>
            <a:pPr marL="0" marR="0">
              <a:lnSpc>
                <a:spcPct val="115000"/>
              </a:lnSpc>
              <a:spcBef>
                <a:spcPts val="0"/>
              </a:spcBef>
              <a:spcAft>
                <a:spcPts val="1000"/>
              </a:spcAft>
            </a:pPr>
            <a:r>
              <a:rPr lang="en-US" sz="2400" b="1" dirty="0">
                <a:effectLst/>
                <a:latin typeface="+mj-lt"/>
                <a:ea typeface="Calibri" panose="020F0502020204030204" pitchFamily="34" charset="0"/>
              </a:rPr>
              <a:t>Scenario 2: Developed Countries applied average rate of 50% starting this year (2024):</a:t>
            </a:r>
            <a:endParaRPr lang="en-US" sz="2400" dirty="0">
              <a:effectLst/>
              <a:latin typeface="+mj-lt"/>
              <a:ea typeface="Calibri" panose="020F0502020204030204" pitchFamily="34" charset="0"/>
            </a:endParaRPr>
          </a:p>
          <a:p>
            <a:pPr marL="0" marR="0" algn="ctr">
              <a:lnSpc>
                <a:spcPct val="90000"/>
              </a:lnSpc>
              <a:spcBef>
                <a:spcPct val="0"/>
              </a:spcBef>
              <a:spcAft>
                <a:spcPts val="1000"/>
              </a:spcAft>
            </a:pPr>
            <a:endParaRPr lang="en-US" sz="3000" b="1" dirty="0">
              <a:latin typeface="+mj-lt"/>
              <a:ea typeface="+mj-ea"/>
              <a:cs typeface="+mj-cs"/>
            </a:endParaRPr>
          </a:p>
          <a:p>
            <a:pPr algn="ctr">
              <a:lnSpc>
                <a:spcPct val="90000"/>
              </a:lnSpc>
              <a:spcBef>
                <a:spcPct val="0"/>
              </a:spcBef>
              <a:spcAft>
                <a:spcPts val="1000"/>
              </a:spcAft>
            </a:pPr>
            <a:r>
              <a:rPr lang="en-US" sz="1800" dirty="0">
                <a:effectLst/>
                <a:latin typeface="Calibri" panose="020F0502020204030204" pitchFamily="34" charset="0"/>
                <a:ea typeface="Calibri" panose="020F0502020204030204" pitchFamily="34" charset="0"/>
              </a:rPr>
              <a:t>As illustrated, it would decrease by 0.2 than the expected 3.3 degrees by 2100, while the percentage decreased a lot from the previous scenario the change in temperature was not that big from it.</a:t>
            </a:r>
            <a:endParaRPr lang="en-US" sz="3000" dirty="0">
              <a:effectLst/>
              <a:latin typeface="+mj-lt"/>
              <a:ea typeface="+mj-ea"/>
              <a:cs typeface="+mj-cs"/>
            </a:endParaRPr>
          </a:p>
        </p:txBody>
      </p:sp>
      <p:cxnSp>
        <p:nvCxnSpPr>
          <p:cNvPr id="23" name="Straight Connector 22">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26" name="Group 25">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1"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8"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6" name="Group 35">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1"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8"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pic>
        <p:nvPicPr>
          <p:cNvPr id="4" name="Picture 3" descr="A screenshot of a graph&#10;&#10;Description automatically generated">
            <a:extLst>
              <a:ext uri="{FF2B5EF4-FFF2-40B4-BE49-F238E27FC236}">
                <a16:creationId xmlns:a16="http://schemas.microsoft.com/office/drawing/2014/main" id="{2CF4D596-A229-4B13-DB0C-407A164B1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5" y="576499"/>
            <a:ext cx="5719054" cy="5898548"/>
          </a:xfrm>
          <a:prstGeom prst="rect">
            <a:avLst/>
          </a:prstGeom>
        </p:spPr>
      </p:pic>
      <p:pic>
        <p:nvPicPr>
          <p:cNvPr id="7" name="Picture 6" descr="A screenshot of a phone&#10;&#10;Description automatically generated">
            <a:extLst>
              <a:ext uri="{FF2B5EF4-FFF2-40B4-BE49-F238E27FC236}">
                <a16:creationId xmlns:a16="http://schemas.microsoft.com/office/drawing/2014/main" id="{7A7D31ED-2A42-336D-7042-B7589265E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272" y="4847761"/>
            <a:ext cx="1339919" cy="1663786"/>
          </a:xfrm>
          <a:prstGeom prst="rect">
            <a:avLst/>
          </a:prstGeom>
        </p:spPr>
      </p:pic>
    </p:spTree>
    <p:extLst>
      <p:ext uri="{BB962C8B-B14F-4D97-AF65-F5344CB8AC3E}">
        <p14:creationId xmlns:p14="http://schemas.microsoft.com/office/powerpoint/2010/main" val="421100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6" name="Group 15">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1" name="Rectangle 20">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45D34-D82B-B9E8-BF91-8CBB17957445}"/>
              </a:ext>
            </a:extLst>
          </p:cNvPr>
          <p:cNvSpPr txBox="1"/>
          <p:nvPr/>
        </p:nvSpPr>
        <p:spPr>
          <a:xfrm>
            <a:off x="7032879" y="791384"/>
            <a:ext cx="4400937" cy="3504426"/>
          </a:xfrm>
          <a:prstGeom prst="rect">
            <a:avLst/>
          </a:prstGeom>
        </p:spPr>
        <p:txBody>
          <a:bodyPr vert="horz" lIns="91440" tIns="45720" rIns="91440" bIns="45720" rtlCol="0" anchor="b" anchorCtr="0">
            <a:normAutofit/>
          </a:bodyPr>
          <a:lstStyle/>
          <a:p>
            <a:pPr marL="0" marR="0">
              <a:lnSpc>
                <a:spcPct val="115000"/>
              </a:lnSpc>
              <a:spcBef>
                <a:spcPts val="0"/>
              </a:spcBef>
              <a:spcAft>
                <a:spcPts val="1000"/>
              </a:spcAft>
            </a:pPr>
            <a:r>
              <a:rPr lang="en-US" sz="3200" dirty="0">
                <a:effectLst/>
                <a:latin typeface="+mj-lt"/>
                <a:ea typeface="Calibri" panose="020F0502020204030204" pitchFamily="34" charset="0"/>
              </a:rPr>
              <a:t>If developing countries did the same:</a:t>
            </a:r>
          </a:p>
          <a:p>
            <a:pPr marL="0" marR="0">
              <a:lnSpc>
                <a:spcPct val="115000"/>
              </a:lnSpc>
              <a:spcBef>
                <a:spcPts val="0"/>
              </a:spcBef>
              <a:spcAft>
                <a:spcPts val="1000"/>
              </a:spcAft>
            </a:pPr>
            <a:endParaRPr lang="en-US" sz="3200" b="1" dirty="0">
              <a:latin typeface="+mj-lt"/>
              <a:ea typeface="Calibri" panose="020F0502020204030204" pitchFamily="34" charset="0"/>
              <a:cs typeface="+mj-cs"/>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The change in temperature would be the same as if developed countries were in the ideal case.</a:t>
            </a:r>
          </a:p>
        </p:txBody>
      </p:sp>
      <p:cxnSp>
        <p:nvCxnSpPr>
          <p:cNvPr id="23" name="Straight Connector 22">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26" name="Group 25">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1"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8"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6" name="Group 35">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1"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8"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pic>
        <p:nvPicPr>
          <p:cNvPr id="4" name="Picture 3" descr="A screenshot of a graph&#10;&#10;Description automatically generated">
            <a:extLst>
              <a:ext uri="{FF2B5EF4-FFF2-40B4-BE49-F238E27FC236}">
                <a16:creationId xmlns:a16="http://schemas.microsoft.com/office/drawing/2014/main" id="{F1579562-F9DA-32E5-AB6F-40BF18AF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25" y="586210"/>
            <a:ext cx="5388148" cy="5523276"/>
          </a:xfrm>
          <a:prstGeom prst="rect">
            <a:avLst/>
          </a:prstGeom>
        </p:spPr>
      </p:pic>
      <p:pic>
        <p:nvPicPr>
          <p:cNvPr id="7" name="Picture 6" descr="A screenshot of a phone&#10;&#10;Description automatically generated">
            <a:extLst>
              <a:ext uri="{FF2B5EF4-FFF2-40B4-BE49-F238E27FC236}">
                <a16:creationId xmlns:a16="http://schemas.microsoft.com/office/drawing/2014/main" id="{D4E02DFB-EA3D-42E9-6149-5617BB650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734" y="5141077"/>
            <a:ext cx="1740854" cy="1657435"/>
          </a:xfrm>
          <a:prstGeom prst="rect">
            <a:avLst/>
          </a:prstGeom>
        </p:spPr>
      </p:pic>
    </p:spTree>
    <p:extLst>
      <p:ext uri="{BB962C8B-B14F-4D97-AF65-F5344CB8AC3E}">
        <p14:creationId xmlns:p14="http://schemas.microsoft.com/office/powerpoint/2010/main" val="2602800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45D34-D82B-B9E8-BF91-8CBB17957445}"/>
              </a:ext>
            </a:extLst>
          </p:cNvPr>
          <p:cNvSpPr txBox="1"/>
          <p:nvPr/>
        </p:nvSpPr>
        <p:spPr>
          <a:xfrm>
            <a:off x="925010" y="772038"/>
            <a:ext cx="10341979" cy="972099"/>
          </a:xfrm>
          <a:prstGeom prst="rect">
            <a:avLst/>
          </a:prstGeom>
        </p:spPr>
        <p:txBody>
          <a:bodyPr vert="horz" lIns="91440" tIns="45720" rIns="91440" bIns="45720" rtlCol="0" anchorCtr="0">
            <a:normAutofit/>
          </a:bodyPr>
          <a:lstStyle/>
          <a:p>
            <a:pPr>
              <a:lnSpc>
                <a:spcPct val="150000"/>
              </a:lnSpc>
              <a:spcAft>
                <a:spcPts val="1000"/>
              </a:spcAft>
            </a:pPr>
            <a:r>
              <a:rPr lang="en-US" sz="2400" b="1" dirty="0">
                <a:effectLst/>
                <a:latin typeface="+mj-lt"/>
                <a:ea typeface="Calibri" panose="020F0502020204030204" pitchFamily="34" charset="0"/>
              </a:rPr>
              <a:t>Scenario 3: Developed Countries applied bad rate of 5% starting this year (2024):</a:t>
            </a:r>
            <a:endParaRPr lang="en-US" sz="2400" dirty="0">
              <a:effectLst/>
              <a:latin typeface="+mj-lt"/>
              <a:ea typeface="Calibri" panose="020F0502020204030204" pitchFamily="34" charset="0"/>
            </a:endParaRPr>
          </a:p>
          <a:p>
            <a:pPr marL="0" marR="0">
              <a:lnSpc>
                <a:spcPct val="150000"/>
              </a:lnSpc>
              <a:spcBef>
                <a:spcPts val="0"/>
              </a:spcBef>
              <a:spcAft>
                <a:spcPts val="1000"/>
              </a:spcAft>
            </a:pPr>
            <a:endParaRPr lang="en-US" sz="2000" b="1" spc="50" dirty="0">
              <a:solidFill>
                <a:schemeClr val="tx1">
                  <a:alpha val="60000"/>
                </a:schemeClr>
              </a:solidFill>
            </a:endParaRPr>
          </a:p>
        </p:txBody>
      </p:sp>
      <p:pic>
        <p:nvPicPr>
          <p:cNvPr id="5" name="Picture 4" descr="A screenshot of a graph&#10;&#10;Description automatically generated">
            <a:extLst>
              <a:ext uri="{FF2B5EF4-FFF2-40B4-BE49-F238E27FC236}">
                <a16:creationId xmlns:a16="http://schemas.microsoft.com/office/drawing/2014/main" id="{F8200C33-3D5C-C084-15C8-A8D5FD287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26" y="2508203"/>
            <a:ext cx="10077470" cy="4253492"/>
          </a:xfrm>
          <a:prstGeom prst="rect">
            <a:avLst/>
          </a:prstGeom>
        </p:spPr>
      </p:pic>
      <p:pic>
        <p:nvPicPr>
          <p:cNvPr id="8" name="Picture 7" descr="A screenshot of a phone&#10;&#10;Description automatically generated">
            <a:extLst>
              <a:ext uri="{FF2B5EF4-FFF2-40B4-BE49-F238E27FC236}">
                <a16:creationId xmlns:a16="http://schemas.microsoft.com/office/drawing/2014/main" id="{30EECCF3-6046-0D94-EE96-6BD67203C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473" y="2577337"/>
            <a:ext cx="1447747" cy="3967842"/>
          </a:xfrm>
          <a:prstGeom prst="rect">
            <a:avLst/>
          </a:prstGeom>
        </p:spPr>
      </p:pic>
    </p:spTree>
    <p:extLst>
      <p:ext uri="{BB962C8B-B14F-4D97-AF65-F5344CB8AC3E}">
        <p14:creationId xmlns:p14="http://schemas.microsoft.com/office/powerpoint/2010/main" val="1851081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045D34-D82B-B9E8-BF91-8CBB17957445}"/>
              </a:ext>
            </a:extLst>
          </p:cNvPr>
          <p:cNvSpPr txBox="1"/>
          <p:nvPr/>
        </p:nvSpPr>
        <p:spPr>
          <a:xfrm>
            <a:off x="1010653" y="96305"/>
            <a:ext cx="10341979" cy="2957336"/>
          </a:xfrm>
          <a:prstGeom prst="rect">
            <a:avLst/>
          </a:prstGeom>
        </p:spPr>
        <p:txBody>
          <a:bodyPr vert="horz" lIns="91440" tIns="45720" rIns="91440" bIns="45720" rtlCol="0" anchorCtr="0">
            <a:normAutofit/>
          </a:bodyPr>
          <a:lstStyle/>
          <a:p>
            <a:pPr marL="0" marR="0">
              <a:lnSpc>
                <a:spcPct val="115000"/>
              </a:lnSpc>
              <a:spcBef>
                <a:spcPts val="0"/>
              </a:spcBef>
              <a:spcAft>
                <a:spcPts val="1000"/>
              </a:spcAft>
            </a:pPr>
            <a:endParaRPr lang="ar-EG" dirty="0">
              <a:solidFill>
                <a:schemeClr val="bg1">
                  <a:lumMod val="50000"/>
                </a:schemeClr>
              </a:solidFill>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Unexpectedly, if all the developed countries improved afforestation and reduced deforestation by just 5% starting from this year, by 2100 the temperature will have increased by 3.1 degrees which is the same outcome as if they would reduce it by 50%.</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The same result would be reached if developing countries joined.</a:t>
            </a:r>
          </a:p>
        </p:txBody>
      </p:sp>
      <p:pic>
        <p:nvPicPr>
          <p:cNvPr id="8" name="Picture 7" descr="A screenshot of a phone&#10;&#10;Description automatically generated">
            <a:extLst>
              <a:ext uri="{FF2B5EF4-FFF2-40B4-BE49-F238E27FC236}">
                <a16:creationId xmlns:a16="http://schemas.microsoft.com/office/drawing/2014/main" id="{30EECCF3-6046-0D94-EE96-6BD67203C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7473" y="2577337"/>
            <a:ext cx="1447747" cy="3967842"/>
          </a:xfrm>
          <a:prstGeom prst="rect">
            <a:avLst/>
          </a:prstGeom>
        </p:spPr>
      </p:pic>
      <p:pic>
        <p:nvPicPr>
          <p:cNvPr id="4" name="Picture 3" descr="A table with numbers and a number on it&#10;&#10;Description automatically generated">
            <a:extLst>
              <a:ext uri="{FF2B5EF4-FFF2-40B4-BE49-F238E27FC236}">
                <a16:creationId xmlns:a16="http://schemas.microsoft.com/office/drawing/2014/main" id="{F965F67E-0C17-1816-BBC5-A039EE3AA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85" y="2271562"/>
            <a:ext cx="10193153" cy="4408370"/>
          </a:xfrm>
          <a:prstGeom prst="rect">
            <a:avLst/>
          </a:prstGeom>
        </p:spPr>
      </p:pic>
    </p:spTree>
    <p:extLst>
      <p:ext uri="{BB962C8B-B14F-4D97-AF65-F5344CB8AC3E}">
        <p14:creationId xmlns:p14="http://schemas.microsoft.com/office/powerpoint/2010/main" val="4088040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4" name="Group 10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6" name="Rectangle 10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D6690-BD34-441B-FB51-C82C754345D8}"/>
              </a:ext>
            </a:extLst>
          </p:cNvPr>
          <p:cNvSpPr>
            <a:spLocks noGrp="1"/>
          </p:cNvSpPr>
          <p:nvPr>
            <p:ph type="title"/>
          </p:nvPr>
        </p:nvSpPr>
        <p:spPr>
          <a:xfrm>
            <a:off x="990000" y="1079500"/>
            <a:ext cx="4636800" cy="2138400"/>
          </a:xfrm>
        </p:spPr>
        <p:txBody>
          <a:bodyPr vert="horz" lIns="91440" tIns="45720" rIns="91440" bIns="45720" rtlCol="0" anchor="b" anchorCtr="0">
            <a:normAutofit/>
          </a:bodyPr>
          <a:lstStyle/>
          <a:p>
            <a:pPr marL="0" marR="0" algn="ctr">
              <a:spcAft>
                <a:spcPts val="1000"/>
              </a:spcAft>
            </a:pPr>
            <a:r>
              <a:rPr lang="en-US" sz="4800" b="1" dirty="0">
                <a:effectLst/>
              </a:rPr>
              <a:t>Conclusion:</a:t>
            </a:r>
            <a:endParaRPr lang="en-US" sz="4800" dirty="0">
              <a:effectLst/>
            </a:endParaRPr>
          </a:p>
        </p:txBody>
      </p:sp>
      <p:cxnSp>
        <p:nvCxnSpPr>
          <p:cNvPr id="107" name="Straight Connector 106">
            <a:extLst>
              <a:ext uri="{FF2B5EF4-FFF2-40B4-BE49-F238E27FC236}">
                <a16:creationId xmlns:a16="http://schemas.microsoft.com/office/drawing/2014/main" id="{ADEE229A-FA2F-41CD-AB19-7E8FA9B697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66BD917-8B7F-425F-B73C-5B9A2F1C12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108" name="Group 107">
              <a:extLst>
                <a:ext uri="{FF2B5EF4-FFF2-40B4-BE49-F238E27FC236}">
                  <a16:creationId xmlns:a16="http://schemas.microsoft.com/office/drawing/2014/main" id="{8F4C72CC-3287-4EDF-A57D-E1F0AD683B1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99" name="Freeform 68">
                <a:extLst>
                  <a:ext uri="{FF2B5EF4-FFF2-40B4-BE49-F238E27FC236}">
                    <a16:creationId xmlns:a16="http://schemas.microsoft.com/office/drawing/2014/main" id="{2A9B0F2D-3FFF-4D93-9A7A-812FB602FB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B96FC66E-0621-4815-9244-D756867A7A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Line 70">
                <a:extLst>
                  <a:ext uri="{FF2B5EF4-FFF2-40B4-BE49-F238E27FC236}">
                    <a16:creationId xmlns:a16="http://schemas.microsoft.com/office/drawing/2014/main" id="{FA020CDD-FD6F-43B3-8B87-E31C302D1B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90947927-3FB8-4B6D-9992-4E8BB89030D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61" name="Oval 60">
                <a:extLst>
                  <a:ext uri="{FF2B5EF4-FFF2-40B4-BE49-F238E27FC236}">
                    <a16:creationId xmlns:a16="http://schemas.microsoft.com/office/drawing/2014/main" id="{E092DE4C-C5DD-4C69-80DE-F8BD1F0B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62" name="Group 61">
                <a:extLst>
                  <a:ext uri="{FF2B5EF4-FFF2-40B4-BE49-F238E27FC236}">
                    <a16:creationId xmlns:a16="http://schemas.microsoft.com/office/drawing/2014/main" id="{DFF83553-C793-4661-A49B-922CE46CA9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77" name="Freeform 64">
                  <a:extLst>
                    <a:ext uri="{FF2B5EF4-FFF2-40B4-BE49-F238E27FC236}">
                      <a16:creationId xmlns:a16="http://schemas.microsoft.com/office/drawing/2014/main" id="{924DBACD-2114-4819-A01E-87BDCA62B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29FF7900-6032-4A35-A6AF-891A93378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1">
                  <a:extLst>
                    <a:ext uri="{FF2B5EF4-FFF2-40B4-BE49-F238E27FC236}">
                      <a16:creationId xmlns:a16="http://schemas.microsoft.com/office/drawing/2014/main" id="{0E08BBF3-0BFC-4458-9838-93545E28C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8">
                  <a:extLst>
                    <a:ext uri="{FF2B5EF4-FFF2-40B4-BE49-F238E27FC236}">
                      <a16:creationId xmlns:a16="http://schemas.microsoft.com/office/drawing/2014/main" id="{DC2D4DC4-ACA4-4251-A77D-A58ABD456B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9B7856E-CC05-4335-A617-B60194329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7">
                  <a:extLst>
                    <a:ext uri="{FF2B5EF4-FFF2-40B4-BE49-F238E27FC236}">
                      <a16:creationId xmlns:a16="http://schemas.microsoft.com/office/drawing/2014/main" id="{BC215FAF-2D33-4D60-989B-9E017CF27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0">
                  <a:extLst>
                    <a:ext uri="{FF2B5EF4-FFF2-40B4-BE49-F238E27FC236}">
                      <a16:creationId xmlns:a16="http://schemas.microsoft.com/office/drawing/2014/main" id="{A55D1A71-807C-477F-A88F-BB0E243D77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08814367-F877-41A9-8F6A-0D3CAC4859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2">
                  <a:extLst>
                    <a:ext uri="{FF2B5EF4-FFF2-40B4-BE49-F238E27FC236}">
                      <a16:creationId xmlns:a16="http://schemas.microsoft.com/office/drawing/2014/main" id="{2A539D58-C945-4140-AD5B-DACF71CEC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5">
                  <a:extLst>
                    <a:ext uri="{FF2B5EF4-FFF2-40B4-BE49-F238E27FC236}">
                      <a16:creationId xmlns:a16="http://schemas.microsoft.com/office/drawing/2014/main" id="{3A20A265-4FF6-4A23-9A1E-D04F9C781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45FE365D-6736-4169-9E46-DD55298B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29F690C3-E72D-47BB-8448-38F6E45E5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729D46B8-9295-4913-BAE9-D375DA596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8">
                  <a:extLst>
                    <a:ext uri="{FF2B5EF4-FFF2-40B4-BE49-F238E27FC236}">
                      <a16:creationId xmlns:a16="http://schemas.microsoft.com/office/drawing/2014/main" id="{7FF29692-0B42-410A-BB97-50E22AE6E3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9170F708-1C0D-45CC-BB3B-CE7718D202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2" name="Line 63">
                    <a:extLst>
                      <a:ext uri="{FF2B5EF4-FFF2-40B4-BE49-F238E27FC236}">
                        <a16:creationId xmlns:a16="http://schemas.microsoft.com/office/drawing/2014/main" id="{E4D5CCB7-71C2-4141-AAC1-8C4891850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6">
                    <a:extLst>
                      <a:ext uri="{FF2B5EF4-FFF2-40B4-BE49-F238E27FC236}">
                        <a16:creationId xmlns:a16="http://schemas.microsoft.com/office/drawing/2014/main" id="{BC88EE53-8F3B-4267-930B-7A4DF756DBD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67">
                    <a:extLst>
                      <a:ext uri="{FF2B5EF4-FFF2-40B4-BE49-F238E27FC236}">
                        <a16:creationId xmlns:a16="http://schemas.microsoft.com/office/drawing/2014/main" id="{CB171FA2-05DD-4B42-9478-70E013825F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0">
                    <a:extLst>
                      <a:ext uri="{FF2B5EF4-FFF2-40B4-BE49-F238E27FC236}">
                        <a16:creationId xmlns:a16="http://schemas.microsoft.com/office/drawing/2014/main" id="{F84CA3A0-5EF3-4799-BBDE-C81C2EDD023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3">
                    <a:extLst>
                      <a:ext uri="{FF2B5EF4-FFF2-40B4-BE49-F238E27FC236}">
                        <a16:creationId xmlns:a16="http://schemas.microsoft.com/office/drawing/2014/main" id="{9D3F467B-8B5C-441D-9F3E-27F421D0FDE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6">
                    <a:extLst>
                      <a:ext uri="{FF2B5EF4-FFF2-40B4-BE49-F238E27FC236}">
                        <a16:creationId xmlns:a16="http://schemas.microsoft.com/office/drawing/2014/main" id="{8DF30EB2-1A4B-4622-8E7D-E8FD8886E6A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9">
                    <a:extLst>
                      <a:ext uri="{FF2B5EF4-FFF2-40B4-BE49-F238E27FC236}">
                        <a16:creationId xmlns:a16="http://schemas.microsoft.com/office/drawing/2014/main" id="{59207A7B-FA76-4FF5-B247-19F2398975C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a:extLst>
                  <a:ext uri="{FF2B5EF4-FFF2-40B4-BE49-F238E27FC236}">
                    <a16:creationId xmlns:a16="http://schemas.microsoft.com/office/drawing/2014/main" id="{30F84B68-B94E-48F0-87F6-DA95042CA7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9" name="Group 68">
                  <a:extLst>
                    <a:ext uri="{FF2B5EF4-FFF2-40B4-BE49-F238E27FC236}">
                      <a16:creationId xmlns:a16="http://schemas.microsoft.com/office/drawing/2014/main" id="{A222C305-8AEA-4983-B95D-00218593EE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3" name="Straight Connector 72">
                    <a:extLst>
                      <a:ext uri="{FF2B5EF4-FFF2-40B4-BE49-F238E27FC236}">
                        <a16:creationId xmlns:a16="http://schemas.microsoft.com/office/drawing/2014/main" id="{1C3A0F56-2A49-46DF-B3FB-5AEA983D7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9D313A3-28C6-4D61-A212-7754FEA805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5" name="Rectangle 30">
                    <a:extLst>
                      <a:ext uri="{FF2B5EF4-FFF2-40B4-BE49-F238E27FC236}">
                        <a16:creationId xmlns:a16="http://schemas.microsoft.com/office/drawing/2014/main" id="{314B544D-6595-4864-B430-79C424577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30">
                    <a:extLst>
                      <a:ext uri="{FF2B5EF4-FFF2-40B4-BE49-F238E27FC236}">
                        <a16:creationId xmlns:a16="http://schemas.microsoft.com/office/drawing/2014/main" id="{11F3A939-ABBF-4A36-8322-B72F6A47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9692CEB-3FAF-468E-A27C-E42F60401C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1" name="Freeform: Shape 70">
                    <a:extLst>
                      <a:ext uri="{FF2B5EF4-FFF2-40B4-BE49-F238E27FC236}">
                        <a16:creationId xmlns:a16="http://schemas.microsoft.com/office/drawing/2014/main" id="{1D40DB70-1ACF-4C8D-8B36-0C9D3115D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2" name="Freeform: Shape 71">
                    <a:extLst>
                      <a:ext uri="{FF2B5EF4-FFF2-40B4-BE49-F238E27FC236}">
                        <a16:creationId xmlns:a16="http://schemas.microsoft.com/office/drawing/2014/main" id="{F5FBC09C-5F59-480C-9A8C-11A3EE795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4" name="Group 63">
                <a:extLst>
                  <a:ext uri="{FF2B5EF4-FFF2-40B4-BE49-F238E27FC236}">
                    <a16:creationId xmlns:a16="http://schemas.microsoft.com/office/drawing/2014/main" id="{E9681612-1581-4537-8097-E028E7782E1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65" name="Group 64">
                  <a:extLst>
                    <a:ext uri="{FF2B5EF4-FFF2-40B4-BE49-F238E27FC236}">
                      <a16:creationId xmlns:a16="http://schemas.microsoft.com/office/drawing/2014/main" id="{116A1B85-D145-4A7F-A00E-79709D0751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7" name="Freeform 68">
                    <a:extLst>
                      <a:ext uri="{FF2B5EF4-FFF2-40B4-BE49-F238E27FC236}">
                        <a16:creationId xmlns:a16="http://schemas.microsoft.com/office/drawing/2014/main" id="{84052C8A-43EC-498E-AE60-1930E31D05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327A1A7F-34EE-4D6D-86A1-CFA2D8047C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6" name="Line 70">
                  <a:extLst>
                    <a:ext uri="{FF2B5EF4-FFF2-40B4-BE49-F238E27FC236}">
                      <a16:creationId xmlns:a16="http://schemas.microsoft.com/office/drawing/2014/main" id="{8BFA2E1B-8873-41CB-AACF-BF4AA72D0A0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a:extLst>
                <a:ext uri="{FF2B5EF4-FFF2-40B4-BE49-F238E27FC236}">
                  <a16:creationId xmlns:a16="http://schemas.microsoft.com/office/drawing/2014/main" id="{0305D61D-1F7B-468B-B22D-756BD8B39B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23" name="Oval 22">
                <a:extLst>
                  <a:ext uri="{FF2B5EF4-FFF2-40B4-BE49-F238E27FC236}">
                    <a16:creationId xmlns:a16="http://schemas.microsoft.com/office/drawing/2014/main" id="{ECA164DE-364C-4533-A48B-6AD03F93E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09" name="Group 108">
                <a:extLst>
                  <a:ext uri="{FF2B5EF4-FFF2-40B4-BE49-F238E27FC236}">
                    <a16:creationId xmlns:a16="http://schemas.microsoft.com/office/drawing/2014/main" id="{1CABE0CA-D9C4-4166-A06F-72798EE0F8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10" name="Freeform 64">
                  <a:extLst>
                    <a:ext uri="{FF2B5EF4-FFF2-40B4-BE49-F238E27FC236}">
                      <a16:creationId xmlns:a16="http://schemas.microsoft.com/office/drawing/2014/main" id="{FD4AE979-A3A5-4896-9167-58331E9F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a:extLst>
                    <a:ext uri="{FF2B5EF4-FFF2-40B4-BE49-F238E27FC236}">
                      <a16:creationId xmlns:a16="http://schemas.microsoft.com/office/drawing/2014/main" id="{C3EA2F9B-FF54-4D75-9E72-D8C3FF8A93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3E739E1E-9B88-4F74-ACCF-7A3D5F42C7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C95A50CD-4933-416A-8EC3-8AA950FF96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4">
                  <a:extLst>
                    <a:ext uri="{FF2B5EF4-FFF2-40B4-BE49-F238E27FC236}">
                      <a16:creationId xmlns:a16="http://schemas.microsoft.com/office/drawing/2014/main" id="{7D5D4051-1B0A-43CA-B7EE-BFF40C969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7">
                  <a:extLst>
                    <a:ext uri="{FF2B5EF4-FFF2-40B4-BE49-F238E27FC236}">
                      <a16:creationId xmlns:a16="http://schemas.microsoft.com/office/drawing/2014/main" id="{3CE88CA7-EA3A-4515-AD08-E02CF0485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0">
                  <a:extLst>
                    <a:ext uri="{FF2B5EF4-FFF2-40B4-BE49-F238E27FC236}">
                      <a16:creationId xmlns:a16="http://schemas.microsoft.com/office/drawing/2014/main" id="{DEB69F11-DFF9-4AC4-939D-5782BBEB1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9">
                  <a:extLst>
                    <a:ext uri="{FF2B5EF4-FFF2-40B4-BE49-F238E27FC236}">
                      <a16:creationId xmlns:a16="http://schemas.microsoft.com/office/drawing/2014/main" id="{9A829015-6F16-456C-B004-E395E3C277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2">
                  <a:extLst>
                    <a:ext uri="{FF2B5EF4-FFF2-40B4-BE49-F238E27FC236}">
                      <a16:creationId xmlns:a16="http://schemas.microsoft.com/office/drawing/2014/main" id="{6BB5F676-52A5-463F-ABDB-117CE6F55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5">
                  <a:extLst>
                    <a:ext uri="{FF2B5EF4-FFF2-40B4-BE49-F238E27FC236}">
                      <a16:creationId xmlns:a16="http://schemas.microsoft.com/office/drawing/2014/main" id="{254854F4-0AE1-4CC2-956C-77BC06990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9">
                  <a:extLst>
                    <a:ext uri="{FF2B5EF4-FFF2-40B4-BE49-F238E27FC236}">
                      <a16:creationId xmlns:a16="http://schemas.microsoft.com/office/drawing/2014/main" id="{72EF9889-1774-4870-A5BC-52D8F573F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2">
                  <a:extLst>
                    <a:ext uri="{FF2B5EF4-FFF2-40B4-BE49-F238E27FC236}">
                      <a16:creationId xmlns:a16="http://schemas.microsoft.com/office/drawing/2014/main" id="{DE1F5210-C1E4-4EDA-AC04-E38447F97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5">
                  <a:extLst>
                    <a:ext uri="{FF2B5EF4-FFF2-40B4-BE49-F238E27FC236}">
                      <a16:creationId xmlns:a16="http://schemas.microsoft.com/office/drawing/2014/main" id="{8152C98A-CE21-4378-A0EB-5272528115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8">
                  <a:extLst>
                    <a:ext uri="{FF2B5EF4-FFF2-40B4-BE49-F238E27FC236}">
                      <a16:creationId xmlns:a16="http://schemas.microsoft.com/office/drawing/2014/main" id="{E659A8F0-1ED7-46B5-A986-74F07706DF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2409EF36-A502-42BA-BE4F-BBFEDCD1842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4" name="Line 63">
                    <a:extLst>
                      <a:ext uri="{FF2B5EF4-FFF2-40B4-BE49-F238E27FC236}">
                        <a16:creationId xmlns:a16="http://schemas.microsoft.com/office/drawing/2014/main" id="{E92326DA-61A7-4A1C-A30F-7C969B03FD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6">
                    <a:extLst>
                      <a:ext uri="{FF2B5EF4-FFF2-40B4-BE49-F238E27FC236}">
                        <a16:creationId xmlns:a16="http://schemas.microsoft.com/office/drawing/2014/main" id="{E11DCAB1-25FB-48ED-9A0B-7E31B60AE1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7">
                    <a:extLst>
                      <a:ext uri="{FF2B5EF4-FFF2-40B4-BE49-F238E27FC236}">
                        <a16:creationId xmlns:a16="http://schemas.microsoft.com/office/drawing/2014/main" id="{BDA0E16F-4608-4B8F-A17C-0B500303DA9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0">
                    <a:extLst>
                      <a:ext uri="{FF2B5EF4-FFF2-40B4-BE49-F238E27FC236}">
                        <a16:creationId xmlns:a16="http://schemas.microsoft.com/office/drawing/2014/main" id="{77047461-2949-43ED-98E1-5A46637251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3">
                    <a:extLst>
                      <a:ext uri="{FF2B5EF4-FFF2-40B4-BE49-F238E27FC236}">
                        <a16:creationId xmlns:a16="http://schemas.microsoft.com/office/drawing/2014/main" id="{2490CA91-C594-4BDE-8249-480200F23E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6">
                    <a:extLst>
                      <a:ext uri="{FF2B5EF4-FFF2-40B4-BE49-F238E27FC236}">
                        <a16:creationId xmlns:a16="http://schemas.microsoft.com/office/drawing/2014/main" id="{EA92857C-64B2-46F9-BC4E-5878F9136E2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89">
                    <a:extLst>
                      <a:ext uri="{FF2B5EF4-FFF2-40B4-BE49-F238E27FC236}">
                        <a16:creationId xmlns:a16="http://schemas.microsoft.com/office/drawing/2014/main" id="{AD133C94-0686-4CBE-8EC3-34B8F76F96A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401D5FF8-F86F-40F9-9208-48E9BB3EC1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1" name="Group 30">
                  <a:extLst>
                    <a:ext uri="{FF2B5EF4-FFF2-40B4-BE49-F238E27FC236}">
                      <a16:creationId xmlns:a16="http://schemas.microsoft.com/office/drawing/2014/main" id="{0E6E3AA6-E417-4E76-A02E-4970D2BEA5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5" name="Straight Connector 34">
                    <a:extLst>
                      <a:ext uri="{FF2B5EF4-FFF2-40B4-BE49-F238E27FC236}">
                        <a16:creationId xmlns:a16="http://schemas.microsoft.com/office/drawing/2014/main" id="{FB78E883-5EEF-4DF4-A4D1-7C910CF2C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945DAA-42C0-45A6-B5DD-24D4E7D0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2" name="Rectangle 30">
                    <a:extLst>
                      <a:ext uri="{FF2B5EF4-FFF2-40B4-BE49-F238E27FC236}">
                        <a16:creationId xmlns:a16="http://schemas.microsoft.com/office/drawing/2014/main" id="{0DA3C4D3-BF4A-43AB-8AFC-203BF587A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30">
                    <a:extLst>
                      <a:ext uri="{FF2B5EF4-FFF2-40B4-BE49-F238E27FC236}">
                        <a16:creationId xmlns:a16="http://schemas.microsoft.com/office/drawing/2014/main" id="{BA346689-3809-4740-8891-9AD3B85A4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5D5A034-CB12-49F9-A41B-4F1757731D5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4" name="Freeform: Shape 113">
                    <a:extLst>
                      <a:ext uri="{FF2B5EF4-FFF2-40B4-BE49-F238E27FC236}">
                        <a16:creationId xmlns:a16="http://schemas.microsoft.com/office/drawing/2014/main" id="{633172F1-01FC-49F8-8D5E-CBEA19726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5" name="Freeform: Shape 114">
                    <a:extLst>
                      <a:ext uri="{FF2B5EF4-FFF2-40B4-BE49-F238E27FC236}">
                        <a16:creationId xmlns:a16="http://schemas.microsoft.com/office/drawing/2014/main" id="{FB5EA827-893B-4DCF-8836-32C17563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6" name="Group 25">
                <a:extLst>
                  <a:ext uri="{FF2B5EF4-FFF2-40B4-BE49-F238E27FC236}">
                    <a16:creationId xmlns:a16="http://schemas.microsoft.com/office/drawing/2014/main" id="{BD49D9E2-BE50-4567-BA95-83F6EFA473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27" name="Group 26">
                  <a:extLst>
                    <a:ext uri="{FF2B5EF4-FFF2-40B4-BE49-F238E27FC236}">
                      <a16:creationId xmlns:a16="http://schemas.microsoft.com/office/drawing/2014/main" id="{CF729F1A-130E-4ADE-B98A-8D0260A8EC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5757A3CA-DDEC-4558-B22D-B56F20041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AA432366-A82D-4FFD-9F9E-A3E06B8852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Line 70">
                  <a:extLst>
                    <a:ext uri="{FF2B5EF4-FFF2-40B4-BE49-F238E27FC236}">
                      <a16:creationId xmlns:a16="http://schemas.microsoft.com/office/drawing/2014/main" id="{7440143C-9547-420D-B6F9-E8E30D46E27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630832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04" name="Group 103">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7"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2"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9" name="Group 28">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3" name="Straight Connector 32">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5"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1" name="Freeform: Shape 30">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2" name="Freeform: Shape 31">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0" name="Group 19">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1" name="Group 20">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6"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3"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05" name="Straight Connector 104">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B1B9FE23-033E-AA42-2324-A1E31FD140B7}"/>
              </a:ext>
            </a:extLst>
          </p:cNvPr>
          <p:cNvSpPr txBox="1"/>
          <p:nvPr/>
        </p:nvSpPr>
        <p:spPr>
          <a:xfrm>
            <a:off x="824632" y="227909"/>
            <a:ext cx="10975937" cy="6506678"/>
          </a:xfrm>
          <a:prstGeom prst="rect">
            <a:avLst/>
          </a:prstGeom>
        </p:spPr>
        <p:txBody>
          <a:bodyPr vert="horz" lIns="91440" tIns="45720" rIns="91440" bIns="45720" rtlCol="0">
            <a:normAutofit/>
          </a:bodyPr>
          <a:lstStyle/>
          <a:p>
            <a:pPr marL="0" marR="0">
              <a:lnSpc>
                <a:spcPct val="140000"/>
              </a:lnSpc>
              <a:spcBef>
                <a:spcPts val="0"/>
              </a:spcBef>
              <a:spcAft>
                <a:spcPts val="1000"/>
              </a:spcAft>
            </a:pPr>
            <a:endParaRPr lang="en-US" sz="1500" b="1" spc="50" dirty="0">
              <a:solidFill>
                <a:schemeClr val="tx1">
                  <a:lumMod val="95000"/>
                  <a:lumOff val="5000"/>
                </a:schemeClr>
              </a:solidFill>
              <a:effectLst/>
            </a:endParaRPr>
          </a:p>
          <a:p>
            <a:pPr marL="0" marR="0">
              <a:lnSpc>
                <a:spcPct val="140000"/>
              </a:lnSpc>
              <a:spcBef>
                <a:spcPts val="0"/>
              </a:spcBef>
              <a:spcAft>
                <a:spcPts val="1000"/>
              </a:spcAft>
            </a:pPr>
            <a:endParaRPr lang="en-US" sz="1500" b="1" spc="50" dirty="0">
              <a:solidFill>
                <a:schemeClr val="tx1">
                  <a:lumMod val="95000"/>
                  <a:lumOff val="5000"/>
                </a:schemeClr>
              </a:solidFill>
            </a:endParaRPr>
          </a:p>
          <a:p>
            <a:pPr marL="0" marR="0">
              <a:lnSpc>
                <a:spcPct val="140000"/>
              </a:lnSpc>
              <a:spcBef>
                <a:spcPts val="0"/>
              </a:spcBef>
              <a:spcAft>
                <a:spcPts val="1000"/>
              </a:spcAft>
            </a:pPr>
            <a:r>
              <a:rPr lang="en-US" sz="1500" b="1" spc="50" dirty="0">
                <a:solidFill>
                  <a:schemeClr val="tx1">
                    <a:lumMod val="95000"/>
                    <a:lumOff val="5000"/>
                  </a:schemeClr>
                </a:solidFill>
                <a:effectLst/>
              </a:rPr>
              <a:t>In conclusion, the current global scenario in terms of climate change is marked by a complex interplay of factors that include population growth, temperature changes, sea level rise, and biodiversity loss. Globally, the population is expected to continue growing, especially in developing countries, leading to increased demand for resources and environmental pressure. This growth poses significant challenges for sustainable development and climate mitigation efforts.</a:t>
            </a:r>
          </a:p>
          <a:p>
            <a:pPr marL="0" marR="0">
              <a:lnSpc>
                <a:spcPct val="140000"/>
              </a:lnSpc>
              <a:spcBef>
                <a:spcPts val="0"/>
              </a:spcBef>
              <a:spcAft>
                <a:spcPts val="1000"/>
              </a:spcAft>
            </a:pPr>
            <a:endParaRPr lang="en-US" sz="1500" b="1" spc="50" dirty="0">
              <a:solidFill>
                <a:schemeClr val="tx1">
                  <a:lumMod val="95000"/>
                  <a:lumOff val="5000"/>
                </a:schemeClr>
              </a:solidFill>
              <a:effectLst/>
            </a:endParaRPr>
          </a:p>
          <a:p>
            <a:pPr marL="0" marR="0">
              <a:lnSpc>
                <a:spcPct val="140000"/>
              </a:lnSpc>
              <a:spcBef>
                <a:spcPts val="0"/>
              </a:spcBef>
              <a:spcAft>
                <a:spcPts val="1000"/>
              </a:spcAft>
            </a:pPr>
            <a:r>
              <a:rPr lang="en-US" sz="1500" b="1" spc="50" dirty="0">
                <a:solidFill>
                  <a:schemeClr val="tx1">
                    <a:lumMod val="95000"/>
                    <a:lumOff val="5000"/>
                  </a:schemeClr>
                </a:solidFill>
                <a:effectLst/>
              </a:rPr>
              <a:t>Temperature change, primarily driven by human-induced greenhouse gas emissions, is causing global temperatures to rise. This warming trend is altering weather patterns and increasing the frequency and severity of extreme weather events, affecting ecosystems, agriculture, and human health. Additionally, the melting of polar ice and glaciers, coupled with the thermal expansion of seawater, is contributing to rising sea levels. This poses significant risks to coastal communities around the world, including increased flooding and erosion, and could potentially displace large populations.</a:t>
            </a:r>
          </a:p>
          <a:p>
            <a:pPr marL="0" marR="0">
              <a:lnSpc>
                <a:spcPct val="140000"/>
              </a:lnSpc>
              <a:spcBef>
                <a:spcPts val="0"/>
              </a:spcBef>
              <a:spcAft>
                <a:spcPts val="1000"/>
              </a:spcAft>
            </a:pPr>
            <a:endParaRPr lang="en-US" sz="1500" b="1" spc="50" dirty="0">
              <a:solidFill>
                <a:schemeClr val="tx1">
                  <a:lumMod val="95000"/>
                  <a:lumOff val="5000"/>
                </a:schemeClr>
              </a:solidFill>
              <a:effectLst/>
            </a:endParaRPr>
          </a:p>
        </p:txBody>
      </p:sp>
      <p:grpSp>
        <p:nvGrpSpPr>
          <p:cNvPr id="107" name="Group 106">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3" name="Group 62">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2"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6" name="Group 95">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7"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4" name="Group 63">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4" name="Group 73">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8" name="Straight Connector 77">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0"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6" name="Freeform: Shape 75">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7" name="Freeform: Shape 76">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5" name="Group 64">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6" name="Group 65">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1"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8"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35876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3" name="Straight Connector 19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14" name="Group 31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01" name="Rectangle 200">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3129192-E28E-7BFB-C817-001653CA9B97}"/>
              </a:ext>
            </a:extLst>
          </p:cNvPr>
          <p:cNvSpPr txBox="1"/>
          <p:nvPr/>
        </p:nvSpPr>
        <p:spPr>
          <a:xfrm>
            <a:off x="540000" y="1079500"/>
            <a:ext cx="3882286" cy="2138400"/>
          </a:xfrm>
          <a:prstGeom prst="rect">
            <a:avLst/>
          </a:prstGeom>
        </p:spPr>
        <p:txBody>
          <a:bodyPr vert="horz" lIns="91440" tIns="45720" rIns="91440" bIns="45720" rtlCol="0" anchor="b" anchorCtr="0">
            <a:normAutofit/>
          </a:bodyPr>
          <a:lstStyle/>
          <a:p>
            <a:pPr marL="0" marR="0" algn="ctr">
              <a:spcBef>
                <a:spcPct val="0"/>
              </a:spcBef>
              <a:spcAft>
                <a:spcPts val="1000"/>
              </a:spcAft>
            </a:pPr>
            <a:r>
              <a:rPr lang="en-US" sz="4800" b="1">
                <a:effectLst/>
                <a:latin typeface="+mj-lt"/>
                <a:ea typeface="+mj-ea"/>
                <a:cs typeface="+mj-cs"/>
              </a:rPr>
              <a:t>Literature review:</a:t>
            </a:r>
            <a:endParaRPr lang="en-US" sz="4800">
              <a:effectLst/>
              <a:latin typeface="+mj-lt"/>
              <a:ea typeface="+mj-ea"/>
              <a:cs typeface="+mj-cs"/>
            </a:endParaRPr>
          </a:p>
        </p:txBody>
      </p:sp>
      <p:cxnSp>
        <p:nvCxnSpPr>
          <p:cNvPr id="203" name="Straight Connector 202">
            <a:extLst>
              <a:ext uri="{FF2B5EF4-FFF2-40B4-BE49-F238E27FC236}">
                <a16:creationId xmlns:a16="http://schemas.microsoft.com/office/drawing/2014/main" id="{C5E7DC88-9347-4DA2-A922-44BF915152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1143"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05" name="Group 204">
            <a:extLst>
              <a:ext uri="{FF2B5EF4-FFF2-40B4-BE49-F238E27FC236}">
                <a16:creationId xmlns:a16="http://schemas.microsoft.com/office/drawing/2014/main" id="{BA595053-E415-459A-BEFE-AB5E8230FC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81200" y="457964"/>
            <a:ext cx="7681842" cy="5937065"/>
            <a:chOff x="4481200" y="457964"/>
            <a:chExt cx="7681842" cy="5937065"/>
          </a:xfrm>
        </p:grpSpPr>
        <p:grpSp>
          <p:nvGrpSpPr>
            <p:cNvPr id="206" name="Group 205">
              <a:extLst>
                <a:ext uri="{FF2B5EF4-FFF2-40B4-BE49-F238E27FC236}">
                  <a16:creationId xmlns:a16="http://schemas.microsoft.com/office/drawing/2014/main" id="{5C8A3988-2421-4574-9BD9-B2339563AE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504761" y="1865958"/>
              <a:ext cx="1270000" cy="3384002"/>
              <a:chOff x="7920038" y="61913"/>
              <a:chExt cx="1270000" cy="3384002"/>
            </a:xfrm>
          </p:grpSpPr>
          <p:sp>
            <p:nvSpPr>
              <p:cNvPr id="307" name="Freeform 76">
                <a:extLst>
                  <a:ext uri="{FF2B5EF4-FFF2-40B4-BE49-F238E27FC236}">
                    <a16:creationId xmlns:a16="http://schemas.microsoft.com/office/drawing/2014/main" id="{680A4E14-BA98-4609-89A6-C2AE403AA0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77">
                <a:extLst>
                  <a:ext uri="{FF2B5EF4-FFF2-40B4-BE49-F238E27FC236}">
                    <a16:creationId xmlns:a16="http://schemas.microsoft.com/office/drawing/2014/main" id="{B3682EC3-C47C-428E-90B9-EBFC1BBA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309" name="Group 308">
                <a:extLst>
                  <a:ext uri="{FF2B5EF4-FFF2-40B4-BE49-F238E27FC236}">
                    <a16:creationId xmlns:a16="http://schemas.microsoft.com/office/drawing/2014/main" id="{5CD492B9-2182-48CB-BB90-882465E077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310" name="Line 90">
                  <a:extLst>
                    <a:ext uri="{FF2B5EF4-FFF2-40B4-BE49-F238E27FC236}">
                      <a16:creationId xmlns:a16="http://schemas.microsoft.com/office/drawing/2014/main" id="{2A3F6E42-47C2-4BBA-99F0-0924A4DEEE3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91">
                  <a:extLst>
                    <a:ext uri="{FF2B5EF4-FFF2-40B4-BE49-F238E27FC236}">
                      <a16:creationId xmlns:a16="http://schemas.microsoft.com/office/drawing/2014/main" id="{DF16C1C8-891E-4C86-A976-46448B5EB1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92">
                  <a:extLst>
                    <a:ext uri="{FF2B5EF4-FFF2-40B4-BE49-F238E27FC236}">
                      <a16:creationId xmlns:a16="http://schemas.microsoft.com/office/drawing/2014/main" id="{3E9CA0DA-B58A-45CE-AB82-3A02627BD7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93">
                  <a:extLst>
                    <a:ext uri="{FF2B5EF4-FFF2-40B4-BE49-F238E27FC236}">
                      <a16:creationId xmlns:a16="http://schemas.microsoft.com/office/drawing/2014/main" id="{B99696D4-3067-4027-AF5A-C82744CF4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7" name="Group 206">
              <a:extLst>
                <a:ext uri="{FF2B5EF4-FFF2-40B4-BE49-F238E27FC236}">
                  <a16:creationId xmlns:a16="http://schemas.microsoft.com/office/drawing/2014/main" id="{0A997202-49DA-41FA-9AE0-EFB2D496CF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623433" y="457964"/>
              <a:ext cx="5539609" cy="5682348"/>
              <a:chOff x="6623433" y="457964"/>
              <a:chExt cx="5539609" cy="5682348"/>
            </a:xfrm>
          </p:grpSpPr>
          <p:grpSp>
            <p:nvGrpSpPr>
              <p:cNvPr id="258" name="Group 257">
                <a:extLst>
                  <a:ext uri="{FF2B5EF4-FFF2-40B4-BE49-F238E27FC236}">
                    <a16:creationId xmlns:a16="http://schemas.microsoft.com/office/drawing/2014/main" id="{DE65C680-9E45-4326-87BA-DB5C073A49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85" name="Freeform 64">
                  <a:extLst>
                    <a:ext uri="{FF2B5EF4-FFF2-40B4-BE49-F238E27FC236}">
                      <a16:creationId xmlns:a16="http://schemas.microsoft.com/office/drawing/2014/main" id="{532112AE-BB41-4F7C-A952-9326CEA299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81">
                  <a:extLst>
                    <a:ext uri="{FF2B5EF4-FFF2-40B4-BE49-F238E27FC236}">
                      <a16:creationId xmlns:a16="http://schemas.microsoft.com/office/drawing/2014/main" id="{659A8511-2FCF-4CB9-B754-7F9A57929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61">
                  <a:extLst>
                    <a:ext uri="{FF2B5EF4-FFF2-40B4-BE49-F238E27FC236}">
                      <a16:creationId xmlns:a16="http://schemas.microsoft.com/office/drawing/2014/main" id="{09F7BBD4-2535-4462-A669-B5AF03F553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78">
                  <a:extLst>
                    <a:ext uri="{FF2B5EF4-FFF2-40B4-BE49-F238E27FC236}">
                      <a16:creationId xmlns:a16="http://schemas.microsoft.com/office/drawing/2014/main" id="{9FAB4B76-AAE8-4943-9F68-38BF9DD6E9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84">
                  <a:extLst>
                    <a:ext uri="{FF2B5EF4-FFF2-40B4-BE49-F238E27FC236}">
                      <a16:creationId xmlns:a16="http://schemas.microsoft.com/office/drawing/2014/main" id="{BF088D4F-72A8-4B26-B2B0-83481C4C3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87">
                  <a:extLst>
                    <a:ext uri="{FF2B5EF4-FFF2-40B4-BE49-F238E27FC236}">
                      <a16:creationId xmlns:a16="http://schemas.microsoft.com/office/drawing/2014/main" id="{46D5D3BB-DDB8-4201-87E1-4A5BAE473E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60">
                  <a:extLst>
                    <a:ext uri="{FF2B5EF4-FFF2-40B4-BE49-F238E27FC236}">
                      <a16:creationId xmlns:a16="http://schemas.microsoft.com/office/drawing/2014/main" id="{DA8955FF-F7B0-40D7-9880-59040DCE1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9">
                  <a:extLst>
                    <a:ext uri="{FF2B5EF4-FFF2-40B4-BE49-F238E27FC236}">
                      <a16:creationId xmlns:a16="http://schemas.microsoft.com/office/drawing/2014/main" id="{3D17851D-DF44-4F5C-B704-3C679EAE0C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62">
                  <a:extLst>
                    <a:ext uri="{FF2B5EF4-FFF2-40B4-BE49-F238E27FC236}">
                      <a16:creationId xmlns:a16="http://schemas.microsoft.com/office/drawing/2014/main" id="{B5F59587-65A7-40A8-BB93-B997A6A95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4" name="Freeform 65">
                  <a:extLst>
                    <a:ext uri="{FF2B5EF4-FFF2-40B4-BE49-F238E27FC236}">
                      <a16:creationId xmlns:a16="http://schemas.microsoft.com/office/drawing/2014/main" id="{1FCCB367-D6F2-4E43-A5C7-6055769E6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79">
                  <a:extLst>
                    <a:ext uri="{FF2B5EF4-FFF2-40B4-BE49-F238E27FC236}">
                      <a16:creationId xmlns:a16="http://schemas.microsoft.com/office/drawing/2014/main" id="{490EFE06-D2B5-4A07-AE0B-D34DA8BBD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2">
                  <a:extLst>
                    <a:ext uri="{FF2B5EF4-FFF2-40B4-BE49-F238E27FC236}">
                      <a16:creationId xmlns:a16="http://schemas.microsoft.com/office/drawing/2014/main" id="{373C6489-F409-4480-A971-D00FA7CC7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85">
                  <a:extLst>
                    <a:ext uri="{FF2B5EF4-FFF2-40B4-BE49-F238E27FC236}">
                      <a16:creationId xmlns:a16="http://schemas.microsoft.com/office/drawing/2014/main" id="{DB968F13-0AB6-460B-954D-BEF3B8AE90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88">
                  <a:extLst>
                    <a:ext uri="{FF2B5EF4-FFF2-40B4-BE49-F238E27FC236}">
                      <a16:creationId xmlns:a16="http://schemas.microsoft.com/office/drawing/2014/main" id="{9C021457-94A1-4527-8923-B75DB285D7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99" name="Group 298">
                  <a:extLst>
                    <a:ext uri="{FF2B5EF4-FFF2-40B4-BE49-F238E27FC236}">
                      <a16:creationId xmlns:a16="http://schemas.microsoft.com/office/drawing/2014/main" id="{6C26248E-2525-4441-A6C8-F33690838F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300" name="Line 63">
                    <a:extLst>
                      <a:ext uri="{FF2B5EF4-FFF2-40B4-BE49-F238E27FC236}">
                        <a16:creationId xmlns:a16="http://schemas.microsoft.com/office/drawing/2014/main" id="{07EF3FF3-262E-4C59-AA79-7979F06A01E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66">
                    <a:extLst>
                      <a:ext uri="{FF2B5EF4-FFF2-40B4-BE49-F238E27FC236}">
                        <a16:creationId xmlns:a16="http://schemas.microsoft.com/office/drawing/2014/main" id="{30DDCFEE-46DC-4BB8-94BA-CF5410C26E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67">
                    <a:extLst>
                      <a:ext uri="{FF2B5EF4-FFF2-40B4-BE49-F238E27FC236}">
                        <a16:creationId xmlns:a16="http://schemas.microsoft.com/office/drawing/2014/main" id="{416E109C-5E83-4B5F-B4E8-E3A292E5943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80">
                    <a:extLst>
                      <a:ext uri="{FF2B5EF4-FFF2-40B4-BE49-F238E27FC236}">
                        <a16:creationId xmlns:a16="http://schemas.microsoft.com/office/drawing/2014/main" id="{AF1D41B8-B8C6-422A-989C-F2E63BB009B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83">
                    <a:extLst>
                      <a:ext uri="{FF2B5EF4-FFF2-40B4-BE49-F238E27FC236}">
                        <a16:creationId xmlns:a16="http://schemas.microsoft.com/office/drawing/2014/main" id="{D79EA086-228B-473C-99A2-4EB9EFBF4C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86">
                    <a:extLst>
                      <a:ext uri="{FF2B5EF4-FFF2-40B4-BE49-F238E27FC236}">
                        <a16:creationId xmlns:a16="http://schemas.microsoft.com/office/drawing/2014/main" id="{E12CFE61-2886-4DF6-97CB-802A79C337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Line 89">
                    <a:extLst>
                      <a:ext uri="{FF2B5EF4-FFF2-40B4-BE49-F238E27FC236}">
                        <a16:creationId xmlns:a16="http://schemas.microsoft.com/office/drawing/2014/main" id="{80115032-ED4C-4922-8FAF-13B13E3D50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9" name="Group 258">
                <a:extLst>
                  <a:ext uri="{FF2B5EF4-FFF2-40B4-BE49-F238E27FC236}">
                    <a16:creationId xmlns:a16="http://schemas.microsoft.com/office/drawing/2014/main" id="{72771C90-9B6E-4C66-BCDF-191625CAEC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277" name="Group 276">
                  <a:extLst>
                    <a:ext uri="{FF2B5EF4-FFF2-40B4-BE49-F238E27FC236}">
                      <a16:creationId xmlns:a16="http://schemas.microsoft.com/office/drawing/2014/main" id="{1E461581-A7C3-4311-ADDF-F3DFF0AE8E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81" name="Straight Connector 280">
                    <a:extLst>
                      <a:ext uri="{FF2B5EF4-FFF2-40B4-BE49-F238E27FC236}">
                        <a16:creationId xmlns:a16="http://schemas.microsoft.com/office/drawing/2014/main" id="{249B24BB-58EB-4682-9E4F-CA716563F7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18182A3-E0B1-4165-B8FC-EECB792B7D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3" name="Rectangle 30">
                    <a:extLst>
                      <a:ext uri="{FF2B5EF4-FFF2-40B4-BE49-F238E27FC236}">
                        <a16:creationId xmlns:a16="http://schemas.microsoft.com/office/drawing/2014/main" id="{39E11CB9-95C8-4AAC-AB4F-C97FA83B8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30">
                    <a:extLst>
                      <a:ext uri="{FF2B5EF4-FFF2-40B4-BE49-F238E27FC236}">
                        <a16:creationId xmlns:a16="http://schemas.microsoft.com/office/drawing/2014/main" id="{47ECDCE9-5C44-4614-B63A-0EFF8335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277">
                  <a:extLst>
                    <a:ext uri="{FF2B5EF4-FFF2-40B4-BE49-F238E27FC236}">
                      <a16:creationId xmlns:a16="http://schemas.microsoft.com/office/drawing/2014/main" id="{7CE61F75-B191-4916-817D-6B5F0CB2627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79" name="Freeform: Shape 278">
                    <a:extLst>
                      <a:ext uri="{FF2B5EF4-FFF2-40B4-BE49-F238E27FC236}">
                        <a16:creationId xmlns:a16="http://schemas.microsoft.com/office/drawing/2014/main" id="{47B2AD52-D5BE-42ED-8DDA-41FEA4248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80" name="Freeform: Shape 279">
                    <a:extLst>
                      <a:ext uri="{FF2B5EF4-FFF2-40B4-BE49-F238E27FC236}">
                        <a16:creationId xmlns:a16="http://schemas.microsoft.com/office/drawing/2014/main" id="{9DA45C9A-48BB-4B79-947D-4C9492B28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60" name="Group 259">
                <a:extLst>
                  <a:ext uri="{FF2B5EF4-FFF2-40B4-BE49-F238E27FC236}">
                    <a16:creationId xmlns:a16="http://schemas.microsoft.com/office/drawing/2014/main" id="{7F3C09EC-E70B-4B47-AA85-613B632E95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273" name="Group 272">
                  <a:extLst>
                    <a:ext uri="{FF2B5EF4-FFF2-40B4-BE49-F238E27FC236}">
                      <a16:creationId xmlns:a16="http://schemas.microsoft.com/office/drawing/2014/main" id="{74383E2C-8B5B-4A42-94D2-DC02507CBE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75" name="Freeform 68">
                    <a:extLst>
                      <a:ext uri="{FF2B5EF4-FFF2-40B4-BE49-F238E27FC236}">
                        <a16:creationId xmlns:a16="http://schemas.microsoft.com/office/drawing/2014/main" id="{E1AB9ABB-A72B-44DA-AE1E-2659AF824B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69">
                    <a:extLst>
                      <a:ext uri="{FF2B5EF4-FFF2-40B4-BE49-F238E27FC236}">
                        <a16:creationId xmlns:a16="http://schemas.microsoft.com/office/drawing/2014/main" id="{9254E35A-F753-473D-A6C2-77C9DF268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4" name="Line 70">
                  <a:extLst>
                    <a:ext uri="{FF2B5EF4-FFF2-40B4-BE49-F238E27FC236}">
                      <a16:creationId xmlns:a16="http://schemas.microsoft.com/office/drawing/2014/main" id="{680295AB-7CB4-4413-83B7-0202079A42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1" name="Group 260">
                <a:extLst>
                  <a:ext uri="{FF2B5EF4-FFF2-40B4-BE49-F238E27FC236}">
                    <a16:creationId xmlns:a16="http://schemas.microsoft.com/office/drawing/2014/main" id="{9B6AFD72-C393-400D-B26A-FDDC6D61CB1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270" name="Freeform 68">
                  <a:extLst>
                    <a:ext uri="{FF2B5EF4-FFF2-40B4-BE49-F238E27FC236}">
                      <a16:creationId xmlns:a16="http://schemas.microsoft.com/office/drawing/2014/main" id="{5578A549-668C-40CC-A989-7329B1DF9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69">
                  <a:extLst>
                    <a:ext uri="{FF2B5EF4-FFF2-40B4-BE49-F238E27FC236}">
                      <a16:creationId xmlns:a16="http://schemas.microsoft.com/office/drawing/2014/main" id="{CDAED989-D01C-4443-B003-960544EEC2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2" name="Line 70">
                  <a:extLst>
                    <a:ext uri="{FF2B5EF4-FFF2-40B4-BE49-F238E27FC236}">
                      <a16:creationId xmlns:a16="http://schemas.microsoft.com/office/drawing/2014/main" id="{33B8398D-2159-404A-AEAB-92B8BF675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2" name="Group 261">
                <a:extLst>
                  <a:ext uri="{FF2B5EF4-FFF2-40B4-BE49-F238E27FC236}">
                    <a16:creationId xmlns:a16="http://schemas.microsoft.com/office/drawing/2014/main" id="{FAEB3340-B12E-4509-A748-4FE910B947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263" name="Group 262">
                  <a:extLst>
                    <a:ext uri="{FF2B5EF4-FFF2-40B4-BE49-F238E27FC236}">
                      <a16:creationId xmlns:a16="http://schemas.microsoft.com/office/drawing/2014/main" id="{13F53D68-9C36-4B18-958E-25FA000E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268" name="Freeform: Shape 267">
                    <a:extLst>
                      <a:ext uri="{FF2B5EF4-FFF2-40B4-BE49-F238E27FC236}">
                        <a16:creationId xmlns:a16="http://schemas.microsoft.com/office/drawing/2014/main" id="{5404EF33-514B-42EC-B28E-368FF76F2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69" name="Freeform: Shape 268">
                    <a:extLst>
                      <a:ext uri="{FF2B5EF4-FFF2-40B4-BE49-F238E27FC236}">
                        <a16:creationId xmlns:a16="http://schemas.microsoft.com/office/drawing/2014/main" id="{B84AB5BF-38BB-4C4C-AE39-3858B1C8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264" name="Group 263">
                  <a:extLst>
                    <a:ext uri="{FF2B5EF4-FFF2-40B4-BE49-F238E27FC236}">
                      <a16:creationId xmlns:a16="http://schemas.microsoft.com/office/drawing/2014/main" id="{415B6201-AD12-4E5A-B584-E7F2C63A50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265" name="Straight Connector 264">
                    <a:extLst>
                      <a:ext uri="{FF2B5EF4-FFF2-40B4-BE49-F238E27FC236}">
                        <a16:creationId xmlns:a16="http://schemas.microsoft.com/office/drawing/2014/main" id="{2320622C-533C-4263-8AD9-BC6540497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66" name="Rectangle 5">
                    <a:extLst>
                      <a:ext uri="{FF2B5EF4-FFF2-40B4-BE49-F238E27FC236}">
                        <a16:creationId xmlns:a16="http://schemas.microsoft.com/office/drawing/2014/main" id="{AEACDC9E-C3FC-40A1-8FCA-D21AB1366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5">
                    <a:extLst>
                      <a:ext uri="{FF2B5EF4-FFF2-40B4-BE49-F238E27FC236}">
                        <a16:creationId xmlns:a16="http://schemas.microsoft.com/office/drawing/2014/main" id="{51081690-CB5B-463F-84BB-B9AD02F81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08" name="Group 207">
              <a:extLst>
                <a:ext uri="{FF2B5EF4-FFF2-40B4-BE49-F238E27FC236}">
                  <a16:creationId xmlns:a16="http://schemas.microsoft.com/office/drawing/2014/main" id="{D563C9EA-0DAB-4FC2-8A77-26A8EE9CE2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4481200" y="712681"/>
              <a:ext cx="5539609" cy="5682348"/>
              <a:chOff x="6623433" y="457964"/>
              <a:chExt cx="5539609" cy="5682348"/>
            </a:xfrm>
          </p:grpSpPr>
          <p:grpSp>
            <p:nvGrpSpPr>
              <p:cNvPr id="209" name="Group 208">
                <a:extLst>
                  <a:ext uri="{FF2B5EF4-FFF2-40B4-BE49-F238E27FC236}">
                    <a16:creationId xmlns:a16="http://schemas.microsoft.com/office/drawing/2014/main" id="{E755D327-3D23-4FB4-99D6-643DC0542E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36" name="Freeform 64">
                  <a:extLst>
                    <a:ext uri="{FF2B5EF4-FFF2-40B4-BE49-F238E27FC236}">
                      <a16:creationId xmlns:a16="http://schemas.microsoft.com/office/drawing/2014/main" id="{BCF267B6-6DDF-446D-8DFD-6DE492D8D9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1">
                  <a:extLst>
                    <a:ext uri="{FF2B5EF4-FFF2-40B4-BE49-F238E27FC236}">
                      <a16:creationId xmlns:a16="http://schemas.microsoft.com/office/drawing/2014/main" id="{F61582DA-1510-4BD7-9799-166190DE13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61">
                  <a:extLst>
                    <a:ext uri="{FF2B5EF4-FFF2-40B4-BE49-F238E27FC236}">
                      <a16:creationId xmlns:a16="http://schemas.microsoft.com/office/drawing/2014/main" id="{96BE28F4-43E3-4A9F-812B-9EF0F83FF7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8">
                  <a:extLst>
                    <a:ext uri="{FF2B5EF4-FFF2-40B4-BE49-F238E27FC236}">
                      <a16:creationId xmlns:a16="http://schemas.microsoft.com/office/drawing/2014/main" id="{B4EF098E-E8B6-4FB2-9B98-349F1E4A8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4">
                  <a:extLst>
                    <a:ext uri="{FF2B5EF4-FFF2-40B4-BE49-F238E27FC236}">
                      <a16:creationId xmlns:a16="http://schemas.microsoft.com/office/drawing/2014/main" id="{52E23EDD-44C3-471E-B12D-6DD316EB9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87">
                  <a:extLst>
                    <a:ext uri="{FF2B5EF4-FFF2-40B4-BE49-F238E27FC236}">
                      <a16:creationId xmlns:a16="http://schemas.microsoft.com/office/drawing/2014/main" id="{BD8F957F-2085-4949-98F0-E3F922FEF1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60">
                  <a:extLst>
                    <a:ext uri="{FF2B5EF4-FFF2-40B4-BE49-F238E27FC236}">
                      <a16:creationId xmlns:a16="http://schemas.microsoft.com/office/drawing/2014/main" id="{4C63148E-E3F7-4F1B-8B51-C6325FF760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59">
                  <a:extLst>
                    <a:ext uri="{FF2B5EF4-FFF2-40B4-BE49-F238E27FC236}">
                      <a16:creationId xmlns:a16="http://schemas.microsoft.com/office/drawing/2014/main" id="{C0E01DDC-4697-4BAF-9E7B-3105346C0C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62">
                  <a:extLst>
                    <a:ext uri="{FF2B5EF4-FFF2-40B4-BE49-F238E27FC236}">
                      <a16:creationId xmlns:a16="http://schemas.microsoft.com/office/drawing/2014/main" id="{8B46C7D5-8BCA-4EB9-8B99-4CA2361DF5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5" name="Freeform 65">
                  <a:extLst>
                    <a:ext uri="{FF2B5EF4-FFF2-40B4-BE49-F238E27FC236}">
                      <a16:creationId xmlns:a16="http://schemas.microsoft.com/office/drawing/2014/main" id="{E5FCA399-B8EF-4655-AA6F-B7ED60B64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9">
                  <a:extLst>
                    <a:ext uri="{FF2B5EF4-FFF2-40B4-BE49-F238E27FC236}">
                      <a16:creationId xmlns:a16="http://schemas.microsoft.com/office/drawing/2014/main" id="{317D3F9E-17A4-45E5-B5EB-61D412D749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82">
                  <a:extLst>
                    <a:ext uri="{FF2B5EF4-FFF2-40B4-BE49-F238E27FC236}">
                      <a16:creationId xmlns:a16="http://schemas.microsoft.com/office/drawing/2014/main" id="{BFF6249F-3854-458C-A404-C8B8BAFA2B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5">
                  <a:extLst>
                    <a:ext uri="{FF2B5EF4-FFF2-40B4-BE49-F238E27FC236}">
                      <a16:creationId xmlns:a16="http://schemas.microsoft.com/office/drawing/2014/main" id="{2B9DFEE7-D666-432F-B1C5-B7619AAE5F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88">
                  <a:extLst>
                    <a:ext uri="{FF2B5EF4-FFF2-40B4-BE49-F238E27FC236}">
                      <a16:creationId xmlns:a16="http://schemas.microsoft.com/office/drawing/2014/main" id="{E6C5AF2E-2B29-41F6-9EB0-71A32C2D3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50" name="Group 249">
                  <a:extLst>
                    <a:ext uri="{FF2B5EF4-FFF2-40B4-BE49-F238E27FC236}">
                      <a16:creationId xmlns:a16="http://schemas.microsoft.com/office/drawing/2014/main" id="{5E427A27-8C8A-4B4F-A527-8462C3B340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51" name="Line 63">
                    <a:extLst>
                      <a:ext uri="{FF2B5EF4-FFF2-40B4-BE49-F238E27FC236}">
                        <a16:creationId xmlns:a16="http://schemas.microsoft.com/office/drawing/2014/main" id="{6DE1638C-3547-44FC-8C47-2BC33E9B7F4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66">
                    <a:extLst>
                      <a:ext uri="{FF2B5EF4-FFF2-40B4-BE49-F238E27FC236}">
                        <a16:creationId xmlns:a16="http://schemas.microsoft.com/office/drawing/2014/main" id="{8B5C779B-9B1B-4D6F-BABE-EEDE666632E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67">
                    <a:extLst>
                      <a:ext uri="{FF2B5EF4-FFF2-40B4-BE49-F238E27FC236}">
                        <a16:creationId xmlns:a16="http://schemas.microsoft.com/office/drawing/2014/main" id="{9ABB0357-FBC6-4182-ACBC-CE33ED76A53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80">
                    <a:extLst>
                      <a:ext uri="{FF2B5EF4-FFF2-40B4-BE49-F238E27FC236}">
                        <a16:creationId xmlns:a16="http://schemas.microsoft.com/office/drawing/2014/main" id="{D8BBD55A-A49C-4C05-8F56-3810FBB0B30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83">
                    <a:extLst>
                      <a:ext uri="{FF2B5EF4-FFF2-40B4-BE49-F238E27FC236}">
                        <a16:creationId xmlns:a16="http://schemas.microsoft.com/office/drawing/2014/main" id="{111EAA7C-AA92-4A1B-8F26-363A52C4F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86">
                    <a:extLst>
                      <a:ext uri="{FF2B5EF4-FFF2-40B4-BE49-F238E27FC236}">
                        <a16:creationId xmlns:a16="http://schemas.microsoft.com/office/drawing/2014/main" id="{4743541B-8C68-4713-A8C2-986F472C2A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89">
                    <a:extLst>
                      <a:ext uri="{FF2B5EF4-FFF2-40B4-BE49-F238E27FC236}">
                        <a16:creationId xmlns:a16="http://schemas.microsoft.com/office/drawing/2014/main" id="{7FC2A3B9-4D0F-46E9-9320-2837915EA27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10" name="Group 209">
                <a:extLst>
                  <a:ext uri="{FF2B5EF4-FFF2-40B4-BE49-F238E27FC236}">
                    <a16:creationId xmlns:a16="http://schemas.microsoft.com/office/drawing/2014/main" id="{FF42436D-2678-45F4-AD8C-F44A583BF3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228" name="Group 227">
                  <a:extLst>
                    <a:ext uri="{FF2B5EF4-FFF2-40B4-BE49-F238E27FC236}">
                      <a16:creationId xmlns:a16="http://schemas.microsoft.com/office/drawing/2014/main" id="{71D959C4-F44C-4231-954E-291E2A3352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32" name="Straight Connector 231">
                    <a:extLst>
                      <a:ext uri="{FF2B5EF4-FFF2-40B4-BE49-F238E27FC236}">
                        <a16:creationId xmlns:a16="http://schemas.microsoft.com/office/drawing/2014/main" id="{F7910B06-71B3-40CA-A40F-26E8737EE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EBB401D-2CF3-4159-A7A4-6AD59C1BB8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4" name="Rectangle 30">
                    <a:extLst>
                      <a:ext uri="{FF2B5EF4-FFF2-40B4-BE49-F238E27FC236}">
                        <a16:creationId xmlns:a16="http://schemas.microsoft.com/office/drawing/2014/main" id="{FC48363B-11FF-40A8-AEAA-A93CD0A78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30">
                    <a:extLst>
                      <a:ext uri="{FF2B5EF4-FFF2-40B4-BE49-F238E27FC236}">
                        <a16:creationId xmlns:a16="http://schemas.microsoft.com/office/drawing/2014/main" id="{AC74A521-6FFE-4682-946F-6B9127169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3E440FB5-3DD0-4387-BD33-FC5C584F18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30" name="Freeform: Shape 229">
                    <a:extLst>
                      <a:ext uri="{FF2B5EF4-FFF2-40B4-BE49-F238E27FC236}">
                        <a16:creationId xmlns:a16="http://schemas.microsoft.com/office/drawing/2014/main" id="{9C720748-E0F4-4159-BB35-C1C24D4E1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31" name="Freeform: Shape 230">
                    <a:extLst>
                      <a:ext uri="{FF2B5EF4-FFF2-40B4-BE49-F238E27FC236}">
                        <a16:creationId xmlns:a16="http://schemas.microsoft.com/office/drawing/2014/main" id="{1DDCFC3F-6E46-4AFB-B70E-0697D511F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11" name="Group 210">
                <a:extLst>
                  <a:ext uri="{FF2B5EF4-FFF2-40B4-BE49-F238E27FC236}">
                    <a16:creationId xmlns:a16="http://schemas.microsoft.com/office/drawing/2014/main" id="{407B2CFE-B628-4624-A10D-07055E85C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224" name="Group 223">
                  <a:extLst>
                    <a:ext uri="{FF2B5EF4-FFF2-40B4-BE49-F238E27FC236}">
                      <a16:creationId xmlns:a16="http://schemas.microsoft.com/office/drawing/2014/main" id="{948D4B3D-DE36-44E0-B476-CF52C5E21F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26" name="Freeform 68">
                    <a:extLst>
                      <a:ext uri="{FF2B5EF4-FFF2-40B4-BE49-F238E27FC236}">
                        <a16:creationId xmlns:a16="http://schemas.microsoft.com/office/drawing/2014/main" id="{A9933ECF-7092-4506-8C77-22C495952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69">
                    <a:extLst>
                      <a:ext uri="{FF2B5EF4-FFF2-40B4-BE49-F238E27FC236}">
                        <a16:creationId xmlns:a16="http://schemas.microsoft.com/office/drawing/2014/main" id="{432F265C-074E-4FC6-9173-99E03A1F3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25" name="Line 70">
                  <a:extLst>
                    <a:ext uri="{FF2B5EF4-FFF2-40B4-BE49-F238E27FC236}">
                      <a16:creationId xmlns:a16="http://schemas.microsoft.com/office/drawing/2014/main" id="{2BEE55B0-D1EB-45E9-B51E-CC50EE852C8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Group 211">
                <a:extLst>
                  <a:ext uri="{FF2B5EF4-FFF2-40B4-BE49-F238E27FC236}">
                    <a16:creationId xmlns:a16="http://schemas.microsoft.com/office/drawing/2014/main" id="{21E9206C-1369-4978-9E7D-F7B5B9FB2F2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221" name="Freeform 68">
                  <a:extLst>
                    <a:ext uri="{FF2B5EF4-FFF2-40B4-BE49-F238E27FC236}">
                      <a16:creationId xmlns:a16="http://schemas.microsoft.com/office/drawing/2014/main" id="{42F2D224-3D82-4555-A126-AD01D9C1D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69">
                  <a:extLst>
                    <a:ext uri="{FF2B5EF4-FFF2-40B4-BE49-F238E27FC236}">
                      <a16:creationId xmlns:a16="http://schemas.microsoft.com/office/drawing/2014/main" id="{E6E58F4B-45A3-474E-BAE2-22DE53DE82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3" name="Line 70">
                  <a:extLst>
                    <a:ext uri="{FF2B5EF4-FFF2-40B4-BE49-F238E27FC236}">
                      <a16:creationId xmlns:a16="http://schemas.microsoft.com/office/drawing/2014/main" id="{5913067D-C493-4C13-B6B4-4BAAAAD5A11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3" name="Group 212">
                <a:extLst>
                  <a:ext uri="{FF2B5EF4-FFF2-40B4-BE49-F238E27FC236}">
                    <a16:creationId xmlns:a16="http://schemas.microsoft.com/office/drawing/2014/main" id="{7DF193A9-A9FA-49CE-80E4-B6A55C8A1C8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214" name="Group 213">
                  <a:extLst>
                    <a:ext uri="{FF2B5EF4-FFF2-40B4-BE49-F238E27FC236}">
                      <a16:creationId xmlns:a16="http://schemas.microsoft.com/office/drawing/2014/main" id="{7B604387-D44A-47B5-AF4C-058202F95D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219" name="Freeform: Shape 218">
                    <a:extLst>
                      <a:ext uri="{FF2B5EF4-FFF2-40B4-BE49-F238E27FC236}">
                        <a16:creationId xmlns:a16="http://schemas.microsoft.com/office/drawing/2014/main" id="{875FB92D-49A1-4F45-AB55-3C63FD4E4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20" name="Freeform: Shape 219">
                    <a:extLst>
                      <a:ext uri="{FF2B5EF4-FFF2-40B4-BE49-F238E27FC236}">
                        <a16:creationId xmlns:a16="http://schemas.microsoft.com/office/drawing/2014/main" id="{5BC00B78-406D-4EAE-BBE0-86C6B3A49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215" name="Group 214">
                  <a:extLst>
                    <a:ext uri="{FF2B5EF4-FFF2-40B4-BE49-F238E27FC236}">
                      <a16:creationId xmlns:a16="http://schemas.microsoft.com/office/drawing/2014/main" id="{85017B43-F8F7-4155-A18C-DFAB5AC717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216" name="Straight Connector 215">
                    <a:extLst>
                      <a:ext uri="{FF2B5EF4-FFF2-40B4-BE49-F238E27FC236}">
                        <a16:creationId xmlns:a16="http://schemas.microsoft.com/office/drawing/2014/main" id="{7D44D74B-53BC-46DD-B55F-7359772FBE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17" name="Rectangle 5">
                    <a:extLst>
                      <a:ext uri="{FF2B5EF4-FFF2-40B4-BE49-F238E27FC236}">
                        <a16:creationId xmlns:a16="http://schemas.microsoft.com/office/drawing/2014/main" id="{7FC210DF-8754-446B-A42F-11912ED45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5">
                    <a:extLst>
                      <a:ext uri="{FF2B5EF4-FFF2-40B4-BE49-F238E27FC236}">
                        <a16:creationId xmlns:a16="http://schemas.microsoft.com/office/drawing/2014/main" id="{95387490-6438-4B7E-85AE-C45E32A09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Tree>
    <p:extLst>
      <p:ext uri="{BB962C8B-B14F-4D97-AF65-F5344CB8AC3E}">
        <p14:creationId xmlns:p14="http://schemas.microsoft.com/office/powerpoint/2010/main" val="4110288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04" name="Group 103">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7"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2"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 name="Group 18">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9" name="Group 28">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3" name="Straight Connector 32">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5"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1" name="Freeform: Shape 30">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2" name="Freeform: Shape 31">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0" name="Group 19">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1" name="Group 20">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6"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3"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05" name="Straight Connector 104">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B1B9FE23-033E-AA42-2324-A1E31FD140B7}"/>
              </a:ext>
            </a:extLst>
          </p:cNvPr>
          <p:cNvSpPr txBox="1"/>
          <p:nvPr/>
        </p:nvSpPr>
        <p:spPr>
          <a:xfrm>
            <a:off x="670988" y="227909"/>
            <a:ext cx="10833186" cy="6506678"/>
          </a:xfrm>
          <a:prstGeom prst="rect">
            <a:avLst/>
          </a:prstGeom>
        </p:spPr>
        <p:txBody>
          <a:bodyPr vert="horz" lIns="91440" tIns="45720" rIns="91440" bIns="45720" rtlCol="0">
            <a:normAutofit/>
          </a:bodyPr>
          <a:lstStyle/>
          <a:p>
            <a:pPr marL="0" marR="0">
              <a:lnSpc>
                <a:spcPct val="115000"/>
              </a:lnSpc>
              <a:spcBef>
                <a:spcPts val="0"/>
              </a:spcBef>
              <a:spcAft>
                <a:spcPts val="1000"/>
              </a:spcAft>
            </a:pPr>
            <a:endParaRPr lang="en-US" sz="1500" b="1"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endParaRPr lang="en-US" sz="1500" b="1"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endParaRPr lang="en-US" sz="1500" b="1" dirty="0">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500" b="1" dirty="0">
                <a:effectLst/>
                <a:latin typeface="Calibri" panose="020F0502020204030204" pitchFamily="34" charset="0"/>
                <a:ea typeface="Calibri" panose="020F0502020204030204" pitchFamily="34" charset="0"/>
              </a:rPr>
              <a:t>Furthermore, climate change is a major driver of biodiversity loss. Changes in temperature and precipitation patterns are disrupting habitats and food sources, leading to a decrease in species diversity. This loss of biodiversity threatens ecosystem resilience and the vital services they provide. High temperatures also pose direct and indirect effects on human populations, including heat-related illnesses, impacts on water supply and agriculture, and increased frequency of natural disasters like wildfires and droughts.</a:t>
            </a:r>
          </a:p>
          <a:p>
            <a:pPr marL="0" marR="0">
              <a:lnSpc>
                <a:spcPct val="115000"/>
              </a:lnSpc>
              <a:spcBef>
                <a:spcPts val="0"/>
              </a:spcBef>
              <a:spcAft>
                <a:spcPts val="1000"/>
              </a:spcAft>
            </a:pPr>
            <a:r>
              <a:rPr lang="en-US" sz="1500" b="1" dirty="0">
                <a:effectLst/>
                <a:latin typeface="Calibri" panose="020F0502020204030204" pitchFamily="34" charset="0"/>
                <a:ea typeface="Calibri" panose="020F0502020204030204" pitchFamily="34" charset="0"/>
              </a:rPr>
              <a:t> </a:t>
            </a:r>
          </a:p>
          <a:p>
            <a:pPr marL="0" marR="0">
              <a:lnSpc>
                <a:spcPct val="115000"/>
              </a:lnSpc>
              <a:spcBef>
                <a:spcPts val="0"/>
              </a:spcBef>
              <a:spcAft>
                <a:spcPts val="1000"/>
              </a:spcAft>
            </a:pPr>
            <a:endParaRPr lang="en-US" sz="1500" b="1" dirty="0">
              <a:effectLst/>
              <a:latin typeface="Calibri" panose="020F0502020204030204" pitchFamily="34" charset="0"/>
              <a:ea typeface="Calibri" panose="020F0502020204030204" pitchFamily="34" charset="0"/>
            </a:endParaRPr>
          </a:p>
          <a:p>
            <a:pPr marL="0" marR="0">
              <a:lnSpc>
                <a:spcPct val="115000"/>
              </a:lnSpc>
              <a:spcBef>
                <a:spcPts val="0"/>
              </a:spcBef>
              <a:spcAft>
                <a:spcPts val="1000"/>
              </a:spcAft>
            </a:pPr>
            <a:r>
              <a:rPr lang="en-US" sz="1500" b="1" dirty="0">
                <a:effectLst/>
                <a:latin typeface="Calibri" panose="020F0502020204030204" pitchFamily="34" charset="0"/>
                <a:ea typeface="Calibri" panose="020F0502020204030204" pitchFamily="34" charset="0"/>
              </a:rPr>
              <a:t>Looking ahead, current trends suggest a significant rise in global temperatures by 2100, which would have severe implications for the environment, human health, and economies. To address these challenges, a comprehensive and integrated global response is required. This includes reducing greenhouse gas emissions, transitioning to renewable energy, implementing sustainable land use practices, enhancing energy efficiency, and protecting and restoring ecosystems. Both international cooperation and local action are crucial in these efforts to mitigate the impacts of climate change and adapt to its changing conditions. The path forward requires a concerted effort across nations, communities, and individuals to foster a sustainable and resilient future.</a:t>
            </a:r>
          </a:p>
        </p:txBody>
      </p:sp>
      <p:grpSp>
        <p:nvGrpSpPr>
          <p:cNvPr id="107" name="Group 106">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3" name="Group 62">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2"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6" name="Group 95">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7"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4" name="Group 63">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4" name="Group 73">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8" name="Straight Connector 77">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0"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6" name="Freeform: Shape 75">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7" name="Freeform: Shape 76">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5" name="Group 64">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6" name="Group 65">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1"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8"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621115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4" name="Group 10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6" name="Rectangle 10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D6690-BD34-441B-FB51-C82C754345D8}"/>
              </a:ext>
            </a:extLst>
          </p:cNvPr>
          <p:cNvSpPr>
            <a:spLocks noGrp="1"/>
          </p:cNvSpPr>
          <p:nvPr>
            <p:ph type="title"/>
          </p:nvPr>
        </p:nvSpPr>
        <p:spPr>
          <a:xfrm>
            <a:off x="990000" y="2281186"/>
            <a:ext cx="4636800" cy="936713"/>
          </a:xfrm>
        </p:spPr>
        <p:txBody>
          <a:bodyPr vert="horz" lIns="91440" tIns="45720" rIns="91440" bIns="45720" rtlCol="0" anchor="b" anchorCtr="0">
            <a:normAutofit/>
          </a:bodyPr>
          <a:lstStyle/>
          <a:p>
            <a:pPr algn="ctr">
              <a:spcAft>
                <a:spcPts val="1000"/>
              </a:spcAft>
            </a:pPr>
            <a:r>
              <a:rPr lang="en-US" sz="4800" b="1" dirty="0">
                <a:effectLst/>
                <a:ea typeface="Calibri" panose="020F0502020204030204" pitchFamily="34" charset="0"/>
              </a:rPr>
              <a:t>References</a:t>
            </a:r>
            <a:r>
              <a:rPr lang="en-US" sz="3400" b="1" dirty="0">
                <a:effectLst/>
              </a:rPr>
              <a:t>:</a:t>
            </a:r>
            <a:endParaRPr lang="en-US" sz="3400" dirty="0">
              <a:effectLst/>
            </a:endParaRPr>
          </a:p>
        </p:txBody>
      </p:sp>
      <p:cxnSp>
        <p:nvCxnSpPr>
          <p:cNvPr id="107" name="Straight Connector 106">
            <a:extLst>
              <a:ext uri="{FF2B5EF4-FFF2-40B4-BE49-F238E27FC236}">
                <a16:creationId xmlns:a16="http://schemas.microsoft.com/office/drawing/2014/main" id="{ADEE229A-FA2F-41CD-AB19-7E8FA9B697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66BD917-8B7F-425F-B73C-5B9A2F1C12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108" name="Group 107">
              <a:extLst>
                <a:ext uri="{FF2B5EF4-FFF2-40B4-BE49-F238E27FC236}">
                  <a16:creationId xmlns:a16="http://schemas.microsoft.com/office/drawing/2014/main" id="{8F4C72CC-3287-4EDF-A57D-E1F0AD683B1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99" name="Freeform 68">
                <a:extLst>
                  <a:ext uri="{FF2B5EF4-FFF2-40B4-BE49-F238E27FC236}">
                    <a16:creationId xmlns:a16="http://schemas.microsoft.com/office/drawing/2014/main" id="{2A9B0F2D-3FFF-4D93-9A7A-812FB602FB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B96FC66E-0621-4815-9244-D756867A7A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Line 70">
                <a:extLst>
                  <a:ext uri="{FF2B5EF4-FFF2-40B4-BE49-F238E27FC236}">
                    <a16:creationId xmlns:a16="http://schemas.microsoft.com/office/drawing/2014/main" id="{FA020CDD-FD6F-43B3-8B87-E31C302D1B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90947927-3FB8-4B6D-9992-4E8BB89030D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61" name="Oval 60">
                <a:extLst>
                  <a:ext uri="{FF2B5EF4-FFF2-40B4-BE49-F238E27FC236}">
                    <a16:creationId xmlns:a16="http://schemas.microsoft.com/office/drawing/2014/main" id="{E092DE4C-C5DD-4C69-80DE-F8BD1F0B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62" name="Group 61">
                <a:extLst>
                  <a:ext uri="{FF2B5EF4-FFF2-40B4-BE49-F238E27FC236}">
                    <a16:creationId xmlns:a16="http://schemas.microsoft.com/office/drawing/2014/main" id="{DFF83553-C793-4661-A49B-922CE46CA9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77" name="Freeform 64">
                  <a:extLst>
                    <a:ext uri="{FF2B5EF4-FFF2-40B4-BE49-F238E27FC236}">
                      <a16:creationId xmlns:a16="http://schemas.microsoft.com/office/drawing/2014/main" id="{924DBACD-2114-4819-A01E-87BDCA62B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29FF7900-6032-4A35-A6AF-891A93378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1">
                  <a:extLst>
                    <a:ext uri="{FF2B5EF4-FFF2-40B4-BE49-F238E27FC236}">
                      <a16:creationId xmlns:a16="http://schemas.microsoft.com/office/drawing/2014/main" id="{0E08BBF3-0BFC-4458-9838-93545E28C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8">
                  <a:extLst>
                    <a:ext uri="{FF2B5EF4-FFF2-40B4-BE49-F238E27FC236}">
                      <a16:creationId xmlns:a16="http://schemas.microsoft.com/office/drawing/2014/main" id="{DC2D4DC4-ACA4-4251-A77D-A58ABD456B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9B7856E-CC05-4335-A617-B60194329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7">
                  <a:extLst>
                    <a:ext uri="{FF2B5EF4-FFF2-40B4-BE49-F238E27FC236}">
                      <a16:creationId xmlns:a16="http://schemas.microsoft.com/office/drawing/2014/main" id="{BC215FAF-2D33-4D60-989B-9E017CF27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0">
                  <a:extLst>
                    <a:ext uri="{FF2B5EF4-FFF2-40B4-BE49-F238E27FC236}">
                      <a16:creationId xmlns:a16="http://schemas.microsoft.com/office/drawing/2014/main" id="{A55D1A71-807C-477F-A88F-BB0E243D77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08814367-F877-41A9-8F6A-0D3CAC4859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2">
                  <a:extLst>
                    <a:ext uri="{FF2B5EF4-FFF2-40B4-BE49-F238E27FC236}">
                      <a16:creationId xmlns:a16="http://schemas.microsoft.com/office/drawing/2014/main" id="{2A539D58-C945-4140-AD5B-DACF71CEC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5">
                  <a:extLst>
                    <a:ext uri="{FF2B5EF4-FFF2-40B4-BE49-F238E27FC236}">
                      <a16:creationId xmlns:a16="http://schemas.microsoft.com/office/drawing/2014/main" id="{3A20A265-4FF6-4A23-9A1E-D04F9C781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45FE365D-6736-4169-9E46-DD55298B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29F690C3-E72D-47BB-8448-38F6E45E5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729D46B8-9295-4913-BAE9-D375DA596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8">
                  <a:extLst>
                    <a:ext uri="{FF2B5EF4-FFF2-40B4-BE49-F238E27FC236}">
                      <a16:creationId xmlns:a16="http://schemas.microsoft.com/office/drawing/2014/main" id="{7FF29692-0B42-410A-BB97-50E22AE6E3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9170F708-1C0D-45CC-BB3B-CE7718D202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2" name="Line 63">
                    <a:extLst>
                      <a:ext uri="{FF2B5EF4-FFF2-40B4-BE49-F238E27FC236}">
                        <a16:creationId xmlns:a16="http://schemas.microsoft.com/office/drawing/2014/main" id="{E4D5CCB7-71C2-4141-AAC1-8C4891850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6">
                    <a:extLst>
                      <a:ext uri="{FF2B5EF4-FFF2-40B4-BE49-F238E27FC236}">
                        <a16:creationId xmlns:a16="http://schemas.microsoft.com/office/drawing/2014/main" id="{BC88EE53-8F3B-4267-930B-7A4DF756DBD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67">
                    <a:extLst>
                      <a:ext uri="{FF2B5EF4-FFF2-40B4-BE49-F238E27FC236}">
                        <a16:creationId xmlns:a16="http://schemas.microsoft.com/office/drawing/2014/main" id="{CB171FA2-05DD-4B42-9478-70E013825F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0">
                    <a:extLst>
                      <a:ext uri="{FF2B5EF4-FFF2-40B4-BE49-F238E27FC236}">
                        <a16:creationId xmlns:a16="http://schemas.microsoft.com/office/drawing/2014/main" id="{F84CA3A0-5EF3-4799-BBDE-C81C2EDD023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3">
                    <a:extLst>
                      <a:ext uri="{FF2B5EF4-FFF2-40B4-BE49-F238E27FC236}">
                        <a16:creationId xmlns:a16="http://schemas.microsoft.com/office/drawing/2014/main" id="{9D3F467B-8B5C-441D-9F3E-27F421D0FDE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6">
                    <a:extLst>
                      <a:ext uri="{FF2B5EF4-FFF2-40B4-BE49-F238E27FC236}">
                        <a16:creationId xmlns:a16="http://schemas.microsoft.com/office/drawing/2014/main" id="{8DF30EB2-1A4B-4622-8E7D-E8FD8886E6A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9">
                    <a:extLst>
                      <a:ext uri="{FF2B5EF4-FFF2-40B4-BE49-F238E27FC236}">
                        <a16:creationId xmlns:a16="http://schemas.microsoft.com/office/drawing/2014/main" id="{59207A7B-FA76-4FF5-B247-19F2398975C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a:extLst>
                  <a:ext uri="{FF2B5EF4-FFF2-40B4-BE49-F238E27FC236}">
                    <a16:creationId xmlns:a16="http://schemas.microsoft.com/office/drawing/2014/main" id="{30F84B68-B94E-48F0-87F6-DA95042CA7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9" name="Group 68">
                  <a:extLst>
                    <a:ext uri="{FF2B5EF4-FFF2-40B4-BE49-F238E27FC236}">
                      <a16:creationId xmlns:a16="http://schemas.microsoft.com/office/drawing/2014/main" id="{A222C305-8AEA-4983-B95D-00218593EE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3" name="Straight Connector 72">
                    <a:extLst>
                      <a:ext uri="{FF2B5EF4-FFF2-40B4-BE49-F238E27FC236}">
                        <a16:creationId xmlns:a16="http://schemas.microsoft.com/office/drawing/2014/main" id="{1C3A0F56-2A49-46DF-B3FB-5AEA983D7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9D313A3-28C6-4D61-A212-7754FEA805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5" name="Rectangle 30">
                    <a:extLst>
                      <a:ext uri="{FF2B5EF4-FFF2-40B4-BE49-F238E27FC236}">
                        <a16:creationId xmlns:a16="http://schemas.microsoft.com/office/drawing/2014/main" id="{314B544D-6595-4864-B430-79C424577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30">
                    <a:extLst>
                      <a:ext uri="{FF2B5EF4-FFF2-40B4-BE49-F238E27FC236}">
                        <a16:creationId xmlns:a16="http://schemas.microsoft.com/office/drawing/2014/main" id="{11F3A939-ABBF-4A36-8322-B72F6A47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9692CEB-3FAF-468E-A27C-E42F60401C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1" name="Freeform: Shape 70">
                    <a:extLst>
                      <a:ext uri="{FF2B5EF4-FFF2-40B4-BE49-F238E27FC236}">
                        <a16:creationId xmlns:a16="http://schemas.microsoft.com/office/drawing/2014/main" id="{1D40DB70-1ACF-4C8D-8B36-0C9D3115D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2" name="Freeform: Shape 71">
                    <a:extLst>
                      <a:ext uri="{FF2B5EF4-FFF2-40B4-BE49-F238E27FC236}">
                        <a16:creationId xmlns:a16="http://schemas.microsoft.com/office/drawing/2014/main" id="{F5FBC09C-5F59-480C-9A8C-11A3EE795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4" name="Group 63">
                <a:extLst>
                  <a:ext uri="{FF2B5EF4-FFF2-40B4-BE49-F238E27FC236}">
                    <a16:creationId xmlns:a16="http://schemas.microsoft.com/office/drawing/2014/main" id="{E9681612-1581-4537-8097-E028E7782E1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65" name="Group 64">
                  <a:extLst>
                    <a:ext uri="{FF2B5EF4-FFF2-40B4-BE49-F238E27FC236}">
                      <a16:creationId xmlns:a16="http://schemas.microsoft.com/office/drawing/2014/main" id="{116A1B85-D145-4A7F-A00E-79709D0751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7" name="Freeform 68">
                    <a:extLst>
                      <a:ext uri="{FF2B5EF4-FFF2-40B4-BE49-F238E27FC236}">
                        <a16:creationId xmlns:a16="http://schemas.microsoft.com/office/drawing/2014/main" id="{84052C8A-43EC-498E-AE60-1930E31D05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327A1A7F-34EE-4D6D-86A1-CFA2D8047C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6" name="Line 70">
                  <a:extLst>
                    <a:ext uri="{FF2B5EF4-FFF2-40B4-BE49-F238E27FC236}">
                      <a16:creationId xmlns:a16="http://schemas.microsoft.com/office/drawing/2014/main" id="{8BFA2E1B-8873-41CB-AACF-BF4AA72D0A0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a:extLst>
                <a:ext uri="{FF2B5EF4-FFF2-40B4-BE49-F238E27FC236}">
                  <a16:creationId xmlns:a16="http://schemas.microsoft.com/office/drawing/2014/main" id="{0305D61D-1F7B-468B-B22D-756BD8B39B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23" name="Oval 22">
                <a:extLst>
                  <a:ext uri="{FF2B5EF4-FFF2-40B4-BE49-F238E27FC236}">
                    <a16:creationId xmlns:a16="http://schemas.microsoft.com/office/drawing/2014/main" id="{ECA164DE-364C-4533-A48B-6AD03F93E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09" name="Group 108">
                <a:extLst>
                  <a:ext uri="{FF2B5EF4-FFF2-40B4-BE49-F238E27FC236}">
                    <a16:creationId xmlns:a16="http://schemas.microsoft.com/office/drawing/2014/main" id="{1CABE0CA-D9C4-4166-A06F-72798EE0F8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10" name="Freeform 64">
                  <a:extLst>
                    <a:ext uri="{FF2B5EF4-FFF2-40B4-BE49-F238E27FC236}">
                      <a16:creationId xmlns:a16="http://schemas.microsoft.com/office/drawing/2014/main" id="{FD4AE979-A3A5-4896-9167-58331E9F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a:extLst>
                    <a:ext uri="{FF2B5EF4-FFF2-40B4-BE49-F238E27FC236}">
                      <a16:creationId xmlns:a16="http://schemas.microsoft.com/office/drawing/2014/main" id="{C3EA2F9B-FF54-4D75-9E72-D8C3FF8A93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3E739E1E-9B88-4F74-ACCF-7A3D5F42C7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C95A50CD-4933-416A-8EC3-8AA950FF96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4">
                  <a:extLst>
                    <a:ext uri="{FF2B5EF4-FFF2-40B4-BE49-F238E27FC236}">
                      <a16:creationId xmlns:a16="http://schemas.microsoft.com/office/drawing/2014/main" id="{7D5D4051-1B0A-43CA-B7EE-BFF40C969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7">
                  <a:extLst>
                    <a:ext uri="{FF2B5EF4-FFF2-40B4-BE49-F238E27FC236}">
                      <a16:creationId xmlns:a16="http://schemas.microsoft.com/office/drawing/2014/main" id="{3CE88CA7-EA3A-4515-AD08-E02CF0485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0">
                  <a:extLst>
                    <a:ext uri="{FF2B5EF4-FFF2-40B4-BE49-F238E27FC236}">
                      <a16:creationId xmlns:a16="http://schemas.microsoft.com/office/drawing/2014/main" id="{DEB69F11-DFF9-4AC4-939D-5782BBEB1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9">
                  <a:extLst>
                    <a:ext uri="{FF2B5EF4-FFF2-40B4-BE49-F238E27FC236}">
                      <a16:creationId xmlns:a16="http://schemas.microsoft.com/office/drawing/2014/main" id="{9A829015-6F16-456C-B004-E395E3C277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2">
                  <a:extLst>
                    <a:ext uri="{FF2B5EF4-FFF2-40B4-BE49-F238E27FC236}">
                      <a16:creationId xmlns:a16="http://schemas.microsoft.com/office/drawing/2014/main" id="{6BB5F676-52A5-463F-ABDB-117CE6F55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5">
                  <a:extLst>
                    <a:ext uri="{FF2B5EF4-FFF2-40B4-BE49-F238E27FC236}">
                      <a16:creationId xmlns:a16="http://schemas.microsoft.com/office/drawing/2014/main" id="{254854F4-0AE1-4CC2-956C-77BC06990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9">
                  <a:extLst>
                    <a:ext uri="{FF2B5EF4-FFF2-40B4-BE49-F238E27FC236}">
                      <a16:creationId xmlns:a16="http://schemas.microsoft.com/office/drawing/2014/main" id="{72EF9889-1774-4870-A5BC-52D8F573F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2">
                  <a:extLst>
                    <a:ext uri="{FF2B5EF4-FFF2-40B4-BE49-F238E27FC236}">
                      <a16:creationId xmlns:a16="http://schemas.microsoft.com/office/drawing/2014/main" id="{DE1F5210-C1E4-4EDA-AC04-E38447F97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5">
                  <a:extLst>
                    <a:ext uri="{FF2B5EF4-FFF2-40B4-BE49-F238E27FC236}">
                      <a16:creationId xmlns:a16="http://schemas.microsoft.com/office/drawing/2014/main" id="{8152C98A-CE21-4378-A0EB-5272528115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8">
                  <a:extLst>
                    <a:ext uri="{FF2B5EF4-FFF2-40B4-BE49-F238E27FC236}">
                      <a16:creationId xmlns:a16="http://schemas.microsoft.com/office/drawing/2014/main" id="{E659A8F0-1ED7-46B5-A986-74F07706DF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2409EF36-A502-42BA-BE4F-BBFEDCD1842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4" name="Line 63">
                    <a:extLst>
                      <a:ext uri="{FF2B5EF4-FFF2-40B4-BE49-F238E27FC236}">
                        <a16:creationId xmlns:a16="http://schemas.microsoft.com/office/drawing/2014/main" id="{E92326DA-61A7-4A1C-A30F-7C969B03FD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6">
                    <a:extLst>
                      <a:ext uri="{FF2B5EF4-FFF2-40B4-BE49-F238E27FC236}">
                        <a16:creationId xmlns:a16="http://schemas.microsoft.com/office/drawing/2014/main" id="{E11DCAB1-25FB-48ED-9A0B-7E31B60AE1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7">
                    <a:extLst>
                      <a:ext uri="{FF2B5EF4-FFF2-40B4-BE49-F238E27FC236}">
                        <a16:creationId xmlns:a16="http://schemas.microsoft.com/office/drawing/2014/main" id="{BDA0E16F-4608-4B8F-A17C-0B500303DA9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0">
                    <a:extLst>
                      <a:ext uri="{FF2B5EF4-FFF2-40B4-BE49-F238E27FC236}">
                        <a16:creationId xmlns:a16="http://schemas.microsoft.com/office/drawing/2014/main" id="{77047461-2949-43ED-98E1-5A46637251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3">
                    <a:extLst>
                      <a:ext uri="{FF2B5EF4-FFF2-40B4-BE49-F238E27FC236}">
                        <a16:creationId xmlns:a16="http://schemas.microsoft.com/office/drawing/2014/main" id="{2490CA91-C594-4BDE-8249-480200F23E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6">
                    <a:extLst>
                      <a:ext uri="{FF2B5EF4-FFF2-40B4-BE49-F238E27FC236}">
                        <a16:creationId xmlns:a16="http://schemas.microsoft.com/office/drawing/2014/main" id="{EA92857C-64B2-46F9-BC4E-5878F9136E2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89">
                    <a:extLst>
                      <a:ext uri="{FF2B5EF4-FFF2-40B4-BE49-F238E27FC236}">
                        <a16:creationId xmlns:a16="http://schemas.microsoft.com/office/drawing/2014/main" id="{AD133C94-0686-4CBE-8EC3-34B8F76F96A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401D5FF8-F86F-40F9-9208-48E9BB3EC1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1" name="Group 30">
                  <a:extLst>
                    <a:ext uri="{FF2B5EF4-FFF2-40B4-BE49-F238E27FC236}">
                      <a16:creationId xmlns:a16="http://schemas.microsoft.com/office/drawing/2014/main" id="{0E6E3AA6-E417-4E76-A02E-4970D2BEA5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5" name="Straight Connector 34">
                    <a:extLst>
                      <a:ext uri="{FF2B5EF4-FFF2-40B4-BE49-F238E27FC236}">
                        <a16:creationId xmlns:a16="http://schemas.microsoft.com/office/drawing/2014/main" id="{FB78E883-5EEF-4DF4-A4D1-7C910CF2C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945DAA-42C0-45A6-B5DD-24D4E7D0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2" name="Rectangle 30">
                    <a:extLst>
                      <a:ext uri="{FF2B5EF4-FFF2-40B4-BE49-F238E27FC236}">
                        <a16:creationId xmlns:a16="http://schemas.microsoft.com/office/drawing/2014/main" id="{0DA3C4D3-BF4A-43AB-8AFC-203BF587A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30">
                    <a:extLst>
                      <a:ext uri="{FF2B5EF4-FFF2-40B4-BE49-F238E27FC236}">
                        <a16:creationId xmlns:a16="http://schemas.microsoft.com/office/drawing/2014/main" id="{BA346689-3809-4740-8891-9AD3B85A4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5D5A034-CB12-49F9-A41B-4F1757731D5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4" name="Freeform: Shape 113">
                    <a:extLst>
                      <a:ext uri="{FF2B5EF4-FFF2-40B4-BE49-F238E27FC236}">
                        <a16:creationId xmlns:a16="http://schemas.microsoft.com/office/drawing/2014/main" id="{633172F1-01FC-49F8-8D5E-CBEA19726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5" name="Freeform: Shape 114">
                    <a:extLst>
                      <a:ext uri="{FF2B5EF4-FFF2-40B4-BE49-F238E27FC236}">
                        <a16:creationId xmlns:a16="http://schemas.microsoft.com/office/drawing/2014/main" id="{FB5EA827-893B-4DCF-8836-32C17563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6" name="Group 25">
                <a:extLst>
                  <a:ext uri="{FF2B5EF4-FFF2-40B4-BE49-F238E27FC236}">
                    <a16:creationId xmlns:a16="http://schemas.microsoft.com/office/drawing/2014/main" id="{BD49D9E2-BE50-4567-BA95-83F6EFA473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27" name="Group 26">
                  <a:extLst>
                    <a:ext uri="{FF2B5EF4-FFF2-40B4-BE49-F238E27FC236}">
                      <a16:creationId xmlns:a16="http://schemas.microsoft.com/office/drawing/2014/main" id="{CF729F1A-130E-4ADE-B98A-8D0260A8EC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5757A3CA-DDEC-4558-B22D-B56F20041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AA432366-A82D-4FFD-9F9E-A3E06B8852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Line 70">
                  <a:extLst>
                    <a:ext uri="{FF2B5EF4-FFF2-40B4-BE49-F238E27FC236}">
                      <a16:creationId xmlns:a16="http://schemas.microsoft.com/office/drawing/2014/main" id="{7440143C-9547-420D-B6F9-E8E30D46E27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749493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558AAB-C543-2277-C7A5-98C5B0725A3B}"/>
              </a:ext>
            </a:extLst>
          </p:cNvPr>
          <p:cNvSpPr txBox="1"/>
          <p:nvPr/>
        </p:nvSpPr>
        <p:spPr>
          <a:xfrm>
            <a:off x="4997457" y="935999"/>
            <a:ext cx="6114543" cy="4832975"/>
          </a:xfrm>
          <a:prstGeom prst="rect">
            <a:avLst/>
          </a:prstGeom>
        </p:spPr>
        <p:txBody>
          <a:bodyPr vert="horz" lIns="91440" tIns="45720" rIns="91440" bIns="45720" rtlCol="0">
            <a:normAutofit/>
          </a:bodyPr>
          <a:lstStyle/>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Nature. (2023, December 22). Nature. </a:t>
            </a:r>
            <a:r>
              <a:rPr lang="en-US" sz="800" u="sng" spc="50">
                <a:solidFill>
                  <a:schemeClr val="tx1">
                    <a:alpha val="60000"/>
                  </a:schemeClr>
                </a:solidFill>
                <a:effectLst/>
                <a:hlinkClick r:id="rId2"/>
              </a:rPr>
              <a:t>https://www.nature.com/</a:t>
            </a:r>
            <a:endParaRPr lang="en-US" sz="800" spc="50">
              <a:solidFill>
                <a:schemeClr val="tx1">
                  <a:alpha val="60000"/>
                </a:schemeClr>
              </a:solidFill>
              <a:effectLst/>
            </a:endParaRPr>
          </a:p>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Home | MIT Climate Portal. (n.d.). MIT Climate Portal. </a:t>
            </a:r>
            <a:r>
              <a:rPr lang="en-US" sz="800" u="sng" spc="50">
                <a:solidFill>
                  <a:schemeClr val="tx1">
                    <a:alpha val="60000"/>
                  </a:schemeClr>
                </a:solidFill>
                <a:effectLst/>
                <a:hlinkClick r:id="rId3"/>
              </a:rPr>
              <a:t>https://climate.mit.edu/</a:t>
            </a:r>
            <a:endParaRPr lang="en-US" sz="800" spc="50">
              <a:solidFill>
                <a:schemeClr val="tx1">
                  <a:alpha val="60000"/>
                </a:schemeClr>
              </a:solidFill>
              <a:effectLst/>
            </a:endParaRPr>
          </a:p>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IPCC — Intergovernmental Panel on Climate Change. (n.d.). IPCC. </a:t>
            </a:r>
            <a:r>
              <a:rPr lang="en-US" sz="800" u="sng" spc="50">
                <a:solidFill>
                  <a:schemeClr val="tx1">
                    <a:alpha val="60000"/>
                  </a:schemeClr>
                </a:solidFill>
                <a:effectLst/>
                <a:hlinkClick r:id="rId4"/>
              </a:rPr>
              <a:t>https://www.ipcc.ch/</a:t>
            </a:r>
            <a:endParaRPr lang="en-US" sz="800" spc="50">
              <a:solidFill>
                <a:schemeClr val="tx1">
                  <a:alpha val="60000"/>
                </a:schemeClr>
              </a:solidFill>
              <a:effectLst/>
            </a:endParaRPr>
          </a:p>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Gillett, B. G. R. &amp;. F. (2021, November 2). COP26: World leaders promise to end deforestation by 2030. BBC News. </a:t>
            </a:r>
            <a:r>
              <a:rPr lang="en-US" sz="800" u="sng" spc="50">
                <a:solidFill>
                  <a:schemeClr val="tx1">
                    <a:alpha val="60000"/>
                  </a:schemeClr>
                </a:solidFill>
                <a:effectLst/>
                <a:hlinkClick r:id="rId5"/>
              </a:rPr>
              <a:t>https://www.bbc.com/news/science-environment-59088498/</a:t>
            </a:r>
            <a:endParaRPr lang="en-US" sz="800" spc="50">
              <a:solidFill>
                <a:schemeClr val="tx1">
                  <a:alpha val="60000"/>
                </a:schemeClr>
              </a:solidFill>
              <a:effectLst/>
            </a:endParaRPr>
          </a:p>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High tide line Definition | Law Insider. (n.d.). Law Insider. </a:t>
            </a:r>
            <a:r>
              <a:rPr lang="en-US" sz="800" u="sng" spc="50">
                <a:solidFill>
                  <a:schemeClr val="tx1">
                    <a:alpha val="60000"/>
                  </a:schemeClr>
                </a:solidFill>
                <a:effectLst/>
                <a:hlinkClick r:id="rId6"/>
              </a:rPr>
              <a:t>https://www.lawinsider.com/dictionary/high-tide-line</a:t>
            </a:r>
            <a:endParaRPr lang="en-US" sz="800" spc="50">
              <a:solidFill>
                <a:schemeClr val="tx1">
                  <a:alpha val="60000"/>
                </a:schemeClr>
              </a:solidFill>
              <a:effectLst/>
            </a:endParaRPr>
          </a:p>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At COP25, UN agencies commit to turn the tide on deforestation | UN DESA | United Nations Department of Economic and Social Affairs. (n.d.). </a:t>
            </a:r>
            <a:r>
              <a:rPr lang="en-US" sz="800" u="sng" spc="50">
                <a:solidFill>
                  <a:schemeClr val="tx1">
                    <a:alpha val="60000"/>
                  </a:schemeClr>
                </a:solidFill>
                <a:effectLst/>
                <a:hlinkClick r:id="rId7"/>
              </a:rPr>
              <a:t>https://www.un.org/development/desa/en/news/sustainable/cop25-deforestation.html</a:t>
            </a:r>
            <a:endParaRPr lang="en-US" sz="800" spc="50">
              <a:solidFill>
                <a:schemeClr val="tx1">
                  <a:alpha val="60000"/>
                </a:schemeClr>
              </a:solidFill>
              <a:effectLst/>
            </a:endParaRPr>
          </a:p>
          <a:p>
            <a:pPr marL="342900" marR="0" lvl="0" indent="-342900">
              <a:lnSpc>
                <a:spcPct val="140000"/>
              </a:lnSpc>
              <a:spcBef>
                <a:spcPts val="0"/>
              </a:spcBef>
              <a:spcAft>
                <a:spcPts val="0"/>
              </a:spcAft>
              <a:buFont typeface="+mj-lt"/>
              <a:buAutoNum type="arabicPeriod"/>
            </a:pPr>
            <a:r>
              <a:rPr lang="en-US" sz="800" spc="50">
                <a:solidFill>
                  <a:schemeClr val="tx1">
                    <a:alpha val="60000"/>
                  </a:schemeClr>
                </a:solidFill>
                <a:effectLst/>
              </a:rPr>
              <a:t>Gillett, B. G. R. &amp;. F. (2021b, November 2). COP26: World leaders promise to end deforestation by 2030. BBC News. </a:t>
            </a:r>
            <a:r>
              <a:rPr lang="en-US" sz="800" u="sng" spc="50">
                <a:solidFill>
                  <a:schemeClr val="tx1">
                    <a:alpha val="60000"/>
                  </a:schemeClr>
                </a:solidFill>
                <a:effectLst/>
                <a:hlinkClick r:id="rId8"/>
              </a:rPr>
              <a:t>https://www.bbc.com/news/science-environment-59088498</a:t>
            </a:r>
            <a:endParaRPr lang="en-US" sz="800" spc="50">
              <a:solidFill>
                <a:schemeClr val="tx1">
                  <a:alpha val="60000"/>
                </a:schemeClr>
              </a:solidFill>
              <a:effectLst/>
            </a:endParaRPr>
          </a:p>
          <a:p>
            <a:pPr marL="342900" marR="0" lvl="0" indent="-342900">
              <a:lnSpc>
                <a:spcPct val="140000"/>
              </a:lnSpc>
              <a:spcBef>
                <a:spcPts val="0"/>
              </a:spcBef>
              <a:spcAft>
                <a:spcPts val="1000"/>
              </a:spcAft>
              <a:buFont typeface="+mj-lt"/>
              <a:buAutoNum type="arabicPeriod"/>
            </a:pPr>
            <a:r>
              <a:rPr lang="en-US" sz="800" u="sng" spc="50">
                <a:solidFill>
                  <a:schemeClr val="tx1">
                    <a:alpha val="60000"/>
                  </a:schemeClr>
                </a:solidFill>
                <a:effectLst/>
                <a:hlinkClick r:id="rId9"/>
              </a:rPr>
              <a:t>https://www.researchgate.net/publication/228839080_Impact_of_Population_Growth_on_Environmental_Degradation_Case_of_India</a:t>
            </a:r>
            <a:endParaRPr lang="en-US" sz="800" spc="50">
              <a:solidFill>
                <a:schemeClr val="tx1">
                  <a:alpha val="60000"/>
                </a:schemeClr>
              </a:solidFill>
              <a:effectLst/>
            </a:endParaRPr>
          </a:p>
          <a:p>
            <a:pPr marL="342900" marR="0" lvl="0" indent="-342900">
              <a:lnSpc>
                <a:spcPct val="140000"/>
              </a:lnSpc>
              <a:spcBef>
                <a:spcPts val="0"/>
              </a:spcBef>
              <a:spcAft>
                <a:spcPts val="1000"/>
              </a:spcAft>
              <a:buFont typeface="+mj-lt"/>
              <a:buAutoNum type="arabicPeriod"/>
            </a:pPr>
            <a:r>
              <a:rPr lang="en-US" sz="800" u="sng" spc="50">
                <a:solidFill>
                  <a:schemeClr val="tx1">
                    <a:alpha val="60000"/>
                  </a:schemeClr>
                </a:solidFill>
                <a:effectLst/>
                <a:hlinkClick r:id="rId10"/>
              </a:rPr>
              <a:t>https://www.researchgate.net/publication/237771340_IMPACT_OF_POPULATION_EXPLOSION_ON_ENVIRONMENT</a:t>
            </a:r>
            <a:endParaRPr lang="en-US" sz="800" spc="50">
              <a:solidFill>
                <a:schemeClr val="tx1">
                  <a:alpha val="60000"/>
                </a:schemeClr>
              </a:solidFill>
              <a:effectLst/>
            </a:endParaRPr>
          </a:p>
          <a:p>
            <a:pPr marL="342900" marR="0" lvl="0" indent="-342900">
              <a:lnSpc>
                <a:spcPct val="140000"/>
              </a:lnSpc>
              <a:spcBef>
                <a:spcPts val="0"/>
              </a:spcBef>
              <a:spcAft>
                <a:spcPts val="1000"/>
              </a:spcAft>
              <a:buFont typeface="+mj-lt"/>
              <a:buAutoNum type="arabicPeriod"/>
            </a:pPr>
            <a:r>
              <a:rPr lang="en-US" sz="800" u="sng" spc="50">
                <a:solidFill>
                  <a:schemeClr val="tx1">
                    <a:alpha val="60000"/>
                  </a:schemeClr>
                </a:solidFill>
                <a:effectLst/>
                <a:hlinkClick r:id="rId11"/>
              </a:rPr>
              <a:t>https://www.ncbi.nlm.nih.gov/pmc/articles/PMC6497702/</a:t>
            </a:r>
            <a:endParaRPr lang="en-US" sz="800" spc="50">
              <a:solidFill>
                <a:schemeClr val="tx1">
                  <a:alpha val="60000"/>
                </a:schemeClr>
              </a:solidFill>
              <a:effectLst/>
            </a:endParaRPr>
          </a:p>
          <a:p>
            <a:pPr marL="342900" marR="0" lvl="0" indent="-342900">
              <a:lnSpc>
                <a:spcPct val="140000"/>
              </a:lnSpc>
              <a:spcBef>
                <a:spcPts val="0"/>
              </a:spcBef>
              <a:spcAft>
                <a:spcPts val="1000"/>
              </a:spcAft>
              <a:buFont typeface="+mj-lt"/>
              <a:buAutoNum type="arabicPeriod"/>
            </a:pPr>
            <a:r>
              <a:rPr lang="en-US" sz="800" u="sng" spc="50">
                <a:solidFill>
                  <a:schemeClr val="tx1">
                    <a:alpha val="60000"/>
                  </a:schemeClr>
                </a:solidFill>
                <a:effectLst/>
                <a:hlinkClick r:id="rId12"/>
              </a:rPr>
              <a:t>https://www.sciencedirect.com/science/article/pii/019592559290003G</a:t>
            </a:r>
            <a:endParaRPr lang="en-US" sz="800" spc="50">
              <a:solidFill>
                <a:schemeClr val="tx1">
                  <a:alpha val="60000"/>
                </a:schemeClr>
              </a:solidFill>
              <a:effectLst/>
            </a:endParaRPr>
          </a:p>
          <a:p>
            <a:pPr>
              <a:lnSpc>
                <a:spcPct val="140000"/>
              </a:lnSpc>
            </a:pPr>
            <a:r>
              <a:rPr lang="en-US" sz="800" u="sng" spc="50">
                <a:solidFill>
                  <a:schemeClr val="tx1">
                    <a:alpha val="60000"/>
                  </a:schemeClr>
                </a:solidFill>
                <a:effectLst/>
                <a:hlinkClick r:id="rId13"/>
              </a:rPr>
              <a:t>https://ijrpr.com/uploads/V4ISSUE7/IJRPR15601.pdf</a:t>
            </a:r>
            <a:endParaRPr lang="en-US" sz="800" spc="50">
              <a:solidFill>
                <a:schemeClr val="tx1">
                  <a:alpha val="60000"/>
                </a:schemeClr>
              </a:solidFill>
            </a:endParaRPr>
          </a:p>
        </p:txBody>
      </p:sp>
      <p:grpSp>
        <p:nvGrpSpPr>
          <p:cNvPr id="136" name="Group 135">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37" name="Group 136">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8" name="Freeform: Shape 117">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
        <p:nvSpPr>
          <p:cNvPr id="106" name="TextBox 105">
            <a:extLst>
              <a:ext uri="{FF2B5EF4-FFF2-40B4-BE49-F238E27FC236}">
                <a16:creationId xmlns:a16="http://schemas.microsoft.com/office/drawing/2014/main" id="{B1B9FE23-033E-AA42-2324-A1E31FD140B7}"/>
              </a:ext>
            </a:extLst>
          </p:cNvPr>
          <p:cNvSpPr txBox="1"/>
          <p:nvPr/>
        </p:nvSpPr>
        <p:spPr>
          <a:xfrm>
            <a:off x="670988" y="227909"/>
            <a:ext cx="10833186" cy="6506678"/>
          </a:xfrm>
          <a:prstGeom prst="rect">
            <a:avLst/>
          </a:prstGeom>
        </p:spPr>
        <p:txBody>
          <a:bodyPr vert="horz" lIns="91440" tIns="45720" rIns="91440" bIns="45720" rtlCol="0">
            <a:normAutofit/>
          </a:bodyPr>
          <a:lstStyle/>
          <a:p>
            <a:pPr marL="0" marR="0">
              <a:lnSpc>
                <a:spcPct val="115000"/>
              </a:lnSpc>
              <a:spcBef>
                <a:spcPts val="0"/>
              </a:spcBef>
              <a:spcAft>
                <a:spcPts val="1000"/>
              </a:spcAft>
            </a:pPr>
            <a:endParaRPr lang="en-US" sz="15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7498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2A35A-A653-A1E9-1BCD-872C27DEF015}"/>
              </a:ext>
            </a:extLst>
          </p:cNvPr>
          <p:cNvSpPr>
            <a:spLocks noGrp="1"/>
          </p:cNvSpPr>
          <p:nvPr>
            <p:ph type="title"/>
          </p:nvPr>
        </p:nvSpPr>
        <p:spPr>
          <a:xfrm>
            <a:off x="7113600" y="1311279"/>
            <a:ext cx="4060800" cy="2049502"/>
          </a:xfrm>
        </p:spPr>
        <p:txBody>
          <a:bodyPr vert="horz" lIns="91440" tIns="45720" rIns="91440" bIns="45720" rtlCol="0" anchor="b" anchorCtr="0">
            <a:normAutofit/>
          </a:bodyPr>
          <a:lstStyle/>
          <a:p>
            <a:pPr algn="ctr"/>
            <a:r>
              <a:rPr lang="en-US" sz="4800"/>
              <a:t>Thank you!</a:t>
            </a:r>
          </a:p>
        </p:txBody>
      </p:sp>
      <p:pic>
        <p:nvPicPr>
          <p:cNvPr id="6" name="Graphic 5" descr="Handshake">
            <a:extLst>
              <a:ext uri="{FF2B5EF4-FFF2-40B4-BE49-F238E27FC236}">
                <a16:creationId xmlns:a16="http://schemas.microsoft.com/office/drawing/2014/main" id="{930184F6-46DA-13F9-9089-91F5C79147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989" y="930894"/>
            <a:ext cx="4996212" cy="4996212"/>
          </a:xfrm>
          <a:prstGeom prst="rect">
            <a:avLst/>
          </a:prstGeom>
        </p:spPr>
      </p:pic>
      <p:cxnSp>
        <p:nvCxnSpPr>
          <p:cNvPr id="19" name="Straight Connector 18">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22" name="Group 21">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2" name="Group 31">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7"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4"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4744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EA3F9-017C-54FA-2E9A-04CD49935294}"/>
              </a:ext>
            </a:extLst>
          </p:cNvPr>
          <p:cNvSpPr>
            <a:spLocks noGrp="1"/>
          </p:cNvSpPr>
          <p:nvPr>
            <p:ph type="title"/>
          </p:nvPr>
        </p:nvSpPr>
        <p:spPr>
          <a:xfrm>
            <a:off x="990000" y="945926"/>
            <a:ext cx="3531600" cy="2483074"/>
          </a:xfrm>
        </p:spPr>
        <p:txBody>
          <a:bodyPr anchor="t">
            <a:normAutofit/>
          </a:bodyPr>
          <a:lstStyle/>
          <a:p>
            <a:pPr>
              <a:lnSpc>
                <a:spcPct val="90000"/>
              </a:lnSpc>
            </a:pPr>
            <a:r>
              <a:rPr lang="en-US" sz="2800" b="1" dirty="0">
                <a:effectLst/>
                <a:latin typeface="Goudy Old Style (Headings)"/>
                <a:ea typeface="Calibri" panose="020F0502020204030204" pitchFamily="34" charset="0"/>
              </a:rPr>
              <a:t>1.1 </a:t>
            </a:r>
            <a:r>
              <a:rPr lang="en-US" sz="2800" b="1" dirty="0">
                <a:effectLst/>
                <a:latin typeface="Goudy Old Style (Headings)"/>
                <a:ea typeface="Roboto" panose="02000000000000000000" pitchFamily="2" charset="0"/>
                <a:cs typeface="Roboto" panose="02000000000000000000" pitchFamily="2" charset="0"/>
              </a:rPr>
              <a:t>Impact of Population Growth on Environmental Degradation: Case of India</a:t>
            </a:r>
            <a:r>
              <a:rPr lang="en-US" sz="2800" dirty="0">
                <a:latin typeface="Goudy Old Style (Headings)"/>
              </a:rPr>
              <a:t>:</a:t>
            </a:r>
          </a:p>
        </p:txBody>
      </p:sp>
      <p:sp>
        <p:nvSpPr>
          <p:cNvPr id="3" name="Content Placeholder 2">
            <a:extLst>
              <a:ext uri="{FF2B5EF4-FFF2-40B4-BE49-F238E27FC236}">
                <a16:creationId xmlns:a16="http://schemas.microsoft.com/office/drawing/2014/main" id="{D5A1208F-7FA5-6790-DFB9-0CB524DB442F}"/>
              </a:ext>
            </a:extLst>
          </p:cNvPr>
          <p:cNvSpPr>
            <a:spLocks noGrp="1"/>
          </p:cNvSpPr>
          <p:nvPr>
            <p:ph idx="1"/>
          </p:nvPr>
        </p:nvSpPr>
        <p:spPr>
          <a:xfrm>
            <a:off x="4997457" y="0"/>
            <a:ext cx="7120088" cy="6857999"/>
          </a:xfrm>
        </p:spPr>
        <p:txBody>
          <a:bodyPr>
            <a:normAutofit/>
          </a:bodyPr>
          <a:lstStyle/>
          <a:p>
            <a:pPr marL="0" marR="0" algn="ctr">
              <a:lnSpc>
                <a:spcPct val="140000"/>
              </a:lnSpc>
              <a:spcBef>
                <a:spcPts val="0"/>
              </a:spcBef>
              <a:spcAft>
                <a:spcPts val="1000"/>
              </a:spcAft>
            </a:pPr>
            <a:r>
              <a:rPr lang="en-US" sz="1600" dirty="0">
                <a:effectLst/>
                <a:latin typeface="Calibri" panose="020F0502020204030204" pitchFamily="34" charset="0"/>
                <a:ea typeface="Calibri" panose="020F0502020204030204" pitchFamily="34" charset="0"/>
              </a:rPr>
              <a:t>The research paper explores the relationship between rapid population growth in India and its impact on the environment. The study investigates the consequences of population growth on land, forest, water, and energy resources. Findings suggest that high population growth rates lead to increased population density, a higher number of people below the poverty line, and subsequent pressure on natural resources, contributing to environmental degradation. The paper discusses the effects of population growth on land degradation, soil erosion, deforestation, and the decline of per capita</a:t>
            </a:r>
            <a:r>
              <a:rPr lang="en-US" sz="1600" dirty="0">
                <a:latin typeface="Calibri" panose="020F0502020204030204" pitchFamily="34" charset="0"/>
                <a:ea typeface="Calibri" panose="020F0502020204030204" pitchFamily="34" charset="0"/>
              </a:rPr>
              <a:t>l</a:t>
            </a:r>
            <a:r>
              <a:rPr lang="en-US" sz="1600" dirty="0">
                <a:effectLst/>
                <a:latin typeface="Calibri" panose="020F0502020204030204" pitchFamily="34" charset="0"/>
                <a:ea typeface="Calibri" panose="020F0502020204030204" pitchFamily="34" charset="0"/>
              </a:rPr>
              <a:t> land, forest, and water resources. The study concludes with policy reflections and emphasizes the crucial role of natural resource conservation. The authors, Sarbapriya Ray and Ishita Aditya, are affiliated with the University of Calcutta and the University of Burdwan, respectively. The paper underscores the need for concerted efforts, including education and local initiatives, to address environmental challenges associated with population growth in India.</a:t>
            </a:r>
          </a:p>
          <a:p>
            <a:pPr>
              <a:lnSpc>
                <a:spcPct val="140000"/>
              </a:lnSpc>
            </a:pPr>
            <a:endParaRPr lang="en-US" sz="1400" dirty="0"/>
          </a:p>
        </p:txBody>
      </p:sp>
      <p:grpSp>
        <p:nvGrpSpPr>
          <p:cNvPr id="37" name="Group 36">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48" name="Group 47">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9" name="Straight Connector 48">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0"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2" name="Freeform: Shape 51">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3" name="Freeform: Shape 52">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188712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EA3F9-017C-54FA-2E9A-04CD49935294}"/>
              </a:ext>
            </a:extLst>
          </p:cNvPr>
          <p:cNvSpPr>
            <a:spLocks noGrp="1"/>
          </p:cNvSpPr>
          <p:nvPr>
            <p:ph type="title"/>
          </p:nvPr>
        </p:nvSpPr>
        <p:spPr>
          <a:xfrm>
            <a:off x="990000" y="945926"/>
            <a:ext cx="3531600" cy="2483074"/>
          </a:xfrm>
        </p:spPr>
        <p:txBody>
          <a:bodyPr anchor="t">
            <a:normAutofit/>
          </a:bodyPr>
          <a:lstStyle/>
          <a:p>
            <a:pPr marL="0" marR="0">
              <a:lnSpc>
                <a:spcPct val="115000"/>
              </a:lnSpc>
              <a:spcBef>
                <a:spcPts val="0"/>
              </a:spcBef>
              <a:spcAft>
                <a:spcPts val="1000"/>
              </a:spcAft>
            </a:pPr>
            <a:r>
              <a:rPr lang="en-US" sz="2800" b="1" dirty="0">
                <a:effectLst/>
                <a:latin typeface="Goudy Old Style (Headings)"/>
                <a:ea typeface="Calibri" panose="020F0502020204030204" pitchFamily="34" charset="0"/>
              </a:rPr>
              <a:t>1.2 </a:t>
            </a:r>
            <a:r>
              <a:rPr lang="en-US" sz="2800" b="1" dirty="0">
                <a:solidFill>
                  <a:srgbClr val="111111"/>
                </a:solidFill>
                <a:effectLst/>
                <a:latin typeface="Goudy Old Style (Headings)"/>
                <a:ea typeface="Roboto" panose="02000000000000000000" pitchFamily="2" charset="0"/>
                <a:cs typeface="Roboto" panose="02000000000000000000" pitchFamily="2" charset="0"/>
              </a:rPr>
              <a:t>IMPACT OF POPULATION EXPLOSION ON ENVIRONMENT</a:t>
            </a:r>
            <a:endParaRPr lang="en-US" sz="2800" dirty="0">
              <a:effectLst/>
              <a:latin typeface="Goudy Old Style (Headings)"/>
              <a:ea typeface="Calibri" panose="020F0502020204030204" pitchFamily="34" charset="0"/>
            </a:endParaRPr>
          </a:p>
        </p:txBody>
      </p:sp>
      <p:sp>
        <p:nvSpPr>
          <p:cNvPr id="3" name="Content Placeholder 2">
            <a:extLst>
              <a:ext uri="{FF2B5EF4-FFF2-40B4-BE49-F238E27FC236}">
                <a16:creationId xmlns:a16="http://schemas.microsoft.com/office/drawing/2014/main" id="{D5A1208F-7FA5-6790-DFB9-0CB524DB442F}"/>
              </a:ext>
            </a:extLst>
          </p:cNvPr>
          <p:cNvSpPr>
            <a:spLocks noGrp="1"/>
          </p:cNvSpPr>
          <p:nvPr>
            <p:ph idx="1"/>
          </p:nvPr>
        </p:nvSpPr>
        <p:spPr>
          <a:xfrm>
            <a:off x="4997457" y="0"/>
            <a:ext cx="7120088" cy="6857999"/>
          </a:xfrm>
        </p:spPr>
        <p:txBody>
          <a:bodyPr>
            <a:normAutofit fontScale="85000" lnSpcReduction="10000"/>
          </a:bodyPr>
          <a:lstStyle/>
          <a:p>
            <a:pPr marL="0" marR="0" algn="ctr">
              <a:lnSpc>
                <a:spcPct val="140000"/>
              </a:lnSpc>
              <a:spcBef>
                <a:spcPts val="0"/>
              </a:spcBef>
              <a:spcAft>
                <a:spcPts val="1000"/>
              </a:spcAft>
            </a:pPr>
            <a:r>
              <a:rPr lang="en-US" sz="1800" dirty="0">
                <a:effectLst/>
                <a:latin typeface="Calibri" panose="020F0502020204030204" pitchFamily="34" charset="0"/>
                <a:ea typeface="Calibri" panose="020F0502020204030204" pitchFamily="34" charset="0"/>
              </a:rPr>
              <a:t>This document delves into the multifaceted impacts of population growth on the environment, emphasizing the alarming strain that the burgeoning human population places on Earth's delicate ecosystems. It begins by highlighting the staggering pace of population increase, emphasizing the shift from 1 billion in 1800 to 6 billion in just two centuries, with half residing in urban areas. The study underscores the critical connection between population size, affluence, and environmental impact, citing examples of greenhouse gas emissions, soil erosion rates, and species extinction. The intricate interplay between population growth and physical environment degradation is thoroughly examined, covering issues such as deforestation, air and water pollution, depletion of the ozone layer, and land/soil degradation. The consequences of these environmental challenges are elucidated, including global warming and climate change, with the document providing alarming statistics on rising global temperatures and their implications. The narrative also sheds light on the extinction of species, attributing it to human activities and emphasizing the value of biodiversity. The comprehensive exploration of each environmental concern is accompanied by insightful explanations of its causes and repercussions. The document concludes with a call for urgent population control measures, asserting that the Earth's finite environment is at risk of irreversible destruction without immediate intervention. Overall, it provides a detailed and well-supported argument for the necessity of addressing the complex interplay between population growth and environmental sustainability through targeted policies and actions.</a:t>
            </a:r>
            <a:endParaRPr lang="en-US" sz="1400" dirty="0"/>
          </a:p>
        </p:txBody>
      </p:sp>
      <p:grpSp>
        <p:nvGrpSpPr>
          <p:cNvPr id="37" name="Group 36">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48" name="Group 47">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9" name="Straight Connector 48">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0"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2" name="Freeform: Shape 51">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3" name="Freeform: Shape 52">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34188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EA3F9-017C-54FA-2E9A-04CD49935294}"/>
              </a:ext>
            </a:extLst>
          </p:cNvPr>
          <p:cNvSpPr>
            <a:spLocks noGrp="1"/>
          </p:cNvSpPr>
          <p:nvPr>
            <p:ph type="title"/>
          </p:nvPr>
        </p:nvSpPr>
        <p:spPr>
          <a:xfrm>
            <a:off x="990000" y="945926"/>
            <a:ext cx="3531600" cy="2483074"/>
          </a:xfrm>
        </p:spPr>
        <p:txBody>
          <a:bodyPr anchor="t">
            <a:normAutofit fontScale="90000"/>
          </a:bodyPr>
          <a:lstStyle/>
          <a:p>
            <a:pPr>
              <a:lnSpc>
                <a:spcPct val="115000"/>
              </a:lnSpc>
              <a:spcBef>
                <a:spcPts val="0"/>
              </a:spcBef>
              <a:spcAft>
                <a:spcPts val="1000"/>
              </a:spcAft>
            </a:pPr>
            <a:r>
              <a:rPr lang="en-US" b="1" dirty="0">
                <a:effectLst/>
                <a:latin typeface="Goudy Old Style (Headings)"/>
                <a:ea typeface="Calibri" panose="020F0502020204030204" pitchFamily="34" charset="0"/>
              </a:rPr>
              <a:t>1.3 The Effect of Population Growth on the Environment: Evidence from European Regions</a:t>
            </a:r>
            <a:br>
              <a:rPr lang="en-US" sz="1800" dirty="0">
                <a:effectLst/>
                <a:latin typeface="Goudy Old Style (Headings)"/>
                <a:ea typeface="Calibri" panose="020F0502020204030204" pitchFamily="34" charset="0"/>
              </a:rPr>
            </a:br>
            <a:endParaRPr lang="en-US" dirty="0">
              <a:effectLst/>
              <a:latin typeface="Goudy Old Style (Headings)"/>
              <a:ea typeface="Calibri" panose="020F0502020204030204" pitchFamily="34" charset="0"/>
            </a:endParaRPr>
          </a:p>
        </p:txBody>
      </p:sp>
      <p:sp>
        <p:nvSpPr>
          <p:cNvPr id="3" name="Content Placeholder 2">
            <a:extLst>
              <a:ext uri="{FF2B5EF4-FFF2-40B4-BE49-F238E27FC236}">
                <a16:creationId xmlns:a16="http://schemas.microsoft.com/office/drawing/2014/main" id="{D5A1208F-7FA5-6790-DFB9-0CB524DB442F}"/>
              </a:ext>
            </a:extLst>
          </p:cNvPr>
          <p:cNvSpPr>
            <a:spLocks noGrp="1"/>
          </p:cNvSpPr>
          <p:nvPr>
            <p:ph idx="1"/>
          </p:nvPr>
        </p:nvSpPr>
        <p:spPr>
          <a:xfrm>
            <a:off x="4997457" y="0"/>
            <a:ext cx="7120088" cy="6857999"/>
          </a:xfrm>
        </p:spPr>
        <p:txBody>
          <a:bodyPr>
            <a:normAutofit fontScale="92500" lnSpcReduction="20000"/>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comprehensive study investigates the intricate interplay between population growth and environmental repercussions within European regions, presenting a departure from conventional cross-country analyses by concentrating on regional-level intricacies. Utilizing a dataset spanning 1062 regions across 22 European countries during the years 1990 to 2006, the research meticulously explores the impact of population growth on two pivotal dimensions of environmental degradation: carbon dioxide (CO2) emissions and shifts in urban land use. Against the backdrop of the shifting European narrative, where concerns about overpopulation in the late 20th century have transformed into contemporary worries about declining population trends, this study sheds light on the nuanced regional disparities. The findings notably reveal that in Western Europe, burgeoning population rates align with escalated urban sprawl and heightened CO2 emissions, potentially conflicting with the region's ambitious climate goals. In stark contrast, Eastern Europe, marked by declining populations, exhibits no discernible correlation between population growth and these environmental markers. The study not only underscores the importance of regional specificity in understanding the population-environment nexus but also raises pertinent concerns about the implications of future population growth, notably spurred by immigration, in the context of the European Union's ambitious climate objectives. The intricate dynamics underscore the need for tailored policy responses that acknowledge regional variations and emphasize the complexities involved in achieving sustainable development goals in the face of demographic shifts.</a:t>
            </a:r>
          </a:p>
        </p:txBody>
      </p:sp>
      <p:grpSp>
        <p:nvGrpSpPr>
          <p:cNvPr id="37" name="Group 36">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48" name="Group 47">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9" name="Straight Connector 48">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0"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2" name="Freeform: Shape 51">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3" name="Freeform: Shape 52">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154371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EA3F9-017C-54FA-2E9A-04CD49935294}"/>
              </a:ext>
            </a:extLst>
          </p:cNvPr>
          <p:cNvSpPr>
            <a:spLocks noGrp="1"/>
          </p:cNvSpPr>
          <p:nvPr>
            <p:ph type="title"/>
          </p:nvPr>
        </p:nvSpPr>
        <p:spPr>
          <a:xfrm>
            <a:off x="990000" y="945926"/>
            <a:ext cx="3531600" cy="2483074"/>
          </a:xfrm>
        </p:spPr>
        <p:txBody>
          <a:bodyPr anchor="t">
            <a:normAutofit/>
          </a:bodyPr>
          <a:lstStyle/>
          <a:p>
            <a:pPr>
              <a:lnSpc>
                <a:spcPct val="90000"/>
              </a:lnSpc>
              <a:spcBef>
                <a:spcPts val="0"/>
              </a:spcBef>
              <a:spcAft>
                <a:spcPts val="1000"/>
              </a:spcAft>
            </a:pPr>
            <a:r>
              <a:rPr lang="en-US" sz="2700" b="1" dirty="0">
                <a:effectLst/>
                <a:latin typeface="Goudy Old Style (Headings)"/>
                <a:ea typeface="Calibri" panose="020F0502020204030204" pitchFamily="34" charset="0"/>
              </a:rPr>
              <a:t>1.4 Impact of Population Growth on Environment: THE DEBATE HEATS UP</a:t>
            </a:r>
            <a:br>
              <a:rPr lang="en-US" sz="2700" dirty="0">
                <a:effectLst/>
                <a:latin typeface="Goudy Old Style (Headings)"/>
                <a:ea typeface="Calibri" panose="020F0502020204030204" pitchFamily="34" charset="0"/>
              </a:rPr>
            </a:br>
            <a:br>
              <a:rPr lang="en-US" sz="2700" dirty="0">
                <a:effectLst/>
                <a:latin typeface="Goudy Old Style (Headings)"/>
                <a:ea typeface="Calibri" panose="020F0502020204030204" pitchFamily="34" charset="0"/>
              </a:rPr>
            </a:br>
            <a:endParaRPr lang="en-US" sz="2700" dirty="0">
              <a:effectLst/>
              <a:latin typeface="Goudy Old Style (Headings)"/>
              <a:ea typeface="Calibri" panose="020F0502020204030204" pitchFamily="34" charset="0"/>
            </a:endParaRPr>
          </a:p>
        </p:txBody>
      </p:sp>
      <p:sp>
        <p:nvSpPr>
          <p:cNvPr id="3" name="Content Placeholder 2">
            <a:extLst>
              <a:ext uri="{FF2B5EF4-FFF2-40B4-BE49-F238E27FC236}">
                <a16:creationId xmlns:a16="http://schemas.microsoft.com/office/drawing/2014/main" id="{D5A1208F-7FA5-6790-DFB9-0CB524DB442F}"/>
              </a:ext>
            </a:extLst>
          </p:cNvPr>
          <p:cNvSpPr>
            <a:spLocks noGrp="1"/>
          </p:cNvSpPr>
          <p:nvPr>
            <p:ph idx="1"/>
          </p:nvPr>
        </p:nvSpPr>
        <p:spPr>
          <a:xfrm>
            <a:off x="4997457" y="0"/>
            <a:ext cx="7194543" cy="6857999"/>
          </a:xfrm>
        </p:spPr>
        <p:txBody>
          <a:bodyPr>
            <a:normAutofit/>
          </a:bodyPr>
          <a:lstStyle/>
          <a:p>
            <a:pPr marL="0" marR="0">
              <a:lnSpc>
                <a:spcPct val="140000"/>
              </a:lnSpc>
              <a:spcBef>
                <a:spcPts val="0"/>
              </a:spcBef>
              <a:spcAft>
                <a:spcPts val="1000"/>
              </a:spcAft>
            </a:pPr>
            <a:r>
              <a:rPr lang="en-US" sz="1700" dirty="0">
                <a:effectLst/>
                <a:latin typeface="Calibri" panose="020F0502020204030204" pitchFamily="34" charset="0"/>
                <a:ea typeface="Calibri" panose="020F0502020204030204" pitchFamily="34" charset="0"/>
                <a:cs typeface="Calibri" panose="020F0502020204030204" pitchFamily="34" charset="0"/>
              </a:rPr>
              <a:t>This paper explains the</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effectLst/>
                <a:latin typeface="Calibri" panose="020F0502020204030204" pitchFamily="34" charset="0"/>
                <a:ea typeface="Calibri" panose="020F0502020204030204" pitchFamily="34" charset="0"/>
                <a:cs typeface="Calibri" panose="020F0502020204030204" pitchFamily="34" charset="0"/>
              </a:rPr>
              <a:t>link between population growth and environmental woes is entangled, not straightforward. While a surging population strains resources and fuels problems like deforestation, DCs with fewer people consume most. Poverty, inequality, and political instability often drive environmental damage, not just numbers. Addressing these complexities, paired with technological leaps, is key to a sustainable future, not just population control. Forget just blaming population growth for LDC environmental woes. The real culprits are deeper. Government policies favoring big businesses over traditional farming hurt the land. Conflicts and refugee influxes devastate ecosystems. Rich countries' trade practices and limited aid keep LDCs poor and desperate, pushing them to overuse resources. To truly heal the environment, we need to tackle these complex issues, not just count heads.</a:t>
            </a:r>
            <a:endParaRPr lang="en-US" sz="1700" dirty="0">
              <a:effectLst/>
              <a:latin typeface="Calibri" panose="020F0502020204030204" pitchFamily="34" charset="0"/>
              <a:ea typeface="Calibri" panose="020F0502020204030204" pitchFamily="34" charset="0"/>
            </a:endParaRPr>
          </a:p>
          <a:p>
            <a:pPr marL="0" marR="0">
              <a:lnSpc>
                <a:spcPct val="140000"/>
              </a:lnSpc>
              <a:spcBef>
                <a:spcPts val="0"/>
              </a:spcBef>
              <a:spcAft>
                <a:spcPts val="1000"/>
              </a:spcAft>
            </a:pPr>
            <a:endParaRPr lang="en-US" sz="1700" dirty="0">
              <a:effectLst/>
              <a:latin typeface="Calibri" panose="020F0502020204030204" pitchFamily="34" charset="0"/>
              <a:ea typeface="Calibri" panose="020F0502020204030204" pitchFamily="34" charset="0"/>
            </a:endParaRPr>
          </a:p>
        </p:txBody>
      </p:sp>
      <p:grpSp>
        <p:nvGrpSpPr>
          <p:cNvPr id="60" name="Group 5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61" name="Group 6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5" name="Straight Connector 6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3" name="Freeform: Shape 6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4" name="Freeform: Shape 6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74028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EA3F9-017C-54FA-2E9A-04CD49935294}"/>
              </a:ext>
            </a:extLst>
          </p:cNvPr>
          <p:cNvSpPr>
            <a:spLocks noGrp="1"/>
          </p:cNvSpPr>
          <p:nvPr>
            <p:ph type="title"/>
          </p:nvPr>
        </p:nvSpPr>
        <p:spPr>
          <a:xfrm>
            <a:off x="990000" y="945926"/>
            <a:ext cx="3531600" cy="2483074"/>
          </a:xfrm>
        </p:spPr>
        <p:txBody>
          <a:bodyPr anchor="t">
            <a:noAutofit/>
          </a:bodyPr>
          <a:lstStyle/>
          <a:p>
            <a:pPr>
              <a:lnSpc>
                <a:spcPct val="90000"/>
              </a:lnSpc>
              <a:spcBef>
                <a:spcPts val="0"/>
              </a:spcBef>
              <a:spcAft>
                <a:spcPts val="1000"/>
              </a:spcAft>
            </a:pPr>
            <a:r>
              <a:rPr lang="en-US" sz="2800" b="1" dirty="0">
                <a:effectLst/>
                <a:latin typeface="Goudy Old Style (Headings)"/>
                <a:ea typeface="Calibri" panose="020F0502020204030204" pitchFamily="34" charset="0"/>
              </a:rPr>
              <a:t>1.5 Impact of Population Growth on Environmental Degradation and Effect on Human Health</a:t>
            </a:r>
            <a:br>
              <a:rPr lang="en-US" sz="2800" dirty="0">
                <a:effectLst/>
                <a:latin typeface="Goudy Old Style (Headings)"/>
                <a:ea typeface="Calibri" panose="020F0502020204030204" pitchFamily="34" charset="0"/>
              </a:rPr>
            </a:br>
            <a:br>
              <a:rPr lang="en-US" sz="2800" dirty="0">
                <a:effectLst/>
                <a:latin typeface="Goudy Old Style (Headings)"/>
                <a:ea typeface="Calibri" panose="020F0502020204030204" pitchFamily="34" charset="0"/>
              </a:rPr>
            </a:br>
            <a:br>
              <a:rPr lang="en-US" sz="2800" dirty="0">
                <a:effectLst/>
                <a:latin typeface="Goudy Old Style (Headings)"/>
                <a:ea typeface="Calibri" panose="020F0502020204030204" pitchFamily="34" charset="0"/>
              </a:rPr>
            </a:br>
            <a:endParaRPr lang="en-US" sz="2800" dirty="0">
              <a:effectLst/>
              <a:latin typeface="Goudy Old Style (Headings)"/>
              <a:ea typeface="Calibri" panose="020F0502020204030204" pitchFamily="34" charset="0"/>
            </a:endParaRPr>
          </a:p>
        </p:txBody>
      </p:sp>
      <p:sp>
        <p:nvSpPr>
          <p:cNvPr id="3" name="Content Placeholder 2">
            <a:extLst>
              <a:ext uri="{FF2B5EF4-FFF2-40B4-BE49-F238E27FC236}">
                <a16:creationId xmlns:a16="http://schemas.microsoft.com/office/drawing/2014/main" id="{D5A1208F-7FA5-6790-DFB9-0CB524DB442F}"/>
              </a:ext>
            </a:extLst>
          </p:cNvPr>
          <p:cNvSpPr>
            <a:spLocks noGrp="1"/>
          </p:cNvSpPr>
          <p:nvPr>
            <p:ph idx="1"/>
          </p:nvPr>
        </p:nvSpPr>
        <p:spPr>
          <a:xfrm>
            <a:off x="4997457" y="0"/>
            <a:ext cx="7194543" cy="6857999"/>
          </a:xfrm>
        </p:spPr>
        <p:txBody>
          <a:bodyPr>
            <a:normAutofit fontScale="85000" lnSpcReduction="10000"/>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rPr>
              <a:t>This paper delves in the ups and downs of a population's headcount, is a key development factor to consider. The past 50 years saw a global boom, fueled by plunging death rates, especially in developing countries after World War II thanks to medical advancements. However, this wasn't uniform. While most developing nations have followed suit with falling birth rates since the 1960s, places like Sub-Saharan Africa and the Middle East stand out, still experiencing significant population increases. It's a complex dance, with birth and death rates playing starring roles, and regional variations adding their own flavor to the story. Our objective is to analyse cause of population growth, degradation of environment and obtain more Hands to Overcome Poverty. One of the most famous theories about the relationship between population and resources is Malthusian theory, which was developed by Thomas Malthus in the late 18th century. Malthus argued that population growth would eventually outstrip the ability of the Earth to produce food, leading to widespread famine and poverty. However, Malthus did not foresee the technological changes that have accompanied modernization and allowed agricultural output to increase faster than population growth. Other scholars, such as Ester Boserup, have argued that population growth can actually lead to increased technological innovation and resourcefulness. Boserup suggested that in some cases, population growth and resulting increased population density might induce technological changes that allow food production to keep pace with population growth. Water, food, forests, wildlife - all threatened by more and more people consuming and polluting. Overpopulation linked to environmental damage, aggression, and resource tension. Sustainable solutions urgently needed for a harmonious future. Due to cause of Population Growth environmental and surrounding will be polluted and its affect to effect directly human life and overuse of Coal, oil and natural it has started producing some serious effects on the environment. Rise in the number of vehicles and industries have badly affected the quality of air. Rise in amount of Co2 emissions leads to global warming.</a:t>
            </a:r>
          </a:p>
        </p:txBody>
      </p:sp>
      <p:grpSp>
        <p:nvGrpSpPr>
          <p:cNvPr id="60" name="Group 5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61" name="Group 6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5" name="Straight Connector 6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3" name="Freeform: Shape 6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4" name="Freeform: Shape 6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42758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3" name="Straight Connector 22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24" name="Group 22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25" name="Group 22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2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28" name="Rectangle 22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136C9F-5999-8AA1-460A-82AF3C045F20}"/>
              </a:ext>
            </a:extLst>
          </p:cNvPr>
          <p:cNvSpPr txBox="1"/>
          <p:nvPr/>
        </p:nvSpPr>
        <p:spPr>
          <a:xfrm>
            <a:off x="3777600" y="1079500"/>
            <a:ext cx="4636800" cy="2138400"/>
          </a:xfrm>
          <a:prstGeom prst="rect">
            <a:avLst/>
          </a:prstGeom>
        </p:spPr>
        <p:txBody>
          <a:bodyPr vert="horz" lIns="91440" tIns="45720" rIns="91440" bIns="45720" rtlCol="0" anchor="b" anchorCtr="0">
            <a:normAutofit/>
          </a:bodyPr>
          <a:lstStyle/>
          <a:p>
            <a:pPr marL="0" marR="0" algn="ctr">
              <a:spcBef>
                <a:spcPct val="0"/>
              </a:spcBef>
              <a:spcAft>
                <a:spcPts val="1000"/>
              </a:spcAft>
            </a:pPr>
            <a:r>
              <a:rPr lang="en-US" sz="4800" b="1" dirty="0">
                <a:effectLst/>
                <a:latin typeface="+mj-lt"/>
                <a:ea typeface="+mj-ea"/>
                <a:cs typeface="+mj-cs"/>
              </a:rPr>
              <a:t>Factors Description:</a:t>
            </a:r>
            <a:endParaRPr lang="en-US" sz="4800" dirty="0">
              <a:effectLst/>
              <a:latin typeface="+mj-lt"/>
              <a:ea typeface="+mj-ea"/>
              <a:cs typeface="+mj-cs"/>
            </a:endParaRPr>
          </a:p>
        </p:txBody>
      </p:sp>
      <p:grpSp>
        <p:nvGrpSpPr>
          <p:cNvPr id="229" name="Group 228">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30" name="Group 229">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8"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43" name="Group 242">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44"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1" name="Group 250">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53"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55" name="Freeform: Shape 254">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6" name="Freeform: Shape 255">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7" name="Group 256">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58" name="Group 257">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9" name="Group 258">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60" name="Straight Connector 259">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61" name="Group 260">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262" name="Group 261">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3"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68" name="Group 267">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8"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73" name="Group 272">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274" name="Group 273">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9" name="Straight Connector 78">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1"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78" name="Freeform: Shape 277">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79" name="Freeform: Shape 278">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80" name="Group 279">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81" name="Group 280">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2"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2"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9"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4"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958106096"/>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412D24"/>
      </a:dk2>
      <a:lt2>
        <a:srgbClr val="E8E6E2"/>
      </a:lt2>
      <a:accent1>
        <a:srgbClr val="92A4C4"/>
      </a:accent1>
      <a:accent2>
        <a:srgbClr val="827FBA"/>
      </a:accent2>
      <a:accent3>
        <a:srgbClr val="AD96C6"/>
      </a:accent3>
      <a:accent4>
        <a:srgbClr val="B37FBA"/>
      </a:accent4>
      <a:accent5>
        <a:srgbClr val="C593B5"/>
      </a:accent5>
      <a:accent6>
        <a:srgbClr val="BA7F8F"/>
      </a:accent6>
      <a:hlink>
        <a:srgbClr val="95805A"/>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130</TotalTime>
  <Words>3661</Words>
  <Application>Microsoft Office PowerPoint</Application>
  <PresentationFormat>Widescreen</PresentationFormat>
  <Paragraphs>100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Avenir Next LT Pro</vt:lpstr>
      <vt:lpstr>Calibri</vt:lpstr>
      <vt:lpstr>Goudy Old Style</vt:lpstr>
      <vt:lpstr>Goudy Old Style (Headings)</vt:lpstr>
      <vt:lpstr>Wingdings</vt:lpstr>
      <vt:lpstr>FrostyVTI</vt:lpstr>
      <vt:lpstr>ENVIROMENTAL WEEK 14 PROJECT</vt:lpstr>
      <vt:lpstr>INTRODUCTION:</vt:lpstr>
      <vt:lpstr>PowerPoint Presentation</vt:lpstr>
      <vt:lpstr>1.1 Impact of Population Growth on Environmental Degradation: Case of India:</vt:lpstr>
      <vt:lpstr>1.2 IMPACT OF POPULATION EXPLOSION ON ENVIRONMENT</vt:lpstr>
      <vt:lpstr>1.3 The Effect of Population Growth on the Environment: Evidence from European Regions </vt:lpstr>
      <vt:lpstr>1.4 Impact of Population Growth on Environment: THE DEBATE HEATS UP  </vt:lpstr>
      <vt:lpstr>1.5 Impact of Population Growth on Environmental Degradation and Effect on Human Health   </vt:lpstr>
      <vt:lpstr>PowerPoint Presentation</vt:lpstr>
      <vt:lpstr>PowerPoint Presentation</vt:lpstr>
      <vt:lpstr>PowerPoint Presentation</vt:lpstr>
      <vt:lpstr>PowerPoint Presentation</vt:lpstr>
      <vt:lpstr>Population Growth:  </vt:lpstr>
      <vt:lpstr>Temperature Change:   </vt:lpstr>
      <vt:lpstr>Sea Level Rise:   </vt:lpstr>
      <vt:lpstr>Population Exposure to Sea level rise:</vt:lpstr>
      <vt:lpstr>Species losing their climatic range: </vt:lpstr>
      <vt:lpstr>Global Death by Heat: </vt:lpstr>
      <vt:lpstr>Population Growth Breakdown by Region:</vt:lpstr>
      <vt:lpstr>PowerPoint Presentation</vt:lpstr>
      <vt:lpstr>Suggested Plans by 2100 to reduce the global temperature by the afforestation, the Deforestation: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Rules And ERD’s:</dc:title>
  <dc:creator>chehab yakoot</dc:creator>
  <cp:lastModifiedBy>mohamed farag</cp:lastModifiedBy>
  <cp:revision>1</cp:revision>
  <dcterms:created xsi:type="dcterms:W3CDTF">2023-11-28T15:38:26Z</dcterms:created>
  <dcterms:modified xsi:type="dcterms:W3CDTF">2024-01-07T21:56:22Z</dcterms:modified>
</cp:coreProperties>
</file>