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0" r:id="rId5"/>
    <p:sldId id="289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298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2F6F7"/>
    <a:srgbClr val="F7F7F7"/>
    <a:srgbClr val="007DDA"/>
    <a:srgbClr val="00B4FA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ACFCB-E9CB-4B17-8A68-FCC631B2D331}" v="499" dt="2025-03-10T08:34:28.857"/>
    <p1510:client id="{6B2B90D8-AD6F-A742-AA26-C5DD2985B906}" v="167" dt="2025-03-10T08:32:26.265"/>
    <p1510:client id="{B3A5F80F-C902-4422-83D0-F5C97A8B0CE4}" v="345" dt="2025-03-10T08:45:59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75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pPr/>
              <a:t>4/19/2025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EDFF660-44B9-7885-5DCC-4C9555F8322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548642"/>
            <a:ext cx="7342974" cy="3635797"/>
          </a:xfrm>
        </p:spPr>
        <p:txBody>
          <a:bodyPr lIns="0" tIns="0" rIns="0" bIns="0"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248" y="4473553"/>
            <a:ext cx="6534481" cy="1545336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7BA9381-262A-B17F-46F5-9F3C97B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248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ABCDF71-65BF-6C49-105D-D348EF4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C8F2AA5-D3F6-DAFA-E665-DEFCE26A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FA1FE77D-9B4D-B4FC-88E1-9ED84E9823FD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54C3941-2FC1-3C96-F1CD-DAD18E8BF9D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26EEB0A-F27C-6546-05A8-C0556777DF1E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C80570A-A447-B5FC-F358-DE1603621B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48" y="6054512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3578529578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E94A473-0E2F-855B-9BE9-646566F82A5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11F1861-7394-91D1-3FB3-1C63CAD6CDA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44FA9C6-3F37-9A7B-AE46-A7F94918078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E6E05E-CA4A-59B6-994A-26ED66D7F72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Straight Connector 9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6848015-40FC-D2CF-56EF-7B2B82A9A6A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72BA788-1AE9-2B5A-C0B2-C16236F3A34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0B09B15-3563-712C-6E2E-C89B5AF8200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4CF4C88-92DD-301D-210A-6C1B202D75F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8715CCF-7A7B-5AAC-D071-DE008B249E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96496" y="248925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A9011B5-6D01-3AF0-99E4-6A004B6CA0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649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9ABDEC3-4BEB-A518-046E-129B7D9E25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77416" y="248855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B40045-4DCE-76DA-58AD-223A1C0191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7741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33B2306-2357-FD4D-9A71-A8DD1010DE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496" y="438408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04F7AE4-DD5E-CA7A-FB08-B802AEDD04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649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515354B-8178-69A7-B299-C539A6E3E8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7416" y="438338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2E62BAE-F951-3097-780E-D7E06FD341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741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2154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E94A473-0E2F-855B-9BE9-646566F82A5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11F1861-7394-91D1-3FB3-1C63CAD6CDA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5C0DFC7-33FF-AA73-3FFC-C978E3721F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0425" y="2429164"/>
            <a:ext cx="7947574" cy="3435927"/>
          </a:xfrm>
        </p:spPr>
        <p:txBody>
          <a:bodyPr lIns="0" tIns="0" rIns="0" bIns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44FA9C6-3F37-9A7B-AE46-A7F94918078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E6E05E-CA4A-59B6-994A-26ED66D7F72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76103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5FCF6D2-D22A-3276-796E-755059E3506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380B01-FB3F-7DD6-224D-B483747E33A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003242D-37DC-762E-1EA1-8B102E521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3999" y="1486438"/>
            <a:ext cx="10504000" cy="437865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E62007A-8538-D139-3C5B-8FB0173392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395DC02-FAD1-051C-FC0A-4556D73CA22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529D71B-FE0E-CC62-38E3-7279774AA93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676AF1C-25E0-EBF0-0B1D-FA5F7D77021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60E189A-D955-6A7F-2779-ED5B5EB97BA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21564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4">
            <a:extLst>
              <a:ext uri="{FF2B5EF4-FFF2-40B4-BE49-F238E27FC236}">
                <a16:creationId xmlns="" xmlns:p14="http://schemas.microsoft.com/office/powerpoint/2010/main" xmlns:a16="http://schemas.microsoft.com/office/drawing/2014/main" id="{9C39C3C5-BCCF-9F66-0E64-6811D986B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799" y="407712"/>
            <a:ext cx="11554400" cy="582798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p14="http://schemas.microsoft.com/office/powerpoint/2010/main"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B11C69CE-4771-4BFA-AD70-0E51ABA58D6D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p14="http://schemas.microsoft.com/office/powerpoint/2010/main"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p14="http://schemas.microsoft.com/office/powerpoint/2010/main"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p14="http://schemas.microsoft.com/office/powerpoint/2010/main" val="206664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85B9BDD-2F0E-42F1-CE42-7711FBBB94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636196"/>
            <a:ext cx="9900753" cy="322889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AE7160-8A18-8762-67F8-C71E839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62296B3-7CBF-6881-5581-81D52C0F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8346D7C-F120-5968-2FC4-2F9B5B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EAE54C9-349B-EEFD-01BA-52EF837ACA9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44000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9433BDD-AE57-6F96-8693-7E2D491ACC5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89482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69FA094-1A8C-FF3E-020B-BE5688AA465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2421861" y="4258339"/>
            <a:ext cx="177800" cy="502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36685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38FCA36-95FF-0CF9-4C71-A29C3BB461F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5094751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8A648C6-FC37-4FD3-5FDC-5E5E3F26E8B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5094751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6CF2DE-B200-6DAF-AECE-B0AC0EBBE85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5087717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EF99B1E-C976-1CCB-CC3E-9D2C53570AC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90208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002700D-8F0A-455D-21D1-F8BB7751D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B768E5A-52FF-F75D-AA3B-1C8B6D1528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756388"/>
            <a:ext cx="9900753" cy="135826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CD4A4BC-F473-7413-C2A5-D07EAE5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05824B8-6C3A-C914-421D-91C765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9B860AA-5834-E732-09EE-0B4C2B02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" name="Straight Connector 4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50F56C8-02F6-1FF2-BC4F-491AE782A13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2494027"/>
            <a:ext cx="6688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85A2FB0-A9D4-F67C-4217-C01C336F90B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4442AF1-E4D2-F10A-B32F-2E74526257D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71775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61A18B-C79C-B070-5D41-0CBA01FD2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352" y="2258568"/>
            <a:ext cx="5839022" cy="35570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258B73AF-3955-4569-8B4F-B329360A9CBD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A1F1CCA-5801-CC5B-119A-E3E19DD49D8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0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EE657D3-93D0-4FB1-972C-646B605C4BF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0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7AA8180-1A53-234B-8CF6-65ADAA09EF5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-7034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1F94D7B-5469-B664-C915-DE6AC38BB4C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4543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989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3C5CADB-99AC-488A-7133-10E5DE76512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203006B-749F-4FAF-D572-3B107413BE5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A7C7037-357A-DAC2-8D07-004BB280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95E211B-A490-5F92-9B2C-FEF3E25CE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847" y="831918"/>
            <a:ext cx="5754527" cy="273813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3C0C011-1233-FC56-AA5C-DF88FB24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EB22DD-F16F-C3EB-5439-20C05A9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49AAE25-EEAC-AF75-FC81-21BC617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3286C62-1802-4E61-4D00-A502D957675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3643DA6-886C-DE80-B92C-E26740EAFE4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4138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CB9DAA1-B1FD-3717-3F96-795C852E73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965959E-D3BE-3B35-72E6-EE1774256C0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0DD584D-65FC-A106-C28D-A6D3A6A06A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3209" y="877456"/>
            <a:ext cx="5803165" cy="4987636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C749CC8-6079-025A-0476-7D1E022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B622798-A9D5-13A8-E6EB-283FF56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78BA8E0-712A-77CA-9713-4F206AB0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2F44F8D-8952-05F9-99FA-D64FD2F50F0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FB60CB7-7D69-80F4-AE1F-366A7F0A26D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081152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1105965-4EE5-E185-7666-27A5E5F1150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308540A-D298-C62B-CC21-BC7C6B5F73D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93AF98B-99CB-F2D7-B247-51CE41CD4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3907" y="831918"/>
            <a:ext cx="6542468" cy="5194162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F4DE3C-88B6-381C-78FC-8F935A23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5AFEEB4-7A81-9408-C4EF-D8AD90F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F48F71D-8479-0A54-8684-3F60D22D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6816AA6-A60B-C6E1-2885-EB6E2B1FFBB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760E10A-DF0B-1339-7826-107A95CC17D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120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BD2A05F-7D97-AC92-8751-B2038D22C7B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854239"/>
            <a:ext cx="7833895" cy="3592629"/>
          </a:xfrm>
        </p:spPr>
        <p:txBody>
          <a:bodyPr lIns="0" tIns="0" rIns="0"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17138"/>
            <a:ext cx="7376609" cy="1014984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3A9F20F-0C3A-1397-9D15-E8FAB191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1D99E05-D2CE-BA6C-1B55-023B8157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17487FF-71BE-78AA-BA49-FBF87B6E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4F49636-34EE-9DB1-7F2D-70300BC4B52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EC4A581-A833-A254-3039-BDBCA788BCA6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FFED0BB-EF13-651B-6B3F-61EAF5473C2D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4CA4762-63F5-8110-8D25-0FE369BAD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5684986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348967649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489336-0C23-2A47-DB03-CA00009C604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A6D03D-AABD-4AB3-9E1E-4DF31BB8536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C13A46E-F797-1C4C-30CB-A1D1CF1DE3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7669" y="2149812"/>
            <a:ext cx="6241267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669" y="831919"/>
            <a:ext cx="6241267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07DB0D8-36F3-541C-5D5B-BE7F00E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29D90C1-EB79-260E-06B5-66A03CAE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2A9EC63-48AA-37EC-23B0-6B17D323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4D911F7-7994-03E9-8128-10F10F99F5D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1B32CED-CF03-686F-9EA0-80AD67E6EBA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16353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DA9BE4-08A4-4088-DC5B-3F23F0E302F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1F93313-9B95-1A0F-3166-8AA3A63DFC0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47548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B6ED53D-AC89-453B-A25B-CC64DA3F21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7880" y="2149812"/>
            <a:ext cx="6135624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79" y="831919"/>
            <a:ext cx="6135624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A8B19BB-10BD-EE0C-B647-96D5DC23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4587B9-3271-1DBD-D567-666B86C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14ABFF7-DC89-EED7-524C-B586DAD1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241CE73-4958-1726-C9B4-B1B2394278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202D8C-E98F-7728-52D1-B44C8EB257E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8907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BC20976-8E96-EA29-B265-5660CEC8E2C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01513C9-9EF0-A484-2C49-5EE294C4817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F6F66EE-0D34-BF84-840D-5515C61DE4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1" y="1974715"/>
            <a:ext cx="6838936" cy="405136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0C2E4E4-F31A-5808-A175-A469DDB1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82603C5-7507-EB69-733F-4C701FC0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D4AA14-0EE9-A172-CD3A-EBE8A6A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2D8354F-0577-6A30-7505-8930D0CF8E8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6112CC8-70AC-3C75-6385-1A2C0FE2755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48683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7DC58E5-8B31-563D-65CE-5CB78BABC5E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4FC30D6-2036-A49D-2D87-79BB698CFE2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0DCF516-124A-7A64-68B6-4E53B51558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64987"/>
            <a:ext cx="6858000" cy="406109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9F9DDC1-0F34-0AE1-3EEE-1E60892D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BEBE2F7-AEE1-67CD-3C02-A67FE886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C7317C0-3EE4-FD5D-3CC9-DB7DEBCF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D8B416C-0540-7EBC-ACDF-ABEFD1F3ECC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A909623-94DE-B2B1-C6C6-D617C3FA2EA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49649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613" y="1130300"/>
            <a:ext cx="4361688" cy="209543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1130300"/>
            <a:ext cx="5767509" cy="4895779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65A762-BACD-319C-9EF5-5CF71AF9C8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613" y="3429000"/>
            <a:ext cx="4343323" cy="2597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13B293D-5FAC-ED41-C577-E331EA7B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61C5A1-EFBE-D83F-E3FA-9D4FE51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0C21C12-B33B-D1AA-BF34-E06F987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2F0003B-49B7-E647-B856-A28C13E88A3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B2F7E7F-68C6-DB69-BEB3-80DF0547A13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14512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780E457-D284-8068-957F-D85B00F3FC8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C48C225-FAD4-92C8-17A3-928B4B08943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C4894AA-FFFC-1F6C-8D9F-E941F8EBE6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60901"/>
            <a:ext cx="4361689" cy="34651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92B4E0B-09D2-1770-AF0A-79593CF5C0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67B0CE1-4683-787E-7E78-385D3963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FC3404C-1D8E-1568-8A3A-54E59FB1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EB56144-4670-1B58-E7A7-D1422FD2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65FCF90-9957-3ECF-3797-C2D9FEE25C9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CE1DC3D-3F35-8AEA-04FB-01F83E254A3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0125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143B539-8924-C0B8-CCA7-34D998DFBE9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94CABF7-7146-2440-C062-A7A27E048FE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D6E1E71-0B89-05C8-E774-C2A7B85E94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5064" y="1926077"/>
            <a:ext cx="4503872" cy="410000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74D5977-75E4-C67F-7EED-E31BDE0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27033D7-64E7-A801-F814-EFB76960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84A8F00-1CC3-8925-1509-3B5E9754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C7AEE2D-FC46-D9E4-9B50-387B4FD567F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DD62481-A06C-5002-BF7F-77030C50D3B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521704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73C539E-0623-5929-BCEC-D78603191F7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E87B982-FFFC-A392-9770-4B6E1013F55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454081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2B2705C-C73D-683F-26BE-4A73BC9A33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491" y="2461098"/>
            <a:ext cx="4571999" cy="356498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6AE17EA-5DE5-8855-1E1E-385F234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2416C41-9ADB-1026-364B-9B1691E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88799B5-E673-DEC7-3C2D-136D842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82FBAA-97D8-63A0-17D5-F9253ABE611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A3DA902-FEB6-39F4-636D-7825E8E2A3D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2043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6DE35DD-8058-B253-9AE4-5343BE2B4D9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F09DCB7-1228-2DB6-BF64-0785F0FD444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1116429-AB70-C20D-68E5-16E7545315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3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76FF1D7-D2E1-9D6F-EDE2-9D9DFF35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D41FB96-972B-0FA7-7C7C-A0ABD21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AC8983F-239A-B6B7-795A-CCEFADE1EF2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F8957D-AAB0-DEFF-9EB9-87C630548EE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177F51-9761-F2F7-DF84-18F30B6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755414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E35E2C-3084-0772-27D8-C1C214C8E9E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3C75CE7-717C-9244-6F64-72711A69332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9F3FF2B-377F-34A8-9E2C-A1EC9335BC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C25DD21-FB61-1472-2D64-DF184459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C03000C-C6AF-7EB5-E3EE-2482324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204AC67-A154-C296-CA4A-49DCD172C8D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9E96F2D-3C3D-A945-47E2-8DFBDDA59B1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B6089DF-6C45-7412-2734-8B136774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07149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A6F5649-82E9-4EB0-F4A3-CEB7F519803E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478884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3732C8E-A89F-3C9F-4630-F690E7E98F1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31" y="3949841"/>
            <a:ext cx="1805555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24" y="1318302"/>
            <a:ext cx="8592152" cy="2621154"/>
          </a:xfrm>
        </p:spPr>
        <p:txBody>
          <a:bodyPr lIns="0" tIns="0" rIns="0"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1923" y="4039647"/>
            <a:ext cx="7588155" cy="14140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C9A64E4D-5F8D-89DE-6750-9DB3E89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AF7A5D5-9D2E-55B0-B6EC-4B52019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C486168-ACCE-2B30-5AA9-299E5A43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7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CDDEFC-E3FC-1135-8E92-3A076889EE4D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CB53BEE4-B0F1-21AC-C432-CD02ED97775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9924" y="5630779"/>
            <a:ext cx="1969280" cy="1234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F6DD921-0CB1-DD3B-05FF-590B8632B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3082" y="5504202"/>
            <a:ext cx="2465836" cy="314757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4084357479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22D34A-FBBF-9CE0-34C0-3280F9BBA5C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4F763C5-31DF-45A8-C0B5-6A919573FAC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F4B9AE9-B78A-6D7F-20C0-F283C1653F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3453" y="3048000"/>
            <a:ext cx="3274547" cy="2978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D5E2451-9812-34C5-3C33-856233B6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7BEE80C-92D1-4F33-B7E5-AE68C008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5F4499B-9AF3-3A1A-12B9-F6C1E6E9095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A65BF30-A776-10EB-762C-FBB4D91FD5D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3CF56CB-74FD-C1FE-4BAA-59AD65A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221524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2CDF48D-CCCD-B99E-F3E4-CBE0FAF00A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28640" y="4509558"/>
            <a:ext cx="5719361" cy="151652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ADC8C146-0A20-4029-98D5-9A42EEDF8B24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9BF16D-597E-71C6-2E3F-617E81AC1DE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BFFD748-48BA-022F-3C3B-8ECFF6991C0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71A5897-3B1D-D50B-2427-DE31939A858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3312E9A-BE86-243D-20DB-F00178EEA38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418794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E7AD882-6D78-F3F8-8E45-92D9E2011F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3785800"/>
            <a:ext cx="7324641" cy="2240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12A2F-57DF-45DA-A7E9-678FD33267B9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110FEAA-9CDF-DFFD-DBD8-08095A039FE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A1CFA0B-85DB-50C1-2DCE-43E1EDBBD5A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5C54F2B-C639-D1C8-E104-CE340FCBE38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6D35091-8023-DE48-73F1-9D869CF9CD9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329396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BFB787F-F856-83D9-31F8-50BF0D4FA8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2657CF-AF2D-4A8E-63B2-8CCAB197AC0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809E7E7-B740-A6CE-1420-F217E7F4A6B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589654F-122C-B489-BF0E-A6BAA5D165B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11349E4-C41F-EF8C-5B32-8D12705832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3520" y="831918"/>
            <a:ext cx="7314480" cy="22402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6D9177A-278B-20CD-FE5E-6F6619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941CF86-87E6-8948-A328-3A114B7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0918809-FD32-F4A8-916A-8C76FA0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49977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73A54CA-FA08-6D99-1B77-AB0DB1F1F7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4080" y="2081048"/>
            <a:ext cx="4133883" cy="394503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766791B-F730-470C-BD5E-FFF8D449589F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D2BD5C2-C97A-C70B-4A03-5569FBDD129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51B1B7C-F3EB-F411-B2F9-1447EABB0CA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2B7F775-C47A-0C90-3F41-F05671F1F11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01DFAFE-D783-B15F-D030-6FAC8A72D01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455984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95BEAC7-7B0C-C67F-01EC-0D5C31CD35E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0398174-5A2A-0232-7084-BDB432D18CD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715548A-198D-A2A2-D9C7-3779F8215A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0080" y="831918"/>
            <a:ext cx="5627921" cy="519416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D06C25B-BA04-6374-65A0-76BDFB9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1172CCB-6D6C-0A38-3222-0CAD79C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DDE88A6-D60B-5097-2962-CB861AC16AB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B0A4DDF-9BA3-BD54-C7E8-4ED5D6B4277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54A775-89E7-5952-D197-FE7A944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67069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5CD5E4D-B21F-98DF-71BB-3A8188C85DB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3D01567-22D1-D593-7AB7-C9C8909D583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5509B30-B5BA-035C-9545-B2FADE9F1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873725"/>
            <a:ext cx="6623601" cy="515235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B6D1E27-668D-3A81-ECA7-E859B09D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839268F-45AE-773B-CA70-8DA32DF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C09008C-348E-CAC8-F695-08D4D59DB3D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392DB71-11A1-8B7E-EAA4-FDA88B6D586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05589EF-8DD8-AEE5-B805-F35A554E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473583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E5AD3D17-73C9-402C-91E7-BA73E6829C50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7EEDAD85-F38A-F8E4-0FB2-B9C16147E49D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16411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BE5E6DC-1581-347B-6E68-84FDD567E2E3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6829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1691296225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C77A7CDD-9512-40CC-9351-FC0DE186CFBD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02E5CEB-4489-D4CC-65B7-9A1B72D0901A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A78B4C5-7BDE-ECA1-1582-30036FE3163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4134609211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93814EA-F598-EBFD-83D1-6782D7CBB59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4D81316D-7AD5-22E6-6806-2F3D201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2DB3EA1-DD0C-4B8D-8364-52024B4530F1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45E312D-C246-214A-8F58-D9F6BAB6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DB604A8-7D54-9DD8-8A5E-316C302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C7A0F15-0EC8-3130-B9B5-66D39962587E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D7BB827-F847-836C-072E-C2C3984CE54D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84270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E620CC0-DC30-91C7-8486-4145213E0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615" y="3538558"/>
            <a:ext cx="11418925" cy="151499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7" name="Subtit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D16B2CF-CBE4-0CAA-4D1A-87BA832334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65616" y="5136147"/>
            <a:ext cx="11418926" cy="9931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/>
              <a:t>Click to edit Master subtitle style</a:t>
            </a:r>
          </a:p>
        </p:txBody>
      </p:sp>
      <p:sp>
        <p:nvSpPr>
          <p:cNvPr id="9" name="Picture Placeholder 20" descr="A hand holding a pen is writing on an open blank notebook.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EC0C38B-6B43-AD26-4095-760B8B70DC16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" y="1912129"/>
            <a:ext cx="1925575" cy="1530062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Picture Placeholder 24" descr="A modern, multi-story glass office building with a clear blue sky in the background.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BB82094-7EB6-EC6F-84DC-9D44135FA4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44486" y="-4"/>
            <a:ext cx="2247514" cy="19255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D6268BB-B547-A20C-3B9E-187F14FE0C1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C9EC6F98-8B99-D984-46BE-AB3745B39C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C6EC5DF-3303-F1EE-3D99-530E70BC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AFE7D64-F404-CB16-B1A6-2632D9817AB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716025" y="1925895"/>
            <a:ext cx="1496841" cy="1543709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00AEDDFB-A768-7BB7-5203-76DF807E10F5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925576" cy="1925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22C943-07E1-D41A-22B9-A7C40FF5C3F7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5574" y="0"/>
            <a:ext cx="2041601" cy="189392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3AD1606-3704-1AD8-6FD1-CC0ED9964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1053" y="3127434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1472828778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1CA164D-7C6B-06BE-16C2-75C3BBB09D5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564D697-3A15-958B-0687-86B35554E5C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BE9796F-7CAB-A7AD-BB1B-EF86F28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B9F2B7A-26D1-C74D-5C9C-6D7D978F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025FD8-B45A-B3C3-084D-724FB4DF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71AB10C-8E59-AE2D-86E6-6D9A67FE36C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924695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BBD9B3D-FB5A-6D3F-EF35-F7B4FBF0ECC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4CA7AA3-D510-AE6D-77CB-24E1A93D21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16EFAA2-E99D-F827-DFFE-D71EBB1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D80EBC9-29E7-4715-E05F-F2D325C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5C54C63-BED0-0452-B6A1-95AD18F2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E1ABDF3-0063-4A1D-10BB-DA224E36DC1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68735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812D861-AAF6-629C-C60E-0B5C3515927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C92FC1E-596F-194E-3F60-0A378404860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2B60F2-F319-70A6-2EBE-ED2F93E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78C9B71-D747-9AA5-01A4-6AEFAECC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264EEDC-4B25-0FE5-4420-D6FB69DD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B5B8FFC-1EB4-655C-F3FA-BF2976D1E3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860382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9FF5536-3C53-3CA1-4017-2BED4FDC7EEF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625D4C4-9EA2-CAEC-F708-C848BBE20BF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F4252319-ED8D-9D07-4FEA-E6109633B3A9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C40B9B11-0EB4-232B-6E49-55998E9B4485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00D97EF-1B79-4BC4-8D86-085A16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366B58F-A813-A563-E14F-6008832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11857CB-6DBB-09F8-F69F-B30D94B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647395319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FCE66BBE-3119-84C9-214F-FCCB3DF5A6F1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271E2D2-F4D4-4D2D-E293-39C0966AB6B3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C074C01C-C082-4D6C-8432-D7AC79BB0B7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746ACEE-4843-63D2-082A-91EBA0C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754E216-025A-D125-2442-AB40AB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BD6C5C0B-4D2F-09C8-E6DB-1C790F4F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30AD6E7-539D-18AB-31B8-4BBCBC5943D9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8C988C6-6A58-97A9-A978-3E644B32762A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99167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A196DB63-381C-8C7D-BB65-082688206FF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4CE5E81E-1879-046D-890F-67265A4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E6EC2FBA-56C5-75AA-CB73-6FEF3DAE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F6DCD230-2FA8-A6FB-624C-AE600C46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2280E6F-66E0-FF74-CDC9-9E8D2921FEF4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507280052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D6CD142-9810-6E9E-811F-FBF95DAB136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0410E30-A3EF-7BFE-43CC-85D8B7FDC4C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0A18B9-CFE5-6D5D-5C30-04F0B33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3869561-2D2D-9996-FFE8-388DC6E9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8998549-C638-4A98-30C9-24AEA64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7999891-11D4-E429-CDE9-3DF80CE2015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B733A1D-510F-48B2-3D98-68215649F5A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5417093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6BD940F-D20B-0BF8-988B-5F547E8260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74561AA-EE8E-A34D-D1B7-BCB6A39A792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593D132-537B-9DD5-6B41-6F24C843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E6E8398-5863-5CDD-8A1A-FAF35E8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9187B6F-DAFE-6F4E-C600-61C125681F3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E069CF5-8226-D57D-93F5-CB79F89435E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275FBC0-CDAF-8728-57DD-F90BC45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294660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DD22BDB-6215-B88F-E45B-801DAF53832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B8FB568-40CA-4614-DF0C-2C6D33DBF8E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509B16-033B-8F64-FFC4-DDE5E8D48D5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A002548-DE85-310F-C8D5-5305547E86E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6221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CA77268-47A6-DBA8-B49A-089CF0ABA55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57AE0FC-167D-DCD4-7E90-08F6C5CF534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CB3C578-3B25-DE12-0521-367F4E72122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1BD741-F30D-3EC0-3E21-FE8EDC56FE9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78CB1F1-43DC-84A2-DB38-42CED8A6D0D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3D9D504-F065-099D-DFC5-03AAFA58A1D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DFB1812-ACA6-4DC3-03F0-C2E6122DF09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3BC5B12-08AC-2BFA-4EDD-13EA2E2980A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93A9BBB-A674-5564-A878-E3CA286CAE7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7F44296-638D-5B08-2F89-F8907F3138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5EBA686-575C-E191-F98A-C0EBBA4F5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47DF147-0973-9BC0-59E9-EA9637F0FE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0FA2C4-2DCC-57D2-A4A8-C0E7A91A23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6F9B4D9-EE44-B302-2788-6E680765993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63067" y="2691208"/>
            <a:ext cx="6196604" cy="3331705"/>
          </a:xfrm>
          <a:custGeom>
            <a:avLst/>
            <a:gdLst>
              <a:gd name="connsiteX0" fmla="*/ 0 w 6196604"/>
              <a:gd name="connsiteY0" fmla="*/ 0 h 3331705"/>
              <a:gd name="connsiteX1" fmla="*/ 6196604 w 6196604"/>
              <a:gd name="connsiteY1" fmla="*/ 0 h 3331705"/>
              <a:gd name="connsiteX2" fmla="*/ 6196604 w 6196604"/>
              <a:gd name="connsiteY2" fmla="*/ 3331705 h 3331705"/>
              <a:gd name="connsiteX3" fmla="*/ 0 w 6196604"/>
              <a:gd name="connsiteY3" fmla="*/ 3331705 h 333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6604" h="3331705">
                <a:moveTo>
                  <a:pt x="0" y="0"/>
                </a:moveTo>
                <a:lnTo>
                  <a:pt x="6196604" y="0"/>
                </a:lnTo>
                <a:lnTo>
                  <a:pt x="6196604" y="3331705"/>
                </a:lnTo>
                <a:lnTo>
                  <a:pt x="0" y="33317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6035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5B62877-1ECE-C895-2628-D7024147423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2" y="4575872"/>
            <a:ext cx="2281484" cy="228212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2BE707F-C731-EA4B-19D9-D329BD4A15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1" name="Subtit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30C0ABC-2179-00DC-A363-2C8C306494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01743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1D21C21-739A-A82A-8977-42F691559C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743" y="5635721"/>
            <a:ext cx="2005584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2" name="Picture Placeholder 2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7DFF57B-01B8-7AE5-59D6-1EA01068C2E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1486"/>
            <a:ext cx="2281484" cy="229486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2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987CD7-1E61-07D2-B179-5524B68E1EE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9528326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E3EDE68-DC03-72CA-8812-032BBE8CDA3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92B5A2C-FD03-F122-C8E4-B6CB4EC4861B}"/>
              </a:ext>
            </a:extLst>
          </p:cNvPr>
          <p:cNvSpPr>
            <a:spLocks noGrp="1"/>
          </p:cNvSpPr>
          <p:nvPr userDrawn="1"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6414389-5BC5-00A3-92BE-5E87E7C9E3BF}"/>
              </a:ext>
            </a:extLst>
          </p:cNvPr>
          <p:cNvSpPr>
            <a:spLocks noGrp="1"/>
          </p:cNvSpPr>
          <p:nvPr userDrawn="1"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492ADB2-587E-B1A9-AEBC-1F6E07F2E6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2E441E4-4327-1C3A-4D55-41FD3ECB9B6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2281484" y="0"/>
            <a:ext cx="2281484" cy="229486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504703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DD22BDB-6215-B88F-E45B-801DAF53832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B8FB568-40CA-4614-DF0C-2C6D33DBF8E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9509B16-033B-8F64-FFC4-DDE5E8D48D5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A002548-DE85-310F-C8D5-5305547E86E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86D542F-38EC-61DB-7AD9-6453D6F0E4A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17BECAB-B66B-0943-7AF6-21611173DC3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6161399-D3CD-2B6A-7B5A-A173236E9A9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0822DB5-2A32-BB84-BE71-30DA82316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56CED7D-93B5-34BD-84D6-825AD84C449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2B87474-83B0-2583-6BEB-DBB264CC1B3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5BFE79B-8E6A-D9C7-8A98-4A21A96FDC4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5A556EA-CC4F-1770-022A-C73BB2B983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2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64CF928-1384-68A8-D1B4-8DEB8E0FF21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2427830-33ED-2D71-F1A1-A803CC6A334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1FC06B-A087-E474-D4A7-336F08F727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6AD28EF-5FD9-495F-E6E5-08E2C0E0B5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4AEDC53-C272-2AB2-5E5D-F72DAB0DD2C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55C88A9-A0AC-5C27-5E5E-84D680EBD2F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35D000D-A853-BF2A-796C-5BB4089FE15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774CFC3-0318-B4D5-3562-72284B097D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641154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CA77268-47A6-DBA8-B49A-089CF0ABA55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57AE0FC-167D-DCD4-7E90-08F6C5CF534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CB3C578-3B25-DE12-0521-367F4E72122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81BD741-F30D-3EC0-3E21-FE8EDC56FE9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78CB1F1-43DC-84A2-DB38-42CED8A6D0D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3235B6E-0BC4-E35C-A63D-8431B00F064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07422" y="2714114"/>
            <a:ext cx="3286779" cy="3144803"/>
          </a:xfrm>
          <a:custGeom>
            <a:avLst/>
            <a:gdLst>
              <a:gd name="connsiteX0" fmla="*/ 0 w 3286779"/>
              <a:gd name="connsiteY0" fmla="*/ 0 h 3144803"/>
              <a:gd name="connsiteX1" fmla="*/ 3286779 w 3286779"/>
              <a:gd name="connsiteY1" fmla="*/ 0 h 3144803"/>
              <a:gd name="connsiteX2" fmla="*/ 3286779 w 3286779"/>
              <a:gd name="connsiteY2" fmla="*/ 3144803 h 3144803"/>
              <a:gd name="connsiteX3" fmla="*/ 0 w 3286779"/>
              <a:gd name="connsiteY3" fmla="*/ 3144803 h 314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779" h="3144803">
                <a:moveTo>
                  <a:pt x="0" y="0"/>
                </a:moveTo>
                <a:lnTo>
                  <a:pt x="3286779" y="0"/>
                </a:lnTo>
                <a:lnTo>
                  <a:pt x="3286779" y="3144803"/>
                </a:lnTo>
                <a:lnTo>
                  <a:pt x="0" y="31448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9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17DECF4-2610-D056-1F1B-0A01B2308F3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C28AB49-3DB1-E52D-1AB4-B1709BC0AB8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0FAA266-7A2C-303C-37A9-D9096061EB6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0CEB8D7-8819-9032-A32B-1E36953A03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23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273CF89-AB4A-0304-626F-BFDCFC1E20C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A619983-7048-CFFA-2B3F-E567DA8E3A1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DD2985-D841-921A-2CA5-FA93C316ACB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1B32814-1E10-4360-C81E-F89CCF8570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3DDDE90-D898-8159-4120-69CD5B67197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11865EF-2FFC-ABE3-A83C-6F770125D1C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F566BA2-1186-85A4-6ED7-A0446CC421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02D8DCD-6AEF-BCCC-41E1-218BC4F8CB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EF6E5FB-696E-E4DA-376C-C6E58622653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5179F2C-623F-1831-DD39-ED9E7ED5931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830792-F096-74D1-6CB2-FE2D1864B41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5480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9642387-6B33-1DBB-00B8-EDF68B532C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480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991622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311682DF-43EC-0F07-A7C5-BBE34873ED0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19537C-2409-953B-BDE2-AB2521C105F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C9829E9-8D63-ED15-7AEF-A81415DAB91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-6007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EC63B33-D13D-FB4A-B537-E8E2BF41C9A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675F45C-B671-B1FE-B78E-D2B5C3F5266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B0A7F60-BB82-1523-6016-4DF3F9BC8C0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A38B25D-1A75-AA11-EC1B-2E9B3683409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642B5E4-0B50-2725-EDDE-D1EE88D5660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80C401A-242B-5E39-BC68-857C9037DF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8953D7A-BF5D-1E06-0B40-6C6C99CA6C5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5C700DF-62E4-E111-6F97-6A25629A204F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733C667-C70E-68FC-D4E2-53C774281FE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966CDD4-764A-2B92-8BDB-D68F8B398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19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1FAFBF0-0542-A120-2960-1DA55B51554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9F19829-BFF7-0CE8-D758-D75C4AF3B92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9BEA94E-612C-BF3C-77F0-88A31565B16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2B4BED3-847C-3754-D9D8-AD3FC960BC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31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E7ABFBF-7319-2463-5753-0C61371AFE79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7158F56-5CD8-DF28-9ADF-24526A86539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6AE9EDE-852E-94EA-FA9B-12CF69E796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DCB3C5B-24BB-7C80-0DA9-35FFCEEF0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E3A12E4-9002-7558-ED02-4F510DA9C8E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34F7B0C-B157-5B9C-AB6F-3C0383644EE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1B4FC6E-B4F0-50B5-5D3C-EAD01FD41E3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E12CB3F-C82F-19E0-434B-60E17BD2D7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41480755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p14="http://schemas.microsoft.com/office/powerpoint/2010/main"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FF128-BAC7-4E0D-8F77-28A571D93B6F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p14="http://schemas.microsoft.com/office/powerpoint/2010/main"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p14="http://schemas.microsoft.com/office/powerpoint/2010/main"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16="http://schemas.microsoft.com/office/drawing/2014/main" xmlns:p14="http://schemas.microsoft.com/office/powerpoint/2010/main" val="6054800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607E11C-4CFD-0917-7CE5-5FD047FF471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9039689-5195-17C0-4FE6-F7675B1A393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5213A67-B154-5478-844F-57C8F6A8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BCD9679-8789-3C46-2C01-1A70F83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D71F9D7-53CC-2688-5FE1-813728EC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DDAAFA8-C82C-ACA2-4E69-EB7E3BD0DC0A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2A204AA-E1F0-B3EE-A344-C3874ECEA49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670846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0068B2F-8642-20C6-2DC8-D05334DB3E6E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D08106B-58A5-8614-7D42-8ACA85436A06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7CA2E7D-147E-2BB9-7A9B-568E3676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74D5EF1-8756-9CD5-58BC-20BC31467CCD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09B8D7D-2466-9642-26D7-DFF380C458A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081620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57987AA-E4E6-4FC1-BAD8-09A952212C58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76288D7-F050-E1E7-DC78-67369A1148C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3346" y="831920"/>
            <a:ext cx="831082" cy="831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5394A36-B784-7244-4CF7-3B5208E8D70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2264" y="831920"/>
            <a:ext cx="831082" cy="831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45081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2278D60-FC64-3BFB-1E09-A1791F9154DB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4576512"/>
            <a:ext cx="2281488" cy="228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0CDBB60-E0E0-833E-F84B-9BEC60B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3CCC54A-AE1A-0789-DF90-5E087B85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507772A-AF63-4BA6-5E0F-6C909D0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8BF7F53-1667-65E2-E3E8-2BDFBB43004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26636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1E718A0D-D1A5-F3AB-2E4B-7E5B6D164A13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064545F-B4D6-7EA6-DF60-737E0CDF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26" y="430370"/>
            <a:ext cx="4323773" cy="3990831"/>
          </a:xfrm>
        </p:spPr>
        <p:txBody>
          <a:bodyPr anchor="ctr">
            <a:no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 descr="A man in a suit is looking at a smartphone.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45934CC-3871-932C-71A1-C590767CE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58625" cy="6858000"/>
          </a:xfrm>
          <a:custGeom>
            <a:avLst/>
            <a:gdLst>
              <a:gd name="connsiteX0" fmla="*/ 0 w 9858625"/>
              <a:gd name="connsiteY0" fmla="*/ 0 h 6858000"/>
              <a:gd name="connsiteX1" fmla="*/ 2961362 w 9858625"/>
              <a:gd name="connsiteY1" fmla="*/ 0 h 6858000"/>
              <a:gd name="connsiteX2" fmla="*/ 8737073 w 9858625"/>
              <a:gd name="connsiteY2" fmla="*/ 5742833 h 6858000"/>
              <a:gd name="connsiteX3" fmla="*/ 7615524 w 9858625"/>
              <a:gd name="connsiteY3" fmla="*/ 6857997 h 6858000"/>
              <a:gd name="connsiteX4" fmla="*/ 9858622 w 9858625"/>
              <a:gd name="connsiteY4" fmla="*/ 6857997 h 6858000"/>
              <a:gd name="connsiteX5" fmla="*/ 9858625 w 9858625"/>
              <a:gd name="connsiteY5" fmla="*/ 6858000 h 6858000"/>
              <a:gd name="connsiteX6" fmla="*/ 0 w 98586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8625" h="6858000">
                <a:moveTo>
                  <a:pt x="0" y="0"/>
                </a:moveTo>
                <a:lnTo>
                  <a:pt x="2961362" y="0"/>
                </a:lnTo>
                <a:lnTo>
                  <a:pt x="8737073" y="5742833"/>
                </a:lnTo>
                <a:lnTo>
                  <a:pt x="7615524" y="6857997"/>
                </a:lnTo>
                <a:lnTo>
                  <a:pt x="9858622" y="6857997"/>
                </a:lnTo>
                <a:lnTo>
                  <a:pt x="985862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A01502E5-2DFC-DF77-C335-F8BB163D1B0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4F7829B-847B-82B9-DC04-43F2A9DA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C44EE9F-3C07-B885-75F7-2EF19AE6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B7B7E86-F28E-485C-35D7-E051E0B872B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383566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7C928DF-3B7B-6F49-CF7D-FDEF5C3A95BB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10516" y="4588452"/>
            <a:ext cx="2281484" cy="226954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86E48CD5-347B-4324-FD33-02D324DDB5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7305" y="1379047"/>
            <a:ext cx="8913982" cy="2508792"/>
          </a:xfr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4" name="Subtitle 8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5153DC17-0242-8E4C-6962-ED318C76B7A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7305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9DED0A95-69FB-B981-619F-C8F0BD1FF7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5703" y="5712286"/>
            <a:ext cx="2005584" cy="314757"/>
          </a:xfrm>
        </p:spPr>
        <p:txBody>
          <a:bodyPr>
            <a:normAutofit/>
          </a:bodyPr>
          <a:lstStyle>
            <a:lvl1pPr algn="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15" name="Picture Placeholder 24" descr="A modern, multi-story glass office building with a clear blue sky in the background.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CEF89FC2-74BC-6AFF-62E2-5E5247C9456F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" name="Picture Placeholder 20" descr="A hand holding a pen is writing on an open blank notebook.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F4643A0-B24C-4527-7AF0-464401E07B68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0516" y="2294226"/>
            <a:ext cx="2281484" cy="228212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D3B675A4-D9B6-583C-33B5-791287E060B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3C062E25-7E66-344C-A3E5-A5CE410A745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40A8CDE8-23F5-5E35-E043-E2792B3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Oval 1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13F359CB-6E7F-AB72-12C6-FE1FA423F3CE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10514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p15="http://schemas.microsoft.com/office/powerpoint/2012/main" xmlns:a16="http://schemas.microsoft.com/office/drawing/2014/main" id="{6F10E236-0BF6-76AD-46AB-3DCC71CA33EA}"/>
              </a:ext>
              <a:ext uri="{C183D7F6-B498-43B3-948B-1728B52AA6E4}">
                <adec:decorative xmlns="" xmlns:a16="http://schemas.microsoft.com/office/drawing/2014/main" xmlns:p14="http://schemas.microsoft.com/office/powerpoint/2010/main" xmlns:p15="http://schemas.microsoft.com/office/powerpoint/2012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7425" y="640"/>
            <a:ext cx="2281484" cy="228148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5="http://schemas.microsoft.com/office/powerpoint/2012/main" xmlns:p14="http://schemas.microsoft.com/office/powerpoint/2010/main" val="3796082144"/>
      </p:ext>
    </p:extLst>
  </p:cSld>
  <p:clrMapOvr>
    <a:masterClrMapping/>
  </p:clrMapOvr>
  <p:extLst>
    <p:ext uri="{DCECCB84-F9BA-43D5-87BE-67443E8EF086}">
      <p15:sldGuideLst xmlns="" xmlns:a16="http://schemas.microsoft.com/office/drawing/2014/main" xmlns:adec="http://schemas.microsoft.com/office/drawing/2017/decorative" xmlns:p14="http://schemas.microsoft.com/office/powerpoint/2010/main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305CB43-6584-B990-A6AF-D56EDAC943B8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F36D05A-80E9-C912-631C-020FB6C7B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065" y="355600"/>
            <a:ext cx="8201660" cy="2837603"/>
          </a:xfrm>
        </p:spPr>
        <p:txBody>
          <a:bodyPr lIns="0" tIns="0" rIns="0" bIns="0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Subtitle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431E9181-3767-0683-848A-A04AD81103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3265" y="3429000"/>
            <a:ext cx="6982460" cy="1100727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x-none"/>
              <a:t>Clikc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5F2E121-23DB-EE92-5A6F-9C14E57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991E89D-E6E4-4258-C5B2-951DE62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63B216FA-3264-2E8A-CB95-2A77936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57C57ED-577F-5153-1162-EAF7FD333421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ABEA6E9-B107-316F-C7B8-6EAC137922A4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1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16945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537B8F7-E751-7CEB-6DD9-B42C2FD723C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1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F57799BE-E2E8-5386-4E50-78667C4C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085" y="355600"/>
            <a:ext cx="8201660" cy="2837603"/>
          </a:xfrm>
        </p:spPr>
        <p:txBody>
          <a:bodyPr lIns="0" tIns="0" rIns="0" bIns="0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9" name="Subtitle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2C3C4BD9-EA24-4419-395F-2ED13A130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8085" y="3465211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x-none"/>
              <a:t>Clikc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5B1E7BAB-714E-16DE-838B-DD3C9444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300E782-589F-8882-4679-6D4626F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96AEB95B-6A8F-4EAD-1687-68BF0E2A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6378701-6465-5DA7-D893-B28EDACEEB3C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9910513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0A5B844E-3667-B2D2-8C28-BCDE9C01DC22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5687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9D17E65-B7F6-BBA0-5C0A-13E21E39A360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693132" y="2338938"/>
            <a:ext cx="4498868" cy="4519061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ECA2531A-F5B4-E8B8-D412-65D3B1F33305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99756"/>
            <a:ext cx="1958243" cy="195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E797FB8-5B85-3C23-4767-E540B7810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5170" y="355600"/>
            <a:ext cx="8201660" cy="2837603"/>
          </a:xfrm>
        </p:spPr>
        <p:txBody>
          <a:bodyPr lIns="0" tIns="0" rIns="0" bIns="0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2" name="Subtitle 9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D5D77306-9032-C768-9BC4-5AB9875D5F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04770" y="3475786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x-none"/>
              <a:t>Clikc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BDE02714-7C27-8D41-51B3-A9C407DB9B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CDA94B75-E618-5656-FC34-228692F1BC8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7827BC14-D194-8A9A-DE2E-F8CA4D63521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="" xmlns:adec="http://schemas.microsoft.com/office/drawing/2017/decorative" xmlns:p14="http://schemas.microsoft.com/office/powerpoint/2010/main" xmlns:a16="http://schemas.microsoft.com/office/drawing/2014/main" id="{86971F90-0FB8-A46A-78E4-2016819D6C67}"/>
              </a:ext>
              <a:ext uri="{C183D7F6-B498-43B3-948B-1728B52AA6E4}">
                <adec:decorative xmlns="" xmlns:a16="http://schemas.microsoft.com/office/drawing/2014/main" xmlns:p14="http://schemas.microsoft.com/office/powerpoint/2010/main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35704"/>
            <a:ext cx="1958241" cy="1958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a16="http://schemas.microsoft.com/office/drawing/2014/main" xmlns:adec="http://schemas.microsoft.com/office/drawing/2017/decorative" xmlns:p14="http://schemas.microsoft.com/office/powerpoint/2010/main" val="26098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31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311"/>
              <a:t>Click to edit Master text styles</a:t>
            </a:r>
            <a:endParaRPr lang="en-US"/>
          </a:p>
          <a:p>
            <a:pPr lvl="1"/>
            <a:r>
              <a:rPr lang="en-US" sz="1311"/>
              <a:t>Second level</a:t>
            </a:r>
          </a:p>
          <a:p>
            <a:pPr lvl="2"/>
            <a:r>
              <a:rPr lang="en-US" sz="1311"/>
              <a:t>Third level</a:t>
            </a:r>
          </a:p>
          <a:p>
            <a:pPr lvl="3"/>
            <a:r>
              <a:rPr lang="en-US" sz="1311"/>
              <a:t>Fourth level</a:t>
            </a:r>
          </a:p>
          <a:p>
            <a:pPr lvl="4"/>
            <a:r>
              <a:rPr lang="en-US" sz="1311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="" xmlns:a16="http://schemas.microsoft.com/office/drawing/2014/main" id="{2D17ED90-CB91-6261-AB30-D74BC9BC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4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="" xmlns:a16="http://schemas.microsoft.com/office/drawing/2014/main" id="{142388CC-2E65-D68D-4447-8A8F9645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="" xmlns:a16="http://schemas.microsoft.com/office/drawing/2014/main" id="{694092E3-4CDD-E5DF-7DEB-51B0DF89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 sz="1400"/>
            </a:lvl1pPr>
          </a:lstStyle>
          <a:p>
            <a:fld id="{12DB3EA1-DD0C-4B8D-8364-52024B4530F1}" type="datetime1">
              <a:rPr lang="en-US" smtClean="0"/>
              <a:pPr/>
              <a:t>4/19/2025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50" r:id="rId5"/>
    <p:sldLayoutId id="2147483711" r:id="rId6"/>
    <p:sldLayoutId id="2147483654" r:id="rId7"/>
    <p:sldLayoutId id="2147483758" r:id="rId8"/>
    <p:sldLayoutId id="2147483759" r:id="rId9"/>
    <p:sldLayoutId id="2147483705" r:id="rId10"/>
    <p:sldLayoutId id="21474837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56" r:id="rId40"/>
    <p:sldLayoutId id="214748375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763" r:id="rId48"/>
    <p:sldLayoutId id="2147483760" r:id="rId49"/>
    <p:sldLayoutId id="2147483699" r:id="rId50"/>
    <p:sldLayoutId id="2147483762" r:id="rId51"/>
    <p:sldLayoutId id="2147483761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661" r:id="rId5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924" y="500063"/>
            <a:ext cx="8592152" cy="2014537"/>
          </a:xfrm>
        </p:spPr>
        <p:txBody>
          <a:bodyPr>
            <a:normAutofit/>
          </a:bodyPr>
          <a:lstStyle/>
          <a:p>
            <a:r>
              <a:rPr lang="en-IN" sz="4800" dirty="0" smtClean="0"/>
              <a:t>Digital Prescription Record Analyser</a:t>
            </a:r>
            <a:endParaRPr lang="en-IN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500812" y="5643564"/>
            <a:ext cx="3228975" cy="1214436"/>
          </a:xfrm>
        </p:spPr>
        <p:txBody>
          <a:bodyPr>
            <a:noAutofit/>
          </a:bodyPr>
          <a:lstStyle/>
          <a:p>
            <a:r>
              <a:rPr lang="en-IN" sz="3600" dirty="0" smtClean="0"/>
              <a:t>~ Moghith M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OUTPUT</a:t>
            </a:r>
            <a:endParaRPr lang="en-IN" dirty="0"/>
          </a:p>
        </p:txBody>
      </p:sp>
      <p:pic>
        <p:nvPicPr>
          <p:cNvPr id="6" name="Content Placeholder 5" descr="Figure_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114425" y="1485900"/>
            <a:ext cx="9329738" cy="507206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1" y="1770743"/>
            <a:ext cx="10504000" cy="2960914"/>
          </a:xfrm>
        </p:spPr>
        <p:txBody>
          <a:bodyPr/>
          <a:lstStyle/>
          <a:p>
            <a:r>
              <a:rPr lang="en-IN" sz="4000" dirty="0" smtClean="0"/>
              <a:t>                        </a:t>
            </a:r>
            <a:r>
              <a:rPr lang="en-IN" sz="5400" b="0" dirty="0" smtClean="0"/>
              <a:t>Thank You !</a:t>
            </a:r>
            <a:endParaRPr lang="en-IN" sz="5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3999" y="1843088"/>
            <a:ext cx="10504000" cy="454319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Digital Prescription Record Analyser is a Python-based application designed to simplify the handling and analysis of prescription records. It reads data from CSV files, cleans and processes the information, and stores it into a MySQL database. The system allows healthcare administrators and analysts to gain insights into common medications, track monthly trends of diseases and patients, detect duplicate </a:t>
            </a:r>
            <a:r>
              <a:rPr lang="en-US" sz="2400" dirty="0" err="1" smtClean="0"/>
              <a:t>records,identify</a:t>
            </a:r>
            <a:r>
              <a:rPr lang="en-US" sz="2400" dirty="0" smtClean="0"/>
              <a:t> </a:t>
            </a:r>
            <a:r>
              <a:rPr lang="en-US" sz="2400" dirty="0" smtClean="0"/>
              <a:t>the most prescribed </a:t>
            </a:r>
            <a:r>
              <a:rPr lang="en-US" sz="2400" dirty="0" smtClean="0"/>
              <a:t>drugs,</a:t>
            </a:r>
            <a:r>
              <a:rPr lang="en-IN" sz="2400" dirty="0" smtClean="0"/>
              <a:t> Patients with Common </a:t>
            </a:r>
            <a:r>
              <a:rPr lang="en-IN" sz="2400" dirty="0" smtClean="0"/>
              <a:t>Disease and </a:t>
            </a:r>
            <a:r>
              <a:rPr lang="en-IN" sz="2400" dirty="0" smtClean="0"/>
              <a:t>Patient Count per </a:t>
            </a:r>
            <a:r>
              <a:rPr lang="en-IN" sz="2400" dirty="0" smtClean="0"/>
              <a:t>Disease</a:t>
            </a:r>
            <a:r>
              <a:rPr lang="en-US" sz="2400" dirty="0" smtClean="0"/>
              <a:t>.Additionally</a:t>
            </a:r>
            <a:r>
              <a:rPr lang="en-US" sz="2400" dirty="0" smtClean="0"/>
              <a:t>, it provides visualization through charts for better interpretation. This tool helps improve decision-making in healthcare data management by offering a streamlined and automated solution for prescription analysis.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0075" y="1700213"/>
            <a:ext cx="11029950" cy="4874757"/>
          </a:xfrm>
        </p:spPr>
        <p:txBody>
          <a:bodyPr>
            <a:normAutofit fontScale="40000" lnSpcReduction="20000"/>
          </a:bodyPr>
          <a:lstStyle/>
          <a:p>
            <a:r>
              <a:rPr lang="en-IN" sz="2400" dirty="0" smtClean="0"/>
              <a:t>  </a:t>
            </a:r>
            <a:r>
              <a:rPr lang="en-IN" sz="2400" dirty="0" smtClean="0"/>
              <a:t>      </a:t>
            </a:r>
            <a:endParaRPr lang="en-IN" sz="6000" dirty="0" smtClean="0"/>
          </a:p>
          <a:p>
            <a:pPr>
              <a:buFont typeface="Arial" pitchFamily="34" charset="0"/>
              <a:buChar char="•"/>
            </a:pPr>
            <a:r>
              <a:rPr lang="en-IN" sz="6000" dirty="0" smtClean="0"/>
              <a:t>  To read and clean data from CSV files effectively.</a:t>
            </a:r>
          </a:p>
          <a:p>
            <a:pPr>
              <a:buFont typeface="Arial" pitchFamily="34" charset="0"/>
              <a:buChar char="•"/>
            </a:pPr>
            <a:r>
              <a:rPr lang="en-IN" sz="6000" dirty="0" smtClean="0"/>
              <a:t>  To store cleaned data securely into a MySQL database.</a:t>
            </a:r>
          </a:p>
          <a:p>
            <a:pPr>
              <a:buFont typeface="Arial" pitchFamily="34" charset="0"/>
              <a:buChar char="•"/>
            </a:pPr>
            <a:r>
              <a:rPr lang="en-IN" sz="6000" dirty="0" smtClean="0"/>
              <a:t>  To detect and remove duplicate prescription entries.</a:t>
            </a:r>
          </a:p>
          <a:p>
            <a:pPr>
              <a:buFont typeface="Arial" pitchFamily="34" charset="0"/>
              <a:buChar char="•"/>
            </a:pPr>
            <a:r>
              <a:rPr lang="en-IN" sz="6000" dirty="0" smtClean="0"/>
              <a:t>  To identify the most commonly prescribed medications</a:t>
            </a:r>
            <a:r>
              <a:rPr lang="en-IN" sz="6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6000" dirty="0" smtClean="0"/>
              <a:t>  To  identify </a:t>
            </a:r>
            <a:r>
              <a:rPr lang="en-IN" sz="6000" dirty="0" smtClean="0"/>
              <a:t>Patient </a:t>
            </a:r>
            <a:r>
              <a:rPr lang="en-IN" sz="6000" dirty="0" smtClean="0"/>
              <a:t>Count per Disease</a:t>
            </a:r>
          </a:p>
          <a:p>
            <a:pPr>
              <a:buFont typeface="Arial" pitchFamily="34" charset="0"/>
              <a:buChar char="•"/>
            </a:pPr>
            <a:r>
              <a:rPr lang="en-US" sz="6000" dirty="0" smtClean="0"/>
              <a:t>  To identify </a:t>
            </a:r>
            <a:r>
              <a:rPr lang="en-IN" sz="6000" dirty="0" smtClean="0"/>
              <a:t>Patients with Common Disease</a:t>
            </a:r>
          </a:p>
          <a:p>
            <a:pPr>
              <a:buFont typeface="Arial" pitchFamily="34" charset="0"/>
              <a:buChar char="•"/>
            </a:pPr>
            <a:r>
              <a:rPr lang="en-IN" sz="6000" dirty="0" smtClean="0"/>
              <a:t>  To </a:t>
            </a:r>
            <a:r>
              <a:rPr lang="en-IN" sz="6000" dirty="0" smtClean="0"/>
              <a:t>generate monthly reports on disease trends and patient statistics.</a:t>
            </a:r>
          </a:p>
          <a:p>
            <a:pPr>
              <a:buFont typeface="Arial" pitchFamily="34" charset="0"/>
              <a:buChar char="•"/>
            </a:pPr>
            <a:r>
              <a:rPr lang="en-IN" sz="6000" dirty="0" smtClean="0"/>
              <a:t>  To visualize data using graphs for better understanding and decision-making.</a:t>
            </a:r>
          </a:p>
          <a:p>
            <a:pPr>
              <a:buFont typeface="Arial" pitchFamily="34" charset="0"/>
              <a:buChar char="•"/>
            </a:pPr>
            <a:r>
              <a:rPr lang="en-IN" sz="6000" dirty="0" smtClean="0"/>
              <a:t>  To provide a console-based user interface for ease of use.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TECHNOLOGIES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57238" y="1985963"/>
            <a:ext cx="11244261" cy="4600575"/>
          </a:xfrm>
        </p:spPr>
        <p:txBody>
          <a:bodyPr/>
          <a:lstStyle/>
          <a:p>
            <a:r>
              <a:rPr lang="en-IN" sz="2400" b="1" dirty="0" smtClean="0"/>
              <a:t>Python </a:t>
            </a:r>
            <a:r>
              <a:rPr lang="en-IN" sz="2400" dirty="0" smtClean="0"/>
              <a:t> – Core programming language</a:t>
            </a:r>
          </a:p>
          <a:p>
            <a:r>
              <a:rPr lang="en-IN" sz="2400" b="1" dirty="0" smtClean="0"/>
              <a:t>Pandas</a:t>
            </a:r>
            <a:r>
              <a:rPr lang="en-IN" sz="2400" dirty="0" smtClean="0"/>
              <a:t> – For data manipulation and analysis</a:t>
            </a:r>
          </a:p>
          <a:p>
            <a:r>
              <a:rPr lang="en-IN" sz="2400" b="1" dirty="0" smtClean="0"/>
              <a:t>MySQL</a:t>
            </a:r>
            <a:r>
              <a:rPr lang="en-IN" sz="2400" dirty="0" smtClean="0"/>
              <a:t> – To store and retrieve cleaned data</a:t>
            </a:r>
          </a:p>
          <a:p>
            <a:r>
              <a:rPr lang="en-IN" sz="2400" b="1" dirty="0" smtClean="0"/>
              <a:t>MySQL-Connector-Python</a:t>
            </a:r>
            <a:r>
              <a:rPr lang="en-IN" sz="2400" dirty="0" smtClean="0"/>
              <a:t> – For database connectivity</a:t>
            </a:r>
          </a:p>
          <a:p>
            <a:r>
              <a:rPr lang="en-IN" sz="2400" b="1" dirty="0" smtClean="0"/>
              <a:t>Matplotlib</a:t>
            </a:r>
            <a:r>
              <a:rPr lang="en-IN" sz="2400" dirty="0" smtClean="0"/>
              <a:t> – For visualizing data insights</a:t>
            </a:r>
          </a:p>
          <a:p>
            <a:r>
              <a:rPr lang="en-IN" sz="2400" b="1" dirty="0" smtClean="0"/>
              <a:t>CSV</a:t>
            </a:r>
            <a:r>
              <a:rPr lang="en-IN" sz="2400" dirty="0" smtClean="0"/>
              <a:t> – Input file format for prescription records</a:t>
            </a:r>
          </a:p>
          <a:p>
            <a:r>
              <a:rPr lang="en-IN" sz="2400" b="1" dirty="0" smtClean="0"/>
              <a:t>NumPy</a:t>
            </a:r>
            <a:r>
              <a:rPr lang="en-IN" sz="2400" dirty="0" smtClean="0"/>
              <a:t> – For numerical operations</a:t>
            </a:r>
          </a:p>
          <a:p>
            <a:endParaRPr lang="en-IN" sz="2800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58287" y="1714499"/>
            <a:ext cx="10504000" cy="4843463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 Load and clean prescription data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 Remove duplicates and empty rows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 Insert cleaned data into MySQL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 View most prescribed medicines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 View most common diseases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 Generate monthly patient reports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/>
              <a:t>Show Patient Count per Disease")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 </a:t>
            </a:r>
            <a:r>
              <a:rPr lang="en-IN" sz="2000" dirty="0" smtClean="0"/>
              <a:t>View </a:t>
            </a:r>
            <a:r>
              <a:rPr lang="en-IN" sz="2000" dirty="0" smtClean="0"/>
              <a:t>most affected disease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/>
              <a:t>  Show monthly disease </a:t>
            </a:r>
            <a:r>
              <a:rPr lang="en-IN" sz="2000" dirty="0" smtClean="0"/>
              <a:t>frequency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 Show </a:t>
            </a:r>
            <a:r>
              <a:rPr lang="en-IN" sz="2000" dirty="0" smtClean="0"/>
              <a:t>Patients with Common Disease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/>
          </a:p>
          <a:p>
            <a:pPr algn="just"/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1" y="537029"/>
            <a:ext cx="10504000" cy="667657"/>
          </a:xfrm>
        </p:spPr>
        <p:txBody>
          <a:bodyPr/>
          <a:lstStyle/>
          <a:p>
            <a:r>
              <a:rPr lang="en-IN" dirty="0" smtClean="0"/>
              <a:t>                                  OUTPUT</a:t>
            </a:r>
            <a:endParaRPr lang="en-IN" dirty="0"/>
          </a:p>
        </p:txBody>
      </p:sp>
      <p:pic>
        <p:nvPicPr>
          <p:cNvPr id="6" name="Content Placeholder 5" descr="Figure_1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414463" y="1485900"/>
            <a:ext cx="9144000" cy="5114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1" y="522514"/>
            <a:ext cx="10504000" cy="725715"/>
          </a:xfrm>
        </p:spPr>
        <p:txBody>
          <a:bodyPr/>
          <a:lstStyle/>
          <a:p>
            <a:r>
              <a:rPr lang="en-IN" dirty="0" smtClean="0"/>
              <a:t>                                 OUTPUT</a:t>
            </a:r>
            <a:endParaRPr lang="en-IN" dirty="0"/>
          </a:p>
        </p:txBody>
      </p:sp>
      <p:pic>
        <p:nvPicPr>
          <p:cNvPr id="6" name="Content Placeholder 5" descr="Figure_2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742951" y="1485901"/>
            <a:ext cx="10001250" cy="51863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1" y="551543"/>
            <a:ext cx="10504000" cy="595086"/>
          </a:xfrm>
        </p:spPr>
        <p:txBody>
          <a:bodyPr/>
          <a:lstStyle/>
          <a:p>
            <a:r>
              <a:rPr lang="en-IN" dirty="0" smtClean="0"/>
              <a:t>                                 OUTPUT</a:t>
            </a:r>
            <a:endParaRPr lang="en-IN" dirty="0"/>
          </a:p>
        </p:txBody>
      </p:sp>
      <p:pic>
        <p:nvPicPr>
          <p:cNvPr id="6" name="Content Placeholder 5" descr="figu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400175" y="1471612"/>
            <a:ext cx="9186863" cy="50577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                                       OUTPUT</a:t>
            </a:r>
            <a:endParaRPr lang="en-IN" sz="3200" dirty="0"/>
          </a:p>
        </p:txBody>
      </p:sp>
      <p:pic>
        <p:nvPicPr>
          <p:cNvPr id="4" name="Content Placeholder 3" descr="Fig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571625" y="1485900"/>
            <a:ext cx="8886825" cy="501491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0227商业">
      <a:dk1>
        <a:srgbClr val="000000"/>
      </a:dk1>
      <a:lt1>
        <a:srgbClr val="FFFFFF"/>
      </a:lt1>
      <a:dk2>
        <a:srgbClr val="17406D"/>
      </a:dk2>
      <a:lt2>
        <a:srgbClr val="5F88FD"/>
      </a:lt2>
      <a:accent1>
        <a:srgbClr val="15BCFF"/>
      </a:accent1>
      <a:accent2>
        <a:srgbClr val="007DDA"/>
      </a:accent2>
      <a:accent3>
        <a:srgbClr val="024DE2"/>
      </a:accent3>
      <a:accent4>
        <a:srgbClr val="7CCA62"/>
      </a:accent4>
      <a:accent5>
        <a:srgbClr val="FB5731"/>
      </a:accent5>
      <a:accent6>
        <a:srgbClr val="F49100"/>
      </a:accent6>
      <a:hlink>
        <a:srgbClr val="FBE43B"/>
      </a:hlink>
      <a:folHlink>
        <a:srgbClr val="85DFD0"/>
      </a:folHlink>
    </a:clrScheme>
    <a:fontScheme name="Costum 1">
      <a:majorFont>
        <a:latin typeface="Century Gothic"/>
        <a:ea typeface=""/>
        <a:cs typeface=""/>
      </a:majorFont>
      <a:minorFont>
        <a:latin typeface="Corbe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5C30565-8F81-4B63-A6DA-15D20795E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39F29D-32A6-409A-A026-DEBF052F7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AE56A7-C0B1-422F-B93F-A1B9772F53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</TotalTime>
  <Words>332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Digital Prescription Record Analyser</vt:lpstr>
      <vt:lpstr>                             ABSTRACT</vt:lpstr>
      <vt:lpstr>                           OBJECTIVE</vt:lpstr>
      <vt:lpstr>                     TECHNOLOGIES USED</vt:lpstr>
      <vt:lpstr>                       FUNCTIONALITIES</vt:lpstr>
      <vt:lpstr>                                  OUTPUT</vt:lpstr>
      <vt:lpstr>                                 OUTPUT</vt:lpstr>
      <vt:lpstr>                                 OUTPUT</vt:lpstr>
      <vt:lpstr>                                       OUTPUT</vt:lpstr>
      <vt:lpstr>                                 OUTPUT</vt:lpstr>
      <vt:lpstr>                        Thank You !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Prescription Record Analyzer</dc:title>
  <dc:creator>Moghith</dc:creator>
  <cp:lastModifiedBy>moghith</cp:lastModifiedBy>
  <cp:revision>12</cp:revision>
  <dcterms:modified xsi:type="dcterms:W3CDTF">2025-04-19T06:27:56Z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