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12" r:id="rId4"/>
  </p:sldMasterIdLst>
  <p:notesMasterIdLst>
    <p:notesMasterId r:id="rId14"/>
  </p:notesMasterIdLst>
  <p:handoutMasterIdLst>
    <p:handoutMasterId r:id="rId15"/>
  </p:handoutMasterIdLst>
  <p:sldIdLst>
    <p:sldId id="257" r:id="rId5"/>
    <p:sldId id="261" r:id="rId6"/>
    <p:sldId id="279" r:id="rId7"/>
    <p:sldId id="280" r:id="rId8"/>
    <p:sldId id="281" r:id="rId9"/>
    <p:sldId id="282" r:id="rId10"/>
    <p:sldId id="259" r:id="rId11"/>
    <p:sldId id="283" r:id="rId12"/>
    <p:sldId id="284" r:id="rId13"/>
  </p:sldIdLst>
  <p:sldSz cx="12192000" cy="6858000"/>
  <p:notesSz cx="6858000" cy="9144000"/>
  <p:defaultTextStyle>
    <a:defPPr rtl="0">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580"/>
  </p:normalViewPr>
  <p:slideViewPr>
    <p:cSldViewPr snapToGrid="0" snapToObjects="1">
      <p:cViewPr varScale="1">
        <p:scale>
          <a:sx n="40" d="100"/>
          <a:sy n="40" d="100"/>
        </p:scale>
        <p:origin x="48" y="788"/>
      </p:cViewPr>
      <p:guideLst/>
    </p:cSldViewPr>
  </p:slideViewPr>
  <p:notesTextViewPr>
    <p:cViewPr>
      <p:scale>
        <a:sx n="1" d="1"/>
        <a:sy n="1" d="1"/>
      </p:scale>
      <p:origin x="0" y="0"/>
    </p:cViewPr>
  </p:notesTextViewPr>
  <p:notesViewPr>
    <p:cSldViewPr snapToGrid="0" snapToObjects="1">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Foglio_di_lavoro_di_Microsoft_Excel.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Foglio1!$B$1</c:f>
              <c:strCache>
                <c:ptCount val="1"/>
                <c:pt idx="0">
                  <c:v>BYC</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Foglio1!$A$2:$A$8</c:f>
              <c:strCache>
                <c:ptCount val="6"/>
                <c:pt idx="0">
                  <c:v>Price</c:v>
                </c:pt>
                <c:pt idx="1">
                  <c:v>Simply-to-Use</c:v>
                </c:pt>
                <c:pt idx="2">
                  <c:v>Versatility</c:v>
                </c:pt>
                <c:pt idx="3">
                  <c:v>Portability</c:v>
                </c:pt>
                <c:pt idx="4">
                  <c:v>Design</c:v>
                </c:pt>
                <c:pt idx="5">
                  <c:v>Fun-To-Use</c:v>
                </c:pt>
              </c:strCache>
            </c:strRef>
          </c:cat>
          <c:val>
            <c:numRef>
              <c:f>Foglio1!$B$2:$B$8</c:f>
              <c:numCache>
                <c:formatCode>General</c:formatCode>
                <c:ptCount val="7"/>
                <c:pt idx="0">
                  <c:v>4.3</c:v>
                </c:pt>
                <c:pt idx="1">
                  <c:v>4.3</c:v>
                </c:pt>
                <c:pt idx="2">
                  <c:v>3.5</c:v>
                </c:pt>
                <c:pt idx="3">
                  <c:v>4.5</c:v>
                </c:pt>
                <c:pt idx="4">
                  <c:v>3.2</c:v>
                </c:pt>
                <c:pt idx="5">
                  <c:v>3.5</c:v>
                </c:pt>
              </c:numCache>
            </c:numRef>
          </c:val>
          <c:smooth val="0"/>
          <c:extLst>
            <c:ext xmlns:c16="http://schemas.microsoft.com/office/drawing/2014/chart" uri="{C3380CC4-5D6E-409C-BE32-E72D297353CC}">
              <c16:uniqueId val="{00000000-C5E5-40D6-8B46-98F8C4BC3016}"/>
            </c:ext>
          </c:extLst>
        </c:ser>
        <c:ser>
          <c:idx val="1"/>
          <c:order val="1"/>
          <c:tx>
            <c:strRef>
              <c:f>Foglio1!$C$1</c:f>
              <c:strCache>
                <c:ptCount val="1"/>
                <c:pt idx="0">
                  <c:v>Competitor</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Foglio1!$A$2:$A$8</c:f>
              <c:strCache>
                <c:ptCount val="6"/>
                <c:pt idx="0">
                  <c:v>Price</c:v>
                </c:pt>
                <c:pt idx="1">
                  <c:v>Simply-to-Use</c:v>
                </c:pt>
                <c:pt idx="2">
                  <c:v>Versatility</c:v>
                </c:pt>
                <c:pt idx="3">
                  <c:v>Portability</c:v>
                </c:pt>
                <c:pt idx="4">
                  <c:v>Design</c:v>
                </c:pt>
                <c:pt idx="5">
                  <c:v>Fun-To-Use</c:v>
                </c:pt>
              </c:strCache>
            </c:strRef>
          </c:cat>
          <c:val>
            <c:numRef>
              <c:f>Foglio1!$C$2:$C$8</c:f>
              <c:numCache>
                <c:formatCode>General</c:formatCode>
                <c:ptCount val="7"/>
                <c:pt idx="0">
                  <c:v>3.4</c:v>
                </c:pt>
                <c:pt idx="1">
                  <c:v>1.4</c:v>
                </c:pt>
                <c:pt idx="2">
                  <c:v>3.5</c:v>
                </c:pt>
                <c:pt idx="3">
                  <c:v>1.8</c:v>
                </c:pt>
                <c:pt idx="4">
                  <c:v>2.4</c:v>
                </c:pt>
                <c:pt idx="5">
                  <c:v>1.3</c:v>
                </c:pt>
              </c:numCache>
            </c:numRef>
          </c:val>
          <c:smooth val="0"/>
          <c:extLst>
            <c:ext xmlns:c16="http://schemas.microsoft.com/office/drawing/2014/chart" uri="{C3380CC4-5D6E-409C-BE32-E72D297353CC}">
              <c16:uniqueId val="{00000001-C5E5-40D6-8B46-98F8C4BC3016}"/>
            </c:ext>
          </c:extLst>
        </c:ser>
        <c:dLbls>
          <c:showLegendKey val="0"/>
          <c:showVal val="0"/>
          <c:showCatName val="0"/>
          <c:showSerName val="0"/>
          <c:showPercent val="0"/>
          <c:showBubbleSize val="0"/>
        </c:dLbls>
        <c:marker val="1"/>
        <c:smooth val="0"/>
        <c:axId val="1907402751"/>
        <c:axId val="257761743"/>
      </c:lineChart>
      <c:catAx>
        <c:axId val="1907402751"/>
        <c:scaling>
          <c:orientation val="minMax"/>
        </c:scaling>
        <c:delete val="0"/>
        <c:axPos val="b"/>
        <c:majorGridlines>
          <c:spPr>
            <a:ln w="9525"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257761743"/>
        <c:crosses val="autoZero"/>
        <c:auto val="1"/>
        <c:lblAlgn val="ctr"/>
        <c:lblOffset val="100"/>
        <c:noMultiLvlLbl val="0"/>
      </c:catAx>
      <c:valAx>
        <c:axId val="257761743"/>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907402751"/>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dirty="0"/>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9EF4D8-03CC-46D8-AC81-A206C5DCB317}" type="datetime1">
              <a:rPr lang="it-IT" smtClean="0"/>
              <a:t>11/01/2022</a:t>
            </a:fld>
            <a:endParaRPr lang="it-IT" dirty="0"/>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dirty="0"/>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663EFF-321A-4C9B-A76B-C15F1674933E}" type="slidenum">
              <a:rPr lang="it-IT" smtClean="0"/>
              <a:t>‹N›</a:t>
            </a:fld>
            <a:endParaRPr lang="it-IT" dirty="0"/>
          </a:p>
        </p:txBody>
      </p:sp>
    </p:spTree>
    <p:extLst>
      <p:ext uri="{BB962C8B-B14F-4D97-AF65-F5344CB8AC3E}">
        <p14:creationId xmlns:p14="http://schemas.microsoft.com/office/powerpoint/2010/main" val="3664382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1F780E-63A4-44EE-AFD9-E6D23C8AD0D5}" type="datetime1">
              <a:rPr lang="it-IT" smtClean="0"/>
              <a:pPr/>
              <a:t>11/01/2022</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noProof="0" dirty="0" smtClean="0"/>
              <a:t>Modifica gli stili del testo dello schema</a:t>
            </a:r>
          </a:p>
          <a:p>
            <a:pPr lvl="1"/>
            <a:r>
              <a:rPr lang="it-IT" noProof="0" dirty="0" smtClean="0"/>
              <a:t>Secondo livello</a:t>
            </a:r>
          </a:p>
          <a:p>
            <a:pPr lvl="2"/>
            <a:r>
              <a:rPr lang="it-IT" noProof="0" dirty="0" smtClean="0"/>
              <a:t>Terzo livello</a:t>
            </a:r>
          </a:p>
          <a:p>
            <a:pPr lvl="3"/>
            <a:r>
              <a:rPr lang="it-IT" noProof="0" dirty="0" smtClean="0"/>
              <a:t>Quarto livello</a:t>
            </a:r>
          </a:p>
          <a:p>
            <a:pPr lvl="4"/>
            <a:r>
              <a:rPr lang="it-IT" noProof="0" dirty="0" smtClean="0"/>
              <a:t>Quinto livello</a:t>
            </a:r>
            <a:endParaRPr lang="it-IT" noProof="0" dirty="0"/>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137DB7-2A54-45D9-9E04-5A49AD4AAAE2}" type="slidenum">
              <a:rPr lang="it-IT" noProof="0" smtClean="0"/>
              <a:t>‹N›</a:t>
            </a:fld>
            <a:endParaRPr lang="it-IT" noProof="0" dirty="0"/>
          </a:p>
        </p:txBody>
      </p:sp>
    </p:spTree>
    <p:extLst>
      <p:ext uri="{BB962C8B-B14F-4D97-AF65-F5344CB8AC3E}">
        <p14:creationId xmlns:p14="http://schemas.microsoft.com/office/powerpoint/2010/main" val="1884870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CD137DB7-2A54-45D9-9E04-5A49AD4AAAE2}" type="slidenum">
              <a:rPr lang="it-IT" smtClean="0"/>
              <a:t>1</a:t>
            </a:fld>
            <a:endParaRPr lang="it-IT" dirty="0"/>
          </a:p>
        </p:txBody>
      </p:sp>
    </p:spTree>
    <p:extLst>
      <p:ext uri="{BB962C8B-B14F-4D97-AF65-F5344CB8AC3E}">
        <p14:creationId xmlns:p14="http://schemas.microsoft.com/office/powerpoint/2010/main" val="2279417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CD137DB7-2A54-45D9-9E04-5A49AD4AAAE2}" type="slidenum">
              <a:rPr lang="it-IT" smtClean="0"/>
              <a:t>2</a:t>
            </a:fld>
            <a:endParaRPr lang="it-IT" dirty="0"/>
          </a:p>
        </p:txBody>
      </p:sp>
    </p:spTree>
    <p:extLst>
      <p:ext uri="{BB962C8B-B14F-4D97-AF65-F5344CB8AC3E}">
        <p14:creationId xmlns:p14="http://schemas.microsoft.com/office/powerpoint/2010/main" val="1388972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CD137DB7-2A54-45D9-9E04-5A49AD4AAAE2}" type="slidenum">
              <a:rPr lang="it-IT" smtClean="0"/>
              <a:t>3</a:t>
            </a:fld>
            <a:endParaRPr lang="it-IT" dirty="0"/>
          </a:p>
        </p:txBody>
      </p:sp>
    </p:spTree>
    <p:extLst>
      <p:ext uri="{BB962C8B-B14F-4D97-AF65-F5344CB8AC3E}">
        <p14:creationId xmlns:p14="http://schemas.microsoft.com/office/powerpoint/2010/main" val="2591138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CD137DB7-2A54-45D9-9E04-5A49AD4AAAE2}" type="slidenum">
              <a:rPr lang="it-IT" smtClean="0"/>
              <a:t>4</a:t>
            </a:fld>
            <a:endParaRPr lang="it-IT" dirty="0"/>
          </a:p>
        </p:txBody>
      </p:sp>
    </p:spTree>
    <p:extLst>
      <p:ext uri="{BB962C8B-B14F-4D97-AF65-F5344CB8AC3E}">
        <p14:creationId xmlns:p14="http://schemas.microsoft.com/office/powerpoint/2010/main" val="2399136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CD137DB7-2A54-45D9-9E04-5A49AD4AAAE2}" type="slidenum">
              <a:rPr lang="it-IT" smtClean="0"/>
              <a:t>5</a:t>
            </a:fld>
            <a:endParaRPr lang="it-IT" dirty="0"/>
          </a:p>
        </p:txBody>
      </p:sp>
    </p:spTree>
    <p:extLst>
      <p:ext uri="{BB962C8B-B14F-4D97-AF65-F5344CB8AC3E}">
        <p14:creationId xmlns:p14="http://schemas.microsoft.com/office/powerpoint/2010/main" val="3994474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CD137DB7-2A54-45D9-9E04-5A49AD4AAAE2}" type="slidenum">
              <a:rPr lang="it-IT" smtClean="0"/>
              <a:t>6</a:t>
            </a:fld>
            <a:endParaRPr lang="it-IT" dirty="0"/>
          </a:p>
        </p:txBody>
      </p:sp>
    </p:spTree>
    <p:extLst>
      <p:ext uri="{BB962C8B-B14F-4D97-AF65-F5344CB8AC3E}">
        <p14:creationId xmlns:p14="http://schemas.microsoft.com/office/powerpoint/2010/main" val="1522057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CD137DB7-2A54-45D9-9E04-5A49AD4AAAE2}" type="slidenum">
              <a:rPr lang="it-IT" smtClean="0"/>
              <a:t>7</a:t>
            </a:fld>
            <a:endParaRPr lang="it-IT" dirty="0"/>
          </a:p>
        </p:txBody>
      </p:sp>
    </p:spTree>
    <p:extLst>
      <p:ext uri="{BB962C8B-B14F-4D97-AF65-F5344CB8AC3E}">
        <p14:creationId xmlns:p14="http://schemas.microsoft.com/office/powerpoint/2010/main" val="42930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CD137DB7-2A54-45D9-9E04-5A49AD4AAAE2}" type="slidenum">
              <a:rPr lang="it-IT" smtClean="0"/>
              <a:t>8</a:t>
            </a:fld>
            <a:endParaRPr lang="it-IT" dirty="0"/>
          </a:p>
        </p:txBody>
      </p:sp>
    </p:spTree>
    <p:extLst>
      <p:ext uri="{BB962C8B-B14F-4D97-AF65-F5344CB8AC3E}">
        <p14:creationId xmlns:p14="http://schemas.microsoft.com/office/powerpoint/2010/main" val="479691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CD137DB7-2A54-45D9-9E04-5A49AD4AAAE2}" type="slidenum">
              <a:rPr lang="it-IT" smtClean="0"/>
              <a:t>9</a:t>
            </a:fld>
            <a:endParaRPr lang="it-IT" dirty="0"/>
          </a:p>
        </p:txBody>
      </p:sp>
    </p:spTree>
    <p:extLst>
      <p:ext uri="{BB962C8B-B14F-4D97-AF65-F5344CB8AC3E}">
        <p14:creationId xmlns:p14="http://schemas.microsoft.com/office/powerpoint/2010/main" val="3358139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11" name="Figura a mano libera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ctrTitle"/>
          </p:nvPr>
        </p:nvSpPr>
        <p:spPr>
          <a:xfrm>
            <a:off x="810001" y="1449147"/>
            <a:ext cx="10572000" cy="2971051"/>
          </a:xfrm>
        </p:spPr>
        <p:txBody>
          <a:bodyPr rtlCol="0"/>
          <a:lstStyle>
            <a:lvl1pPr>
              <a:defRPr sz="5400"/>
            </a:lvl1pPr>
          </a:lstStyle>
          <a:p>
            <a:pPr rtl="0"/>
            <a:r>
              <a:rPr lang="it-IT" noProof="0" smtClean="0"/>
              <a:t>Fare clic per modificare lo stile del titolo</a:t>
            </a:r>
            <a:endParaRPr lang="it-IT" noProof="0" dirty="0"/>
          </a:p>
        </p:txBody>
      </p:sp>
      <p:sp>
        <p:nvSpPr>
          <p:cNvPr id="3" name="Sottotitolo 2"/>
          <p:cNvSpPr>
            <a:spLocks noGrp="1"/>
          </p:cNvSpPr>
          <p:nvPr>
            <p:ph type="subTitle" idx="1"/>
          </p:nvPr>
        </p:nvSpPr>
        <p:spPr>
          <a:xfrm>
            <a:off x="810001" y="5280847"/>
            <a:ext cx="10572000" cy="434974"/>
          </a:xfrm>
        </p:spPr>
        <p:txBody>
          <a:bodyPr rtlCol="0"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it-IT" noProof="0" smtClean="0"/>
              <a:t>Fare clic per modificare lo stile del sottotitolo dello schema</a:t>
            </a:r>
            <a:endParaRPr lang="it-IT" noProof="0" dirty="0"/>
          </a:p>
        </p:txBody>
      </p:sp>
      <p:sp>
        <p:nvSpPr>
          <p:cNvPr id="4" name="Segnaposto data 3"/>
          <p:cNvSpPr>
            <a:spLocks noGrp="1"/>
          </p:cNvSpPr>
          <p:nvPr>
            <p:ph type="dt" sz="half" idx="10"/>
          </p:nvPr>
        </p:nvSpPr>
        <p:spPr/>
        <p:txBody>
          <a:bodyPr rtlCol="0"/>
          <a:lstStyle/>
          <a:p>
            <a:pPr rtl="0"/>
            <a:fld id="{F1825E68-D558-41A6-91B0-500BDC7CC297}" type="datetime1">
              <a:rPr lang="it-IT" noProof="0" smtClean="0"/>
              <a:t>11/01/2022</a:t>
            </a:fld>
            <a:endParaRPr lang="it-IT" noProof="0" dirty="0"/>
          </a:p>
        </p:txBody>
      </p:sp>
      <p:sp>
        <p:nvSpPr>
          <p:cNvPr id="5" name="Segnaposto piè di pagina 4"/>
          <p:cNvSpPr>
            <a:spLocks noGrp="1"/>
          </p:cNvSpPr>
          <p:nvPr>
            <p:ph type="ftr" sz="quarter" idx="11"/>
          </p:nvPr>
        </p:nvSpPr>
        <p:spPr/>
        <p:txBody>
          <a:bodyPr rtlCol="0"/>
          <a:lstStyle/>
          <a:p>
            <a:pPr rtl="0"/>
            <a:endParaRPr lang="it-IT" noProof="0" dirty="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a:t>‹N›</a:t>
            </a:fld>
            <a:endParaRPr lang="it-IT" noProof="0" dirty="0"/>
          </a:p>
        </p:txBody>
      </p:sp>
    </p:spTree>
    <p:extLst>
      <p:ext uri="{BB962C8B-B14F-4D97-AF65-F5344CB8AC3E}">
        <p14:creationId xmlns:p14="http://schemas.microsoft.com/office/powerpoint/2010/main" val="3886479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10000" y="4800600"/>
            <a:ext cx="10561418" cy="566738"/>
          </a:xfrm>
        </p:spPr>
        <p:txBody>
          <a:bodyPr rtlCol="0" anchor="b">
            <a:normAutofit/>
          </a:bodyPr>
          <a:lstStyle>
            <a:lvl1pPr algn="l">
              <a:defRPr sz="2400" b="0"/>
            </a:lvl1pPr>
          </a:lstStyle>
          <a:p>
            <a:pPr rtl="0"/>
            <a:r>
              <a:rPr lang="it-IT" noProof="0" smtClean="0"/>
              <a:t>Fare clic per modificare lo stile del titolo</a:t>
            </a:r>
            <a:endParaRPr lang="it-IT" noProof="0" dirty="0"/>
          </a:p>
        </p:txBody>
      </p:sp>
      <p:sp>
        <p:nvSpPr>
          <p:cNvPr id="15" name="Segnaposto immagine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rtlCol="0" anchor="t" anchorCtr="0" compatLnSpc="1">
            <a:prstTxWarp prst="textNoShape">
              <a:avLst/>
            </a:prstTxWarp>
            <a:normAutofit/>
          </a:bodyPr>
          <a:lstStyle>
            <a:lvl1pPr marL="0" indent="0" algn="ctr">
              <a:buFontTx/>
              <a:buNone/>
              <a:defRPr sz="1600"/>
            </a:lvl1pPr>
          </a:lstStyle>
          <a:p>
            <a:pPr rtl="0"/>
            <a:r>
              <a:rPr lang="it-IT" noProof="0" smtClean="0"/>
              <a:t>Fare clic sull'icona per inserire un'immagine</a:t>
            </a:r>
            <a:endParaRPr lang="it-IT" noProof="0" dirty="0"/>
          </a:p>
        </p:txBody>
      </p:sp>
      <p:sp>
        <p:nvSpPr>
          <p:cNvPr id="4" name="Segnaposto testo 3"/>
          <p:cNvSpPr>
            <a:spLocks noGrp="1"/>
          </p:cNvSpPr>
          <p:nvPr>
            <p:ph type="body" sz="half" idx="2"/>
          </p:nvPr>
        </p:nvSpPr>
        <p:spPr>
          <a:xfrm>
            <a:off x="810000" y="5367338"/>
            <a:ext cx="10561418" cy="493712"/>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smtClean="0"/>
              <a:t>Modifica gli stili del testo dello schema</a:t>
            </a:r>
          </a:p>
        </p:txBody>
      </p:sp>
      <p:sp>
        <p:nvSpPr>
          <p:cNvPr id="5" name="Segnaposto data 4"/>
          <p:cNvSpPr>
            <a:spLocks noGrp="1"/>
          </p:cNvSpPr>
          <p:nvPr>
            <p:ph type="dt" sz="half" idx="10"/>
          </p:nvPr>
        </p:nvSpPr>
        <p:spPr/>
        <p:txBody>
          <a:bodyPr rtlCol="0"/>
          <a:lstStyle/>
          <a:p>
            <a:pPr rtl="0"/>
            <a:fld id="{B7BD18DA-1ACF-4D03-B719-5E1B30998B70}" type="datetime1">
              <a:rPr lang="it-IT" noProof="0" smtClean="0"/>
              <a:t>11/01/2022</a:t>
            </a:fld>
            <a:endParaRPr lang="it-IT" noProof="0" dirty="0"/>
          </a:p>
        </p:txBody>
      </p:sp>
      <p:sp>
        <p:nvSpPr>
          <p:cNvPr id="6" name="Segnaposto piè di pagina 5"/>
          <p:cNvSpPr>
            <a:spLocks noGrp="1"/>
          </p:cNvSpPr>
          <p:nvPr>
            <p:ph type="ftr" sz="quarter" idx="11"/>
          </p:nvPr>
        </p:nvSpPr>
        <p:spPr/>
        <p:txBody>
          <a:bodyPr rtlCol="0"/>
          <a:lstStyle/>
          <a:p>
            <a:pPr rtl="0"/>
            <a:endParaRPr lang="it-IT" noProof="0" dirty="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noProof="0" smtClean="0"/>
              <a:pPr/>
              <a:t>‹N›</a:t>
            </a:fld>
            <a:endParaRPr lang="it-IT" noProof="0" dirty="0"/>
          </a:p>
        </p:txBody>
      </p:sp>
    </p:spTree>
    <p:extLst>
      <p:ext uri="{BB962C8B-B14F-4D97-AF65-F5344CB8AC3E}">
        <p14:creationId xmlns:p14="http://schemas.microsoft.com/office/powerpoint/2010/main" val="3363837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8" name="Figura a mano libera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850985" y="1238502"/>
            <a:ext cx="5893840" cy="2645912"/>
          </a:xfrm>
        </p:spPr>
        <p:txBody>
          <a:bodyPr rtlCol="0" anchor="b"/>
          <a:lstStyle>
            <a:lvl1pPr algn="l">
              <a:defRPr sz="4200" b="1" cap="none"/>
            </a:lvl1pPr>
          </a:lstStyle>
          <a:p>
            <a:pPr rtl="0"/>
            <a:r>
              <a:rPr lang="it-IT" noProof="0" smtClean="0"/>
              <a:t>Fare clic per modificare lo stile del titolo</a:t>
            </a:r>
            <a:endParaRPr lang="it-IT" noProof="0" dirty="0"/>
          </a:p>
        </p:txBody>
      </p:sp>
      <p:sp>
        <p:nvSpPr>
          <p:cNvPr id="3" name="Segnaposto testo 2"/>
          <p:cNvSpPr>
            <a:spLocks noGrp="1"/>
          </p:cNvSpPr>
          <p:nvPr>
            <p:ph type="body" idx="1"/>
          </p:nvPr>
        </p:nvSpPr>
        <p:spPr>
          <a:xfrm>
            <a:off x="853190" y="4443680"/>
            <a:ext cx="5891636" cy="713241"/>
          </a:xfrm>
        </p:spPr>
        <p:txBody>
          <a:bodyPr rtlCol="0"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smtClean="0"/>
              <a:t>Modifica gli stili del testo dello schema</a:t>
            </a:r>
          </a:p>
        </p:txBody>
      </p:sp>
      <p:sp>
        <p:nvSpPr>
          <p:cNvPr id="9" name="Segnaposto testo 5"/>
          <p:cNvSpPr>
            <a:spLocks noGrp="1"/>
          </p:cNvSpPr>
          <p:nvPr>
            <p:ph type="body" sz="quarter" idx="16" hasCustomPrompt="1"/>
          </p:nvPr>
        </p:nvSpPr>
        <p:spPr>
          <a:xfrm>
            <a:off x="7574642" y="1081456"/>
            <a:ext cx="3810001" cy="4075465"/>
          </a:xfrm>
        </p:spPr>
        <p:txBody>
          <a:bodyPr rtlCol="0" anchor="t"/>
          <a:lstStyle>
            <a:lvl1pPr marL="0" indent="0" rtl="0">
              <a:buFontTx/>
              <a:buNone/>
              <a:defRPr/>
            </a:lvl1pPr>
          </a:lstStyle>
          <a:p>
            <a:pPr lvl="0" rtl="0"/>
            <a:r>
              <a:rPr lang="it-IT" noProof="0" dirty="0" smtClean="0"/>
              <a:t>Modificare gli stili del testo dello schema</a:t>
            </a:r>
            <a:endParaRPr lang="it-IT" noProof="0" dirty="0"/>
          </a:p>
        </p:txBody>
      </p:sp>
      <p:sp>
        <p:nvSpPr>
          <p:cNvPr id="4" name="Segnaposto data 3"/>
          <p:cNvSpPr>
            <a:spLocks noGrp="1"/>
          </p:cNvSpPr>
          <p:nvPr>
            <p:ph type="dt" sz="half" idx="10"/>
          </p:nvPr>
        </p:nvSpPr>
        <p:spPr/>
        <p:txBody>
          <a:bodyPr rtlCol="0"/>
          <a:lstStyle/>
          <a:p>
            <a:pPr rtl="0"/>
            <a:fld id="{A04A9C37-2E4D-4884-A490-CBEDA725463C}" type="datetime1">
              <a:rPr lang="it-IT" noProof="0" smtClean="0"/>
              <a:t>11/01/2022</a:t>
            </a:fld>
            <a:endParaRPr lang="it-IT" noProof="0" dirty="0"/>
          </a:p>
        </p:txBody>
      </p:sp>
      <p:sp>
        <p:nvSpPr>
          <p:cNvPr id="5" name="Segnaposto piè di pagina 4"/>
          <p:cNvSpPr>
            <a:spLocks noGrp="1"/>
          </p:cNvSpPr>
          <p:nvPr>
            <p:ph type="ftr" sz="quarter" idx="11"/>
          </p:nvPr>
        </p:nvSpPr>
        <p:spPr/>
        <p:txBody>
          <a:bodyPr rtlCol="0"/>
          <a:lstStyle/>
          <a:p>
            <a:pPr rtl="0"/>
            <a:endParaRPr lang="it-IT" noProof="0" dirty="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a:t>‹N›</a:t>
            </a:fld>
            <a:endParaRPr lang="it-IT" noProof="0" dirty="0"/>
          </a:p>
        </p:txBody>
      </p:sp>
    </p:spTree>
    <p:extLst>
      <p:ext uri="{BB962C8B-B14F-4D97-AF65-F5344CB8AC3E}">
        <p14:creationId xmlns:p14="http://schemas.microsoft.com/office/powerpoint/2010/main" val="4066776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9" name="Figura a mano libera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olo 1"/>
          <p:cNvSpPr>
            <a:spLocks noGrp="1"/>
          </p:cNvSpPr>
          <p:nvPr>
            <p:ph type="title"/>
          </p:nvPr>
        </p:nvSpPr>
        <p:spPr>
          <a:xfrm>
            <a:off x="1357089" y="2435957"/>
            <a:ext cx="4382521" cy="2007789"/>
          </a:xfrm>
        </p:spPr>
        <p:txBody>
          <a:bodyPr rtlCol="0"/>
          <a:lstStyle>
            <a:lvl1pPr>
              <a:defRPr sz="3200"/>
            </a:lvl1pPr>
          </a:lstStyle>
          <a:p>
            <a:pPr rtl="0"/>
            <a:r>
              <a:rPr lang="it-IT" noProof="0" smtClean="0"/>
              <a:t>Fare clic per modificare lo stile del titolo</a:t>
            </a:r>
            <a:endParaRPr lang="it-IT" noProof="0" dirty="0"/>
          </a:p>
        </p:txBody>
      </p:sp>
      <p:sp>
        <p:nvSpPr>
          <p:cNvPr id="6" name="Segnaposto testo 5"/>
          <p:cNvSpPr>
            <a:spLocks noGrp="1"/>
          </p:cNvSpPr>
          <p:nvPr>
            <p:ph type="body" sz="quarter" idx="16"/>
          </p:nvPr>
        </p:nvSpPr>
        <p:spPr>
          <a:xfrm>
            <a:off x="6156000" y="2286000"/>
            <a:ext cx="4880300" cy="2295525"/>
          </a:xfrm>
        </p:spPr>
        <p:txBody>
          <a:bodyPr rtlCol="0" anchor="t"/>
          <a:lstStyle>
            <a:lvl1pPr marL="0" indent="0">
              <a:buFontTx/>
              <a:buNone/>
              <a:defRPr/>
            </a:lvl1pPr>
          </a:lstStyle>
          <a:p>
            <a:pPr lvl="0" rtl="0"/>
            <a:r>
              <a:rPr lang="it-IT" noProof="0" smtClean="0"/>
              <a:t>Modifica gli stili del testo dello schema</a:t>
            </a:r>
          </a:p>
        </p:txBody>
      </p:sp>
      <p:sp>
        <p:nvSpPr>
          <p:cNvPr id="2" name="Segnaposto data 1"/>
          <p:cNvSpPr>
            <a:spLocks noGrp="1"/>
          </p:cNvSpPr>
          <p:nvPr>
            <p:ph type="dt" sz="half" idx="10"/>
          </p:nvPr>
        </p:nvSpPr>
        <p:spPr/>
        <p:txBody>
          <a:bodyPr rtlCol="0"/>
          <a:lstStyle/>
          <a:p>
            <a:pPr rtl="0"/>
            <a:fld id="{D7C90BF3-E774-406D-B201-8FE7384922C6}" type="datetime1">
              <a:rPr lang="it-IT" noProof="0" smtClean="0"/>
              <a:t>11/01/2022</a:t>
            </a:fld>
            <a:endParaRPr lang="it-IT" noProof="0" dirty="0"/>
          </a:p>
        </p:txBody>
      </p:sp>
      <p:sp>
        <p:nvSpPr>
          <p:cNvPr id="3" name="Segnaposto piè di pagina 2"/>
          <p:cNvSpPr>
            <a:spLocks noGrp="1"/>
          </p:cNvSpPr>
          <p:nvPr>
            <p:ph type="ftr" sz="quarter" idx="11"/>
          </p:nvPr>
        </p:nvSpPr>
        <p:spPr/>
        <p:txBody>
          <a:bodyPr rtlCol="0"/>
          <a:lstStyle/>
          <a:p>
            <a:pPr rtl="0"/>
            <a:endParaRPr lang="it-IT" noProof="0" dirty="0"/>
          </a:p>
        </p:txBody>
      </p:sp>
      <p:sp>
        <p:nvSpPr>
          <p:cNvPr id="4" name="Segnaposto numero diapositiva 3"/>
          <p:cNvSpPr>
            <a:spLocks noGrp="1"/>
          </p:cNvSpPr>
          <p:nvPr>
            <p:ph type="sldNum" sz="quarter" idx="12"/>
          </p:nvPr>
        </p:nvSpPr>
        <p:spPr/>
        <p:txBody>
          <a:bodyPr rtlCol="0"/>
          <a:lstStyle/>
          <a:p>
            <a:pPr rtl="0"/>
            <a:fld id="{D57F1E4F-1CFF-5643-939E-217C01CDF565}" type="slidenum">
              <a:rPr lang="it-IT" noProof="0" smtClean="0"/>
              <a:pPr/>
              <a:t>‹N›</a:t>
            </a:fld>
            <a:endParaRPr lang="it-IT" noProof="0" dirty="0"/>
          </a:p>
        </p:txBody>
      </p:sp>
    </p:spTree>
    <p:extLst>
      <p:ext uri="{BB962C8B-B14F-4D97-AF65-F5344CB8AC3E}">
        <p14:creationId xmlns:p14="http://schemas.microsoft.com/office/powerpoint/2010/main" val="4197967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7" name="Figura a mano libera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p:txBody>
          <a:bodyPr rtlCol="0"/>
          <a:lstStyle/>
          <a:p>
            <a:pPr rtl="0"/>
            <a:r>
              <a:rPr lang="it-IT" noProof="0" smtClean="0"/>
              <a:t>Fare clic per modificare lo stile del titolo</a:t>
            </a:r>
            <a:endParaRPr lang="it-IT" noProof="0" dirty="0"/>
          </a:p>
        </p:txBody>
      </p:sp>
      <p:sp>
        <p:nvSpPr>
          <p:cNvPr id="3" name="Segnaposto testo verticale 2"/>
          <p:cNvSpPr>
            <a:spLocks noGrp="1"/>
          </p:cNvSpPr>
          <p:nvPr>
            <p:ph type="body" orient="vert" idx="1"/>
          </p:nvPr>
        </p:nvSpPr>
        <p:spPr/>
        <p:txBody>
          <a:bodyPr vert="eaVert" rtlCol="0" anchor="t"/>
          <a:lstStyle/>
          <a:p>
            <a:pPr lvl="0" rtl="0"/>
            <a:r>
              <a:rPr lang="it-IT" noProof="0" smtClean="0"/>
              <a:t>Modifica gli stili del testo dello schema</a:t>
            </a:r>
          </a:p>
          <a:p>
            <a:pPr lvl="1" rtl="0"/>
            <a:r>
              <a:rPr lang="it-IT" noProof="0" smtClean="0"/>
              <a:t>Secondo livello</a:t>
            </a:r>
          </a:p>
          <a:p>
            <a:pPr lvl="2" rtl="0"/>
            <a:r>
              <a:rPr lang="it-IT" noProof="0" smtClean="0"/>
              <a:t>Terzo livello</a:t>
            </a:r>
          </a:p>
          <a:p>
            <a:pPr lvl="3" rtl="0"/>
            <a:r>
              <a:rPr lang="it-IT" noProof="0" smtClean="0"/>
              <a:t>Quarto livello</a:t>
            </a:r>
          </a:p>
          <a:p>
            <a:pPr lvl="4" rtl="0"/>
            <a:r>
              <a:rPr lang="it-IT" noProof="0" smtClean="0"/>
              <a:t>Quinto livello</a:t>
            </a:r>
            <a:endParaRPr lang="it-IT" noProof="0" dirty="0"/>
          </a:p>
        </p:txBody>
      </p:sp>
      <p:sp>
        <p:nvSpPr>
          <p:cNvPr id="4" name="Segnaposto data 3"/>
          <p:cNvSpPr>
            <a:spLocks noGrp="1"/>
          </p:cNvSpPr>
          <p:nvPr>
            <p:ph type="dt" sz="half" idx="10"/>
          </p:nvPr>
        </p:nvSpPr>
        <p:spPr/>
        <p:txBody>
          <a:bodyPr rtlCol="0"/>
          <a:lstStyle/>
          <a:p>
            <a:pPr rtl="0"/>
            <a:fld id="{470BCD66-B4BF-4213-ABC1-C7B35C230D1A}" type="datetime1">
              <a:rPr lang="it-IT" noProof="0" smtClean="0"/>
              <a:t>11/01/2022</a:t>
            </a:fld>
            <a:endParaRPr lang="it-IT" noProof="0" dirty="0"/>
          </a:p>
        </p:txBody>
      </p:sp>
      <p:sp>
        <p:nvSpPr>
          <p:cNvPr id="5" name="Segnaposto piè di pagina 4"/>
          <p:cNvSpPr>
            <a:spLocks noGrp="1"/>
          </p:cNvSpPr>
          <p:nvPr>
            <p:ph type="ftr" sz="quarter" idx="11"/>
          </p:nvPr>
        </p:nvSpPr>
        <p:spPr/>
        <p:txBody>
          <a:bodyPr rtlCol="0"/>
          <a:lstStyle/>
          <a:p>
            <a:pPr rtl="0"/>
            <a:endParaRPr lang="it-IT" noProof="0" dirty="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a:t>‹N›</a:t>
            </a:fld>
            <a:endParaRPr lang="it-IT" noProof="0" dirty="0"/>
          </a:p>
        </p:txBody>
      </p:sp>
    </p:spTree>
    <p:extLst>
      <p:ext uri="{BB962C8B-B14F-4D97-AF65-F5344CB8AC3E}">
        <p14:creationId xmlns:p14="http://schemas.microsoft.com/office/powerpoint/2010/main" val="513690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12" name="Figura a mano libera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olo verticale 1"/>
          <p:cNvSpPr>
            <a:spLocks noGrp="1"/>
          </p:cNvSpPr>
          <p:nvPr>
            <p:ph type="title" orient="vert"/>
          </p:nvPr>
        </p:nvSpPr>
        <p:spPr>
          <a:xfrm>
            <a:off x="8183540" y="586171"/>
            <a:ext cx="2494791" cy="5134798"/>
          </a:xfrm>
        </p:spPr>
        <p:txBody>
          <a:bodyPr vert="eaVert" rtlCol="0"/>
          <a:lstStyle/>
          <a:p>
            <a:pPr rtl="0"/>
            <a:r>
              <a:rPr lang="it-IT" noProof="0" smtClean="0"/>
              <a:t>Fare clic per modificare lo stile del titolo</a:t>
            </a:r>
            <a:endParaRPr lang="it-IT" noProof="0" dirty="0"/>
          </a:p>
        </p:txBody>
      </p:sp>
      <p:sp>
        <p:nvSpPr>
          <p:cNvPr id="3" name="Segnaposto testo verticale 2"/>
          <p:cNvSpPr>
            <a:spLocks noGrp="1"/>
          </p:cNvSpPr>
          <p:nvPr>
            <p:ph type="body" orient="vert" idx="1"/>
          </p:nvPr>
        </p:nvSpPr>
        <p:spPr>
          <a:xfrm>
            <a:off x="810001" y="446089"/>
            <a:ext cx="6611540" cy="5414962"/>
          </a:xfrm>
        </p:spPr>
        <p:txBody>
          <a:bodyPr vert="eaVert" rtlCol="0" anchor="t"/>
          <a:lstStyle/>
          <a:p>
            <a:pPr lvl="0" rtl="0"/>
            <a:r>
              <a:rPr lang="it-IT" noProof="0" smtClean="0"/>
              <a:t>Modifica gli stili del testo dello schema</a:t>
            </a:r>
          </a:p>
          <a:p>
            <a:pPr lvl="1" rtl="0"/>
            <a:r>
              <a:rPr lang="it-IT" noProof="0" smtClean="0"/>
              <a:t>Secondo livello</a:t>
            </a:r>
          </a:p>
          <a:p>
            <a:pPr lvl="2" rtl="0"/>
            <a:r>
              <a:rPr lang="it-IT" noProof="0" smtClean="0"/>
              <a:t>Terzo livello</a:t>
            </a:r>
          </a:p>
          <a:p>
            <a:pPr lvl="3" rtl="0"/>
            <a:r>
              <a:rPr lang="it-IT" noProof="0" smtClean="0"/>
              <a:t>Quarto livello</a:t>
            </a:r>
          </a:p>
          <a:p>
            <a:pPr lvl="4" rtl="0"/>
            <a:r>
              <a:rPr lang="it-IT" noProof="0" smtClean="0"/>
              <a:t>Quinto livello</a:t>
            </a:r>
            <a:endParaRPr lang="it-IT" noProof="0" dirty="0"/>
          </a:p>
        </p:txBody>
      </p:sp>
      <p:sp>
        <p:nvSpPr>
          <p:cNvPr id="4" name="Segnaposto data 3"/>
          <p:cNvSpPr>
            <a:spLocks noGrp="1"/>
          </p:cNvSpPr>
          <p:nvPr>
            <p:ph type="dt" sz="half" idx="10"/>
          </p:nvPr>
        </p:nvSpPr>
        <p:spPr/>
        <p:txBody>
          <a:bodyPr rtlCol="0"/>
          <a:lstStyle/>
          <a:p>
            <a:pPr rtl="0"/>
            <a:fld id="{270979F5-A697-496A-B59F-85E54F5DC6AC}" type="datetime1">
              <a:rPr lang="it-IT" noProof="0" smtClean="0"/>
              <a:t>11/01/2022</a:t>
            </a:fld>
            <a:endParaRPr lang="it-IT" noProof="0" dirty="0"/>
          </a:p>
        </p:txBody>
      </p:sp>
      <p:sp>
        <p:nvSpPr>
          <p:cNvPr id="5" name="Segnaposto piè di pagina 4"/>
          <p:cNvSpPr>
            <a:spLocks noGrp="1"/>
          </p:cNvSpPr>
          <p:nvPr>
            <p:ph type="ftr" sz="quarter" idx="11"/>
          </p:nvPr>
        </p:nvSpPr>
        <p:spPr/>
        <p:txBody>
          <a:bodyPr rtlCol="0"/>
          <a:lstStyle/>
          <a:p>
            <a:pPr rtl="0"/>
            <a:endParaRPr lang="it-IT" noProof="0" dirty="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a:t>‹N›</a:t>
            </a:fld>
            <a:endParaRPr lang="it-IT" noProof="0" dirty="0"/>
          </a:p>
        </p:txBody>
      </p:sp>
    </p:spTree>
    <p:extLst>
      <p:ext uri="{BB962C8B-B14F-4D97-AF65-F5344CB8AC3E}">
        <p14:creationId xmlns:p14="http://schemas.microsoft.com/office/powerpoint/2010/main" val="370591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11" name="Figura a mano libera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810000" y="447188"/>
            <a:ext cx="10571998" cy="970450"/>
          </a:xfrm>
        </p:spPr>
        <p:txBody>
          <a:bodyPr rtlCol="0"/>
          <a:lstStyle/>
          <a:p>
            <a:pPr rtl="0"/>
            <a:r>
              <a:rPr lang="it-IT" noProof="0" smtClean="0"/>
              <a:t>Fare clic per modificare lo stile del titolo</a:t>
            </a:r>
            <a:endParaRPr lang="it-IT" noProof="0" dirty="0"/>
          </a:p>
        </p:txBody>
      </p:sp>
      <p:sp>
        <p:nvSpPr>
          <p:cNvPr id="3" name="Segnaposto contenuto 2"/>
          <p:cNvSpPr>
            <a:spLocks noGrp="1"/>
          </p:cNvSpPr>
          <p:nvPr>
            <p:ph idx="1"/>
          </p:nvPr>
        </p:nvSpPr>
        <p:spPr>
          <a:xfrm>
            <a:off x="818712" y="2222287"/>
            <a:ext cx="10554574" cy="3636511"/>
          </a:xfrm>
        </p:spPr>
        <p:txBody>
          <a:bodyPr rtlCol="0"/>
          <a:lstStyle/>
          <a:p>
            <a:pPr lvl="0" rtl="0"/>
            <a:r>
              <a:rPr lang="it-IT" noProof="0" smtClean="0"/>
              <a:t>Modifica gli stili del testo dello schema</a:t>
            </a:r>
          </a:p>
          <a:p>
            <a:pPr lvl="1" rtl="0"/>
            <a:r>
              <a:rPr lang="it-IT" noProof="0" smtClean="0"/>
              <a:t>Secondo livello</a:t>
            </a:r>
          </a:p>
          <a:p>
            <a:pPr lvl="2" rtl="0"/>
            <a:r>
              <a:rPr lang="it-IT" noProof="0" smtClean="0"/>
              <a:t>Terzo livello</a:t>
            </a:r>
          </a:p>
          <a:p>
            <a:pPr lvl="3" rtl="0"/>
            <a:r>
              <a:rPr lang="it-IT" noProof="0" smtClean="0"/>
              <a:t>Quarto livello</a:t>
            </a:r>
          </a:p>
          <a:p>
            <a:pPr lvl="4" rtl="0"/>
            <a:r>
              <a:rPr lang="it-IT" noProof="0" smtClean="0"/>
              <a:t>Quinto livello</a:t>
            </a:r>
            <a:endParaRPr lang="it-IT" noProof="0" dirty="0"/>
          </a:p>
        </p:txBody>
      </p:sp>
      <p:sp>
        <p:nvSpPr>
          <p:cNvPr id="4" name="Segnaposto data 3"/>
          <p:cNvSpPr>
            <a:spLocks noGrp="1"/>
          </p:cNvSpPr>
          <p:nvPr>
            <p:ph type="dt" sz="half" idx="10"/>
          </p:nvPr>
        </p:nvSpPr>
        <p:spPr/>
        <p:txBody>
          <a:bodyPr rtlCol="0"/>
          <a:lstStyle/>
          <a:p>
            <a:pPr rtl="0"/>
            <a:fld id="{CA7DB8A0-AFA3-4DD3-92D3-77F016CDD7FC}" type="datetime1">
              <a:rPr lang="it-IT" noProof="0" smtClean="0"/>
              <a:t>11/01/2022</a:t>
            </a:fld>
            <a:endParaRPr lang="it-IT" noProof="0" dirty="0"/>
          </a:p>
        </p:txBody>
      </p:sp>
      <p:sp>
        <p:nvSpPr>
          <p:cNvPr id="5" name="Segnaposto piè di pagina 4"/>
          <p:cNvSpPr>
            <a:spLocks noGrp="1"/>
          </p:cNvSpPr>
          <p:nvPr>
            <p:ph type="ftr" sz="quarter" idx="11"/>
          </p:nvPr>
        </p:nvSpPr>
        <p:spPr/>
        <p:txBody>
          <a:bodyPr rtlCol="0"/>
          <a:lstStyle/>
          <a:p>
            <a:pPr rtl="0"/>
            <a:endParaRPr lang="it-IT" noProof="0" dirty="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a:t>‹N›</a:t>
            </a:fld>
            <a:endParaRPr lang="it-IT" noProof="0" dirty="0"/>
          </a:p>
        </p:txBody>
      </p:sp>
    </p:spTree>
    <p:extLst>
      <p:ext uri="{BB962C8B-B14F-4D97-AF65-F5344CB8AC3E}">
        <p14:creationId xmlns:p14="http://schemas.microsoft.com/office/powerpoint/2010/main" val="1789722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10" name="Figura a mano libera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810000" y="2951396"/>
            <a:ext cx="10561418" cy="1468800"/>
          </a:xfrm>
        </p:spPr>
        <p:txBody>
          <a:bodyPr rtlCol="0" anchor="b"/>
          <a:lstStyle>
            <a:lvl1pPr algn="r">
              <a:defRPr sz="4800" b="1" cap="none"/>
            </a:lvl1pPr>
          </a:lstStyle>
          <a:p>
            <a:pPr rtl="0"/>
            <a:r>
              <a:rPr lang="it-IT" noProof="0" smtClean="0"/>
              <a:t>Fare clic per modificare lo stile del titolo</a:t>
            </a:r>
            <a:endParaRPr lang="it-IT" noProof="0" dirty="0"/>
          </a:p>
        </p:txBody>
      </p:sp>
      <p:sp>
        <p:nvSpPr>
          <p:cNvPr id="3" name="Segnaposto testo 2"/>
          <p:cNvSpPr>
            <a:spLocks noGrp="1"/>
          </p:cNvSpPr>
          <p:nvPr>
            <p:ph type="body" idx="1"/>
          </p:nvPr>
        </p:nvSpPr>
        <p:spPr>
          <a:xfrm>
            <a:off x="810000" y="5281201"/>
            <a:ext cx="10561418" cy="433955"/>
          </a:xfrm>
        </p:spPr>
        <p:txBody>
          <a:bodyPr rtlCol="0"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smtClean="0"/>
              <a:t>Modifica gli stili del testo dello schema</a:t>
            </a:r>
          </a:p>
        </p:txBody>
      </p:sp>
      <p:sp>
        <p:nvSpPr>
          <p:cNvPr id="4" name="Segnaposto data 3"/>
          <p:cNvSpPr>
            <a:spLocks noGrp="1"/>
          </p:cNvSpPr>
          <p:nvPr>
            <p:ph type="dt" sz="half" idx="10"/>
          </p:nvPr>
        </p:nvSpPr>
        <p:spPr/>
        <p:txBody>
          <a:bodyPr rtlCol="0"/>
          <a:lstStyle/>
          <a:p>
            <a:pPr rtl="0"/>
            <a:fld id="{378BC644-74B1-46E2-9682-BF1A5B8EB70C}" type="datetime1">
              <a:rPr lang="it-IT" noProof="0" smtClean="0"/>
              <a:t>11/01/2022</a:t>
            </a:fld>
            <a:endParaRPr lang="it-IT" noProof="0" dirty="0"/>
          </a:p>
        </p:txBody>
      </p:sp>
      <p:sp>
        <p:nvSpPr>
          <p:cNvPr id="5" name="Segnaposto piè di pagina 4"/>
          <p:cNvSpPr>
            <a:spLocks noGrp="1"/>
          </p:cNvSpPr>
          <p:nvPr>
            <p:ph type="ftr" sz="quarter" idx="11"/>
          </p:nvPr>
        </p:nvSpPr>
        <p:spPr/>
        <p:txBody>
          <a:bodyPr rtlCol="0"/>
          <a:lstStyle/>
          <a:p>
            <a:pPr rtl="0"/>
            <a:endParaRPr lang="it-IT" noProof="0" dirty="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a:t>‹N›</a:t>
            </a:fld>
            <a:endParaRPr lang="it-IT" noProof="0" dirty="0"/>
          </a:p>
        </p:txBody>
      </p:sp>
    </p:spTree>
    <p:extLst>
      <p:ext uri="{BB962C8B-B14F-4D97-AF65-F5344CB8AC3E}">
        <p14:creationId xmlns:p14="http://schemas.microsoft.com/office/powerpoint/2010/main" val="3606277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Figura a mano libera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p:txBody>
          <a:bodyPr rtlCol="0"/>
          <a:lstStyle/>
          <a:p>
            <a:pPr rtl="0"/>
            <a:r>
              <a:rPr lang="it-IT" noProof="0" smtClean="0"/>
              <a:t>Fare clic per modificare lo stile del titolo</a:t>
            </a:r>
            <a:endParaRPr lang="it-IT" noProof="0" dirty="0"/>
          </a:p>
        </p:txBody>
      </p:sp>
      <p:sp>
        <p:nvSpPr>
          <p:cNvPr id="3" name="Segnaposto contenuto 2"/>
          <p:cNvSpPr>
            <a:spLocks noGrp="1"/>
          </p:cNvSpPr>
          <p:nvPr>
            <p:ph sz="half" idx="1"/>
          </p:nvPr>
        </p:nvSpPr>
        <p:spPr>
          <a:xfrm>
            <a:off x="818712" y="2222287"/>
            <a:ext cx="5185873" cy="3638763"/>
          </a:xfrm>
        </p:spPr>
        <p:txBody>
          <a:bodyPr rtlCol="0">
            <a:normAutofit/>
          </a:bodyPr>
          <a:lstStyle/>
          <a:p>
            <a:pPr lvl="0" rtl="0"/>
            <a:r>
              <a:rPr lang="it-IT" noProof="0" smtClean="0"/>
              <a:t>Modifica gli stili del testo dello schema</a:t>
            </a:r>
          </a:p>
          <a:p>
            <a:pPr lvl="1" rtl="0"/>
            <a:r>
              <a:rPr lang="it-IT" noProof="0" smtClean="0"/>
              <a:t>Secondo livello</a:t>
            </a:r>
          </a:p>
          <a:p>
            <a:pPr lvl="2" rtl="0"/>
            <a:r>
              <a:rPr lang="it-IT" noProof="0" smtClean="0"/>
              <a:t>Terzo livello</a:t>
            </a:r>
          </a:p>
          <a:p>
            <a:pPr lvl="3" rtl="0"/>
            <a:r>
              <a:rPr lang="it-IT" noProof="0" smtClean="0"/>
              <a:t>Quarto livello</a:t>
            </a:r>
          </a:p>
          <a:p>
            <a:pPr lvl="4" rtl="0"/>
            <a:r>
              <a:rPr lang="it-IT" noProof="0" smtClean="0"/>
              <a:t>Quinto livello</a:t>
            </a:r>
            <a:endParaRPr lang="it-IT" noProof="0" dirty="0"/>
          </a:p>
        </p:txBody>
      </p:sp>
      <p:sp>
        <p:nvSpPr>
          <p:cNvPr id="4" name="Segnaposto contenuto 3"/>
          <p:cNvSpPr>
            <a:spLocks noGrp="1"/>
          </p:cNvSpPr>
          <p:nvPr>
            <p:ph sz="half" idx="2"/>
          </p:nvPr>
        </p:nvSpPr>
        <p:spPr>
          <a:xfrm>
            <a:off x="6187415" y="2222287"/>
            <a:ext cx="5194583" cy="3638764"/>
          </a:xfrm>
        </p:spPr>
        <p:txBody>
          <a:bodyPr rtlCol="0">
            <a:normAutofit/>
          </a:bodyPr>
          <a:lstStyle/>
          <a:p>
            <a:pPr lvl="0" rtl="0"/>
            <a:r>
              <a:rPr lang="it-IT" noProof="0" smtClean="0"/>
              <a:t>Modifica gli stili del testo dello schema</a:t>
            </a:r>
          </a:p>
          <a:p>
            <a:pPr lvl="1" rtl="0"/>
            <a:r>
              <a:rPr lang="it-IT" noProof="0" smtClean="0"/>
              <a:t>Secondo livello</a:t>
            </a:r>
          </a:p>
          <a:p>
            <a:pPr lvl="2" rtl="0"/>
            <a:r>
              <a:rPr lang="it-IT" noProof="0" smtClean="0"/>
              <a:t>Terzo livello</a:t>
            </a:r>
          </a:p>
          <a:p>
            <a:pPr lvl="3" rtl="0"/>
            <a:r>
              <a:rPr lang="it-IT" noProof="0" smtClean="0"/>
              <a:t>Quarto livello</a:t>
            </a:r>
          </a:p>
          <a:p>
            <a:pPr lvl="4" rtl="0"/>
            <a:r>
              <a:rPr lang="it-IT" noProof="0" smtClean="0"/>
              <a:t>Quinto livello</a:t>
            </a:r>
            <a:endParaRPr lang="it-IT" noProof="0" dirty="0"/>
          </a:p>
        </p:txBody>
      </p:sp>
      <p:sp>
        <p:nvSpPr>
          <p:cNvPr id="5" name="Segnaposto data 4"/>
          <p:cNvSpPr>
            <a:spLocks noGrp="1"/>
          </p:cNvSpPr>
          <p:nvPr>
            <p:ph type="dt" sz="half" idx="10"/>
          </p:nvPr>
        </p:nvSpPr>
        <p:spPr/>
        <p:txBody>
          <a:bodyPr rtlCol="0"/>
          <a:lstStyle/>
          <a:p>
            <a:pPr rtl="0"/>
            <a:fld id="{C4D5CA5D-0543-47E9-ABE6-69FCD6859105}" type="datetime1">
              <a:rPr lang="it-IT" noProof="0" smtClean="0"/>
              <a:t>11/01/2022</a:t>
            </a:fld>
            <a:endParaRPr lang="it-IT" noProof="0" dirty="0"/>
          </a:p>
        </p:txBody>
      </p:sp>
      <p:sp>
        <p:nvSpPr>
          <p:cNvPr id="6" name="Segnaposto piè di pagina 5"/>
          <p:cNvSpPr>
            <a:spLocks noGrp="1"/>
          </p:cNvSpPr>
          <p:nvPr>
            <p:ph type="ftr" sz="quarter" idx="11"/>
          </p:nvPr>
        </p:nvSpPr>
        <p:spPr/>
        <p:txBody>
          <a:bodyPr rtlCol="0"/>
          <a:lstStyle/>
          <a:p>
            <a:pPr rtl="0"/>
            <a:endParaRPr lang="it-IT" noProof="0" dirty="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noProof="0" smtClean="0"/>
              <a:pPr/>
              <a:t>‹N›</a:t>
            </a:fld>
            <a:endParaRPr lang="it-IT" noProof="0" dirty="0"/>
          </a:p>
        </p:txBody>
      </p:sp>
    </p:spTree>
    <p:extLst>
      <p:ext uri="{BB962C8B-B14F-4D97-AF65-F5344CB8AC3E}">
        <p14:creationId xmlns:p14="http://schemas.microsoft.com/office/powerpoint/2010/main" val="3646789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Figura a mano libera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p:txBody>
          <a:bodyPr rtlCol="0"/>
          <a:lstStyle>
            <a:lvl1pPr>
              <a:defRPr/>
            </a:lvl1pPr>
          </a:lstStyle>
          <a:p>
            <a:pPr rtl="0"/>
            <a:r>
              <a:rPr lang="it-IT" noProof="0" smtClean="0"/>
              <a:t>Fare clic per modificare lo stile del titolo</a:t>
            </a:r>
            <a:endParaRPr lang="it-IT" noProof="0" dirty="0"/>
          </a:p>
        </p:txBody>
      </p:sp>
      <p:sp>
        <p:nvSpPr>
          <p:cNvPr id="3" name="Segnaposto testo 2"/>
          <p:cNvSpPr>
            <a:spLocks noGrp="1"/>
          </p:cNvSpPr>
          <p:nvPr>
            <p:ph type="body" idx="1"/>
          </p:nvPr>
        </p:nvSpPr>
        <p:spPr>
          <a:xfrm>
            <a:off x="814728" y="2174875"/>
            <a:ext cx="5189857" cy="576262"/>
          </a:xfrm>
        </p:spPr>
        <p:txBody>
          <a:bodyPr rtlCol="0"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smtClean="0"/>
              <a:t>Modifica gli stili del testo dello schema</a:t>
            </a:r>
          </a:p>
        </p:txBody>
      </p:sp>
      <p:sp>
        <p:nvSpPr>
          <p:cNvPr id="4" name="Segnaposto contenuto 3"/>
          <p:cNvSpPr>
            <a:spLocks noGrp="1"/>
          </p:cNvSpPr>
          <p:nvPr>
            <p:ph sz="half" idx="2"/>
          </p:nvPr>
        </p:nvSpPr>
        <p:spPr>
          <a:xfrm>
            <a:off x="814729" y="2751138"/>
            <a:ext cx="5189856" cy="3109913"/>
          </a:xfrm>
        </p:spPr>
        <p:txBody>
          <a:bodyPr rtlCol="0" anchor="t">
            <a:normAutofit/>
          </a:bodyPr>
          <a:lstStyle/>
          <a:p>
            <a:pPr lvl="0" rtl="0"/>
            <a:r>
              <a:rPr lang="it-IT" noProof="0" smtClean="0"/>
              <a:t>Modifica gli stili del testo dello schema</a:t>
            </a:r>
          </a:p>
          <a:p>
            <a:pPr lvl="1" rtl="0"/>
            <a:r>
              <a:rPr lang="it-IT" noProof="0" smtClean="0"/>
              <a:t>Secondo livello</a:t>
            </a:r>
          </a:p>
          <a:p>
            <a:pPr lvl="2" rtl="0"/>
            <a:r>
              <a:rPr lang="it-IT" noProof="0" smtClean="0"/>
              <a:t>Terzo livello</a:t>
            </a:r>
          </a:p>
          <a:p>
            <a:pPr lvl="3" rtl="0"/>
            <a:r>
              <a:rPr lang="it-IT" noProof="0" smtClean="0"/>
              <a:t>Quarto livello</a:t>
            </a:r>
          </a:p>
          <a:p>
            <a:pPr lvl="4" rtl="0"/>
            <a:r>
              <a:rPr lang="it-IT" noProof="0" smtClean="0"/>
              <a:t>Quinto livello</a:t>
            </a:r>
            <a:endParaRPr lang="it-IT" noProof="0" dirty="0"/>
          </a:p>
        </p:txBody>
      </p:sp>
      <p:sp>
        <p:nvSpPr>
          <p:cNvPr id="5" name="Segnaposto testo 4"/>
          <p:cNvSpPr>
            <a:spLocks noGrp="1"/>
          </p:cNvSpPr>
          <p:nvPr>
            <p:ph type="body" sz="quarter" idx="3"/>
          </p:nvPr>
        </p:nvSpPr>
        <p:spPr>
          <a:xfrm>
            <a:off x="6187415" y="2174875"/>
            <a:ext cx="5194583" cy="576262"/>
          </a:xfrm>
        </p:spPr>
        <p:txBody>
          <a:bodyPr rtlCol="0"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smtClean="0"/>
              <a:t>Modifica gli stili del testo dello schema</a:t>
            </a:r>
          </a:p>
        </p:txBody>
      </p:sp>
      <p:sp>
        <p:nvSpPr>
          <p:cNvPr id="6" name="Segnaposto contenuto 5"/>
          <p:cNvSpPr>
            <a:spLocks noGrp="1"/>
          </p:cNvSpPr>
          <p:nvPr>
            <p:ph sz="quarter" idx="4"/>
          </p:nvPr>
        </p:nvSpPr>
        <p:spPr>
          <a:xfrm>
            <a:off x="6187415" y="2751138"/>
            <a:ext cx="5194583" cy="3109913"/>
          </a:xfrm>
        </p:spPr>
        <p:txBody>
          <a:bodyPr rtlCol="0" anchor="t">
            <a:normAutofit/>
          </a:bodyPr>
          <a:lstStyle/>
          <a:p>
            <a:pPr lvl="0" rtl="0"/>
            <a:r>
              <a:rPr lang="it-IT" noProof="0" smtClean="0"/>
              <a:t>Modifica gli stili del testo dello schema</a:t>
            </a:r>
          </a:p>
          <a:p>
            <a:pPr lvl="1" rtl="0"/>
            <a:r>
              <a:rPr lang="it-IT" noProof="0" smtClean="0"/>
              <a:t>Secondo livello</a:t>
            </a:r>
          </a:p>
          <a:p>
            <a:pPr lvl="2" rtl="0"/>
            <a:r>
              <a:rPr lang="it-IT" noProof="0" smtClean="0"/>
              <a:t>Terzo livello</a:t>
            </a:r>
          </a:p>
          <a:p>
            <a:pPr lvl="3" rtl="0"/>
            <a:r>
              <a:rPr lang="it-IT" noProof="0" smtClean="0"/>
              <a:t>Quarto livello</a:t>
            </a:r>
          </a:p>
          <a:p>
            <a:pPr lvl="4" rtl="0"/>
            <a:r>
              <a:rPr lang="it-IT" noProof="0" smtClean="0"/>
              <a:t>Quinto livello</a:t>
            </a:r>
            <a:endParaRPr lang="it-IT" noProof="0" dirty="0"/>
          </a:p>
        </p:txBody>
      </p:sp>
      <p:sp>
        <p:nvSpPr>
          <p:cNvPr id="7" name="Segnaposto data 6"/>
          <p:cNvSpPr>
            <a:spLocks noGrp="1"/>
          </p:cNvSpPr>
          <p:nvPr>
            <p:ph type="dt" sz="half" idx="10"/>
          </p:nvPr>
        </p:nvSpPr>
        <p:spPr/>
        <p:txBody>
          <a:bodyPr rtlCol="0"/>
          <a:lstStyle/>
          <a:p>
            <a:pPr rtl="0"/>
            <a:fld id="{C966D04C-9C30-4EC9-B086-112D2EF436B0}" type="datetime1">
              <a:rPr lang="it-IT" noProof="0" smtClean="0"/>
              <a:t>11/01/2022</a:t>
            </a:fld>
            <a:endParaRPr lang="it-IT" noProof="0" dirty="0"/>
          </a:p>
        </p:txBody>
      </p:sp>
      <p:sp>
        <p:nvSpPr>
          <p:cNvPr id="8" name="Segnaposto piè di pagina 7"/>
          <p:cNvSpPr>
            <a:spLocks noGrp="1"/>
          </p:cNvSpPr>
          <p:nvPr>
            <p:ph type="ftr" sz="quarter" idx="11"/>
          </p:nvPr>
        </p:nvSpPr>
        <p:spPr/>
        <p:txBody>
          <a:bodyPr rtlCol="0"/>
          <a:lstStyle/>
          <a:p>
            <a:pPr rtl="0"/>
            <a:endParaRPr lang="it-IT" noProof="0" dirty="0"/>
          </a:p>
        </p:txBody>
      </p:sp>
      <p:sp>
        <p:nvSpPr>
          <p:cNvPr id="9" name="Segnaposto numero diapositiva 8"/>
          <p:cNvSpPr>
            <a:spLocks noGrp="1"/>
          </p:cNvSpPr>
          <p:nvPr>
            <p:ph type="sldNum" sz="quarter" idx="12"/>
          </p:nvPr>
        </p:nvSpPr>
        <p:spPr/>
        <p:txBody>
          <a:bodyPr rtlCol="0"/>
          <a:lstStyle/>
          <a:p>
            <a:pPr rtl="0"/>
            <a:fld id="{D57F1E4F-1CFF-5643-939E-217C01CDF565}" type="slidenum">
              <a:rPr lang="it-IT" noProof="0" smtClean="0"/>
              <a:pPr/>
              <a:t>‹N›</a:t>
            </a:fld>
            <a:endParaRPr lang="it-IT" noProof="0" dirty="0"/>
          </a:p>
        </p:txBody>
      </p:sp>
    </p:spTree>
    <p:extLst>
      <p:ext uri="{BB962C8B-B14F-4D97-AF65-F5344CB8AC3E}">
        <p14:creationId xmlns:p14="http://schemas.microsoft.com/office/powerpoint/2010/main" val="940486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6" name="Figura a mano libera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p:txBody>
          <a:bodyPr rtlCol="0"/>
          <a:lstStyle/>
          <a:p>
            <a:pPr rtl="0"/>
            <a:r>
              <a:rPr lang="it-IT" noProof="0" smtClean="0"/>
              <a:t>Fare clic per modificare lo stile del titolo</a:t>
            </a:r>
            <a:endParaRPr lang="it-IT" noProof="0" dirty="0"/>
          </a:p>
        </p:txBody>
      </p:sp>
      <p:sp>
        <p:nvSpPr>
          <p:cNvPr id="3" name="Segnaposto data 2"/>
          <p:cNvSpPr>
            <a:spLocks noGrp="1"/>
          </p:cNvSpPr>
          <p:nvPr>
            <p:ph type="dt" sz="half" idx="10"/>
          </p:nvPr>
        </p:nvSpPr>
        <p:spPr/>
        <p:txBody>
          <a:bodyPr rtlCol="0"/>
          <a:lstStyle/>
          <a:p>
            <a:pPr rtl="0"/>
            <a:fld id="{00E8881E-3443-4B6B-9833-3F74B9F63B7F}" type="datetime1">
              <a:rPr lang="it-IT" noProof="0" smtClean="0"/>
              <a:t>11/01/2022</a:t>
            </a:fld>
            <a:endParaRPr lang="it-IT" noProof="0" dirty="0"/>
          </a:p>
        </p:txBody>
      </p:sp>
      <p:sp>
        <p:nvSpPr>
          <p:cNvPr id="4" name="Segnaposto piè di pagina 3"/>
          <p:cNvSpPr>
            <a:spLocks noGrp="1"/>
          </p:cNvSpPr>
          <p:nvPr>
            <p:ph type="ftr" sz="quarter" idx="11"/>
          </p:nvPr>
        </p:nvSpPr>
        <p:spPr/>
        <p:txBody>
          <a:bodyPr rtlCol="0"/>
          <a:lstStyle/>
          <a:p>
            <a:pPr rtl="0"/>
            <a:endParaRPr lang="it-IT" noProof="0" dirty="0"/>
          </a:p>
        </p:txBody>
      </p:sp>
      <p:sp>
        <p:nvSpPr>
          <p:cNvPr id="5" name="Segnaposto numero diapositiva 4"/>
          <p:cNvSpPr>
            <a:spLocks noGrp="1"/>
          </p:cNvSpPr>
          <p:nvPr>
            <p:ph type="sldNum" sz="quarter" idx="12"/>
          </p:nvPr>
        </p:nvSpPr>
        <p:spPr/>
        <p:txBody>
          <a:bodyPr rtlCol="0"/>
          <a:lstStyle/>
          <a:p>
            <a:pPr rtl="0"/>
            <a:fld id="{D57F1E4F-1CFF-5643-939E-217C01CDF565}" type="slidenum">
              <a:rPr lang="it-IT" noProof="0" smtClean="0"/>
              <a:pPr/>
              <a:t>‹N›</a:t>
            </a:fld>
            <a:endParaRPr lang="it-IT" noProof="0" dirty="0"/>
          </a:p>
        </p:txBody>
      </p:sp>
    </p:spTree>
    <p:extLst>
      <p:ext uri="{BB962C8B-B14F-4D97-AF65-F5344CB8AC3E}">
        <p14:creationId xmlns:p14="http://schemas.microsoft.com/office/powerpoint/2010/main" val="2020790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63D9BDF2-F306-4150-BF76-1D23A2CD485A}" type="datetime1">
              <a:rPr lang="it-IT" noProof="0" smtClean="0"/>
              <a:t>11/01/2022</a:t>
            </a:fld>
            <a:endParaRPr lang="it-IT" noProof="0" dirty="0"/>
          </a:p>
        </p:txBody>
      </p:sp>
      <p:sp>
        <p:nvSpPr>
          <p:cNvPr id="3" name="Segnaposto piè di pagina 2"/>
          <p:cNvSpPr>
            <a:spLocks noGrp="1"/>
          </p:cNvSpPr>
          <p:nvPr>
            <p:ph type="ftr" sz="quarter" idx="11"/>
          </p:nvPr>
        </p:nvSpPr>
        <p:spPr/>
        <p:txBody>
          <a:bodyPr rtlCol="0"/>
          <a:lstStyle/>
          <a:p>
            <a:pPr rtl="0"/>
            <a:endParaRPr lang="it-IT" noProof="0" dirty="0"/>
          </a:p>
        </p:txBody>
      </p:sp>
      <p:sp>
        <p:nvSpPr>
          <p:cNvPr id="4" name="Segnaposto numero diapositiva 3"/>
          <p:cNvSpPr>
            <a:spLocks noGrp="1"/>
          </p:cNvSpPr>
          <p:nvPr>
            <p:ph type="sldNum" sz="quarter" idx="12"/>
          </p:nvPr>
        </p:nvSpPr>
        <p:spPr/>
        <p:txBody>
          <a:bodyPr rtlCol="0"/>
          <a:lstStyle/>
          <a:p>
            <a:pPr rtl="0"/>
            <a:fld id="{D57F1E4F-1CFF-5643-939E-217C01CDF565}" type="slidenum">
              <a:rPr lang="it-IT" noProof="0" smtClean="0"/>
              <a:pPr/>
              <a:t>‹N›</a:t>
            </a:fld>
            <a:endParaRPr lang="it-IT" noProof="0" dirty="0"/>
          </a:p>
        </p:txBody>
      </p:sp>
    </p:spTree>
    <p:extLst>
      <p:ext uri="{BB962C8B-B14F-4D97-AF65-F5344CB8AC3E}">
        <p14:creationId xmlns:p14="http://schemas.microsoft.com/office/powerpoint/2010/main" val="2099988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12" name="Figura a mano libera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1073151" y="446088"/>
            <a:ext cx="3547533" cy="1618396"/>
          </a:xfrm>
        </p:spPr>
        <p:txBody>
          <a:bodyPr rtlCol="0" anchor="b"/>
          <a:lstStyle>
            <a:lvl1pPr algn="l">
              <a:defRPr sz="2000" b="1"/>
            </a:lvl1pPr>
          </a:lstStyle>
          <a:p>
            <a:pPr rtl="0"/>
            <a:r>
              <a:rPr lang="it-IT" noProof="0" smtClean="0"/>
              <a:t>Fare clic per modificare lo stile del titolo</a:t>
            </a:r>
            <a:endParaRPr lang="it-IT" noProof="0" dirty="0"/>
          </a:p>
        </p:txBody>
      </p:sp>
      <p:sp>
        <p:nvSpPr>
          <p:cNvPr id="3" name="Segnaposto contenuto 2"/>
          <p:cNvSpPr>
            <a:spLocks noGrp="1"/>
          </p:cNvSpPr>
          <p:nvPr>
            <p:ph idx="1"/>
          </p:nvPr>
        </p:nvSpPr>
        <p:spPr>
          <a:xfrm>
            <a:off x="4855633" y="446088"/>
            <a:ext cx="6252633" cy="5414963"/>
          </a:xfrm>
        </p:spPr>
        <p:txBody>
          <a:bodyPr rtlCol="0">
            <a:normAutofit/>
          </a:bodyPr>
          <a:lstStyle/>
          <a:p>
            <a:pPr lvl="0" rtl="0"/>
            <a:r>
              <a:rPr lang="it-IT" noProof="0" smtClean="0"/>
              <a:t>Modifica gli stili del testo dello schema</a:t>
            </a:r>
          </a:p>
          <a:p>
            <a:pPr lvl="1" rtl="0"/>
            <a:r>
              <a:rPr lang="it-IT" noProof="0" smtClean="0"/>
              <a:t>Secondo livello</a:t>
            </a:r>
          </a:p>
          <a:p>
            <a:pPr lvl="2" rtl="0"/>
            <a:r>
              <a:rPr lang="it-IT" noProof="0" smtClean="0"/>
              <a:t>Terzo livello</a:t>
            </a:r>
          </a:p>
          <a:p>
            <a:pPr lvl="3" rtl="0"/>
            <a:r>
              <a:rPr lang="it-IT" noProof="0" smtClean="0"/>
              <a:t>Quarto livello</a:t>
            </a:r>
          </a:p>
          <a:p>
            <a:pPr lvl="4" rtl="0"/>
            <a:r>
              <a:rPr lang="it-IT" noProof="0" smtClean="0"/>
              <a:t>Quinto livello</a:t>
            </a:r>
            <a:endParaRPr lang="it-IT" noProof="0" dirty="0"/>
          </a:p>
        </p:txBody>
      </p:sp>
      <p:sp>
        <p:nvSpPr>
          <p:cNvPr id="4" name="Segnaposto testo 3"/>
          <p:cNvSpPr>
            <a:spLocks noGrp="1"/>
          </p:cNvSpPr>
          <p:nvPr>
            <p:ph type="body" sz="half" idx="2"/>
          </p:nvPr>
        </p:nvSpPr>
        <p:spPr>
          <a:xfrm>
            <a:off x="1073151" y="2260738"/>
            <a:ext cx="3547533" cy="3600311"/>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smtClean="0"/>
              <a:t>Modifica gli stili del testo dello schema</a:t>
            </a:r>
          </a:p>
        </p:txBody>
      </p:sp>
      <p:sp>
        <p:nvSpPr>
          <p:cNvPr id="5" name="Segnaposto data 4"/>
          <p:cNvSpPr>
            <a:spLocks noGrp="1"/>
          </p:cNvSpPr>
          <p:nvPr>
            <p:ph type="dt" sz="half" idx="10"/>
          </p:nvPr>
        </p:nvSpPr>
        <p:spPr/>
        <p:txBody>
          <a:bodyPr rtlCol="0"/>
          <a:lstStyle/>
          <a:p>
            <a:pPr rtl="0"/>
            <a:fld id="{701D87A9-85FC-47EA-9625-C8FB1FB075F2}" type="datetime1">
              <a:rPr lang="it-IT" noProof="0" smtClean="0"/>
              <a:t>11/01/2022</a:t>
            </a:fld>
            <a:endParaRPr lang="it-IT" noProof="0" dirty="0"/>
          </a:p>
        </p:txBody>
      </p:sp>
      <p:sp>
        <p:nvSpPr>
          <p:cNvPr id="6" name="Segnaposto piè di pagina 5"/>
          <p:cNvSpPr>
            <a:spLocks noGrp="1"/>
          </p:cNvSpPr>
          <p:nvPr>
            <p:ph type="ftr" sz="quarter" idx="11"/>
          </p:nvPr>
        </p:nvSpPr>
        <p:spPr/>
        <p:txBody>
          <a:bodyPr rtlCol="0"/>
          <a:lstStyle/>
          <a:p>
            <a:pPr rtl="0"/>
            <a:endParaRPr lang="it-IT" noProof="0" dirty="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noProof="0" smtClean="0"/>
              <a:pPr/>
              <a:t>‹N›</a:t>
            </a:fld>
            <a:endParaRPr lang="it-IT" noProof="0" dirty="0"/>
          </a:p>
        </p:txBody>
      </p:sp>
    </p:spTree>
    <p:extLst>
      <p:ext uri="{BB962C8B-B14F-4D97-AF65-F5344CB8AC3E}">
        <p14:creationId xmlns:p14="http://schemas.microsoft.com/office/powerpoint/2010/main" val="91170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14728" y="727522"/>
            <a:ext cx="4852988" cy="1617163"/>
          </a:xfrm>
        </p:spPr>
        <p:txBody>
          <a:bodyPr rtlCol="0" anchor="b">
            <a:normAutofit/>
          </a:bodyPr>
          <a:lstStyle>
            <a:lvl1pPr algn="l">
              <a:defRPr sz="2400" b="0"/>
            </a:lvl1pPr>
          </a:lstStyle>
          <a:p>
            <a:pPr rtl="0"/>
            <a:r>
              <a:rPr lang="it-IT" noProof="0" smtClean="0"/>
              <a:t>Fare clic per modificare lo stile del titolo</a:t>
            </a:r>
            <a:endParaRPr lang="it-IT" noProof="0" dirty="0"/>
          </a:p>
        </p:txBody>
      </p:sp>
      <p:sp>
        <p:nvSpPr>
          <p:cNvPr id="9" name="Segnaposto immagine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rtlCol="0" anchor="t" anchorCtr="0" compatLnSpc="1">
            <a:prstTxWarp prst="textNoShape">
              <a:avLst/>
            </a:prstTxWarp>
            <a:normAutofit/>
          </a:bodyPr>
          <a:lstStyle>
            <a:lvl1pPr algn="ctr">
              <a:buFontTx/>
              <a:buNone/>
              <a:defRPr sz="1400"/>
            </a:lvl1pPr>
          </a:lstStyle>
          <a:p>
            <a:pPr rtl="0"/>
            <a:r>
              <a:rPr lang="it-IT" noProof="0" smtClean="0"/>
              <a:t>Fare clic sull'icona per inserire un'immagine</a:t>
            </a:r>
            <a:endParaRPr lang="it-IT" noProof="0" dirty="0"/>
          </a:p>
        </p:txBody>
      </p:sp>
      <p:sp>
        <p:nvSpPr>
          <p:cNvPr id="4" name="Segnaposto testo 3"/>
          <p:cNvSpPr>
            <a:spLocks noGrp="1"/>
          </p:cNvSpPr>
          <p:nvPr>
            <p:ph type="body" sz="half" idx="2"/>
          </p:nvPr>
        </p:nvSpPr>
        <p:spPr>
          <a:xfrm>
            <a:off x="814728" y="2344684"/>
            <a:ext cx="4852988" cy="3516365"/>
          </a:xfrm>
        </p:spPr>
        <p:txBody>
          <a:bodyPr rtlCol="0"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smtClean="0"/>
              <a:t>Modifica gli stili del testo dello schema</a:t>
            </a:r>
          </a:p>
        </p:txBody>
      </p:sp>
      <p:sp>
        <p:nvSpPr>
          <p:cNvPr id="5" name="Segnaposto data 4"/>
          <p:cNvSpPr>
            <a:spLocks noGrp="1"/>
          </p:cNvSpPr>
          <p:nvPr>
            <p:ph type="dt" sz="half" idx="10"/>
          </p:nvPr>
        </p:nvSpPr>
        <p:spPr>
          <a:xfrm>
            <a:off x="3885810" y="6041362"/>
            <a:ext cx="976879" cy="365125"/>
          </a:xfrm>
        </p:spPr>
        <p:txBody>
          <a:bodyPr rtlCol="0"/>
          <a:lstStyle/>
          <a:p>
            <a:pPr rtl="0"/>
            <a:fld id="{721130AD-DD90-40E7-8B74-02A155974CD5}" type="datetime1">
              <a:rPr lang="it-IT" noProof="0" smtClean="0"/>
              <a:t>11/01/2022</a:t>
            </a:fld>
            <a:endParaRPr lang="it-IT" noProof="0" dirty="0"/>
          </a:p>
        </p:txBody>
      </p:sp>
      <p:sp>
        <p:nvSpPr>
          <p:cNvPr id="6" name="Segnaposto piè di pagina 5"/>
          <p:cNvSpPr>
            <a:spLocks noGrp="1"/>
          </p:cNvSpPr>
          <p:nvPr>
            <p:ph type="ftr" sz="quarter" idx="11"/>
          </p:nvPr>
        </p:nvSpPr>
        <p:spPr>
          <a:xfrm>
            <a:off x="590396" y="6041362"/>
            <a:ext cx="3295413" cy="365125"/>
          </a:xfrm>
        </p:spPr>
        <p:txBody>
          <a:bodyPr rtlCol="0"/>
          <a:lstStyle/>
          <a:p>
            <a:pPr rtl="0"/>
            <a:endParaRPr lang="it-IT" noProof="0" dirty="0"/>
          </a:p>
        </p:txBody>
      </p:sp>
      <p:sp>
        <p:nvSpPr>
          <p:cNvPr id="7" name="Segnaposto numero diapositiva 6"/>
          <p:cNvSpPr>
            <a:spLocks noGrp="1"/>
          </p:cNvSpPr>
          <p:nvPr>
            <p:ph type="sldNum" sz="quarter" idx="12"/>
          </p:nvPr>
        </p:nvSpPr>
        <p:spPr>
          <a:xfrm>
            <a:off x="4862689" y="5915888"/>
            <a:ext cx="1062155" cy="490599"/>
          </a:xfrm>
        </p:spPr>
        <p:txBody>
          <a:bodyPr rtlCol="0"/>
          <a:lstStyle/>
          <a:p>
            <a:pPr rtl="0"/>
            <a:fld id="{D57F1E4F-1CFF-5643-939E-217C01CDF565}" type="slidenum">
              <a:rPr lang="it-IT" noProof="0" smtClean="0"/>
              <a:pPr/>
              <a:t>‹N›</a:t>
            </a:fld>
            <a:endParaRPr lang="it-IT" noProof="0" dirty="0"/>
          </a:p>
        </p:txBody>
      </p:sp>
    </p:spTree>
    <p:extLst>
      <p:ext uri="{BB962C8B-B14F-4D97-AF65-F5344CB8AC3E}">
        <p14:creationId xmlns:p14="http://schemas.microsoft.com/office/powerpoint/2010/main" val="1553745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pPr rtl="0"/>
            <a:r>
              <a:rPr lang="it-IT" noProof="0" dirty="0" smtClean="0"/>
              <a:t>Fare clic per modificare lo stile del titolo dello schema</a:t>
            </a:r>
            <a:endParaRPr lang="it-IT" noProof="0" dirty="0"/>
          </a:p>
        </p:txBody>
      </p:sp>
      <p:sp>
        <p:nvSpPr>
          <p:cNvPr id="3" name="Segnaposto testo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rtl="0"/>
            <a:r>
              <a:rPr lang="it-IT" noProof="0" dirty="0" smtClean="0"/>
              <a:t>Modifica gli stili del testo dello schema</a:t>
            </a:r>
          </a:p>
          <a:p>
            <a:pPr lvl="1" rtl="0"/>
            <a:r>
              <a:rPr lang="it-IT" noProof="0" dirty="0" smtClean="0"/>
              <a:t>Secondo livello</a:t>
            </a:r>
          </a:p>
          <a:p>
            <a:pPr lvl="2" rtl="0"/>
            <a:r>
              <a:rPr lang="it-IT" noProof="0" dirty="0" smtClean="0"/>
              <a:t>Terzo livello</a:t>
            </a:r>
          </a:p>
          <a:p>
            <a:pPr lvl="3" rtl="0"/>
            <a:r>
              <a:rPr lang="it-IT" noProof="0" dirty="0" smtClean="0"/>
              <a:t>Quarto livello</a:t>
            </a:r>
          </a:p>
          <a:p>
            <a:pPr lvl="4" rtl="0"/>
            <a:r>
              <a:rPr lang="it-IT" noProof="0" dirty="0" smtClean="0"/>
              <a:t>Quinto livello</a:t>
            </a:r>
            <a:endParaRPr lang="it-IT" noProof="0" dirty="0"/>
          </a:p>
        </p:txBody>
      </p:sp>
      <p:sp>
        <p:nvSpPr>
          <p:cNvPr id="5" name="Segnaposto piè di pagina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pPr rtl="0"/>
            <a:endParaRPr lang="it-IT" noProof="0" dirty="0"/>
          </a:p>
        </p:txBody>
      </p:sp>
      <p:sp>
        <p:nvSpPr>
          <p:cNvPr id="4" name="Segnaposto data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pPr rtl="0"/>
            <a:fld id="{F1C0A855-E00D-445A-869F-50C5FA802EF6}" type="datetime1">
              <a:rPr lang="it-IT" noProof="0" smtClean="0"/>
              <a:t>11/01/2022</a:t>
            </a:fld>
            <a:endParaRPr lang="it-IT" noProof="0" dirty="0"/>
          </a:p>
        </p:txBody>
      </p:sp>
      <p:sp>
        <p:nvSpPr>
          <p:cNvPr id="6" name="Segnaposto numero diapositiva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pPr rtl="0"/>
            <a:fld id="{D57F1E4F-1CFF-5643-939E-217C01CDF565}" type="slidenum">
              <a:rPr lang="it-IT" noProof="0" smtClean="0"/>
              <a:pPr/>
              <a:t>‹N›</a:t>
            </a:fld>
            <a:endParaRPr lang="it-IT" noProof="0" dirty="0"/>
          </a:p>
        </p:txBody>
      </p:sp>
    </p:spTree>
    <p:extLst>
      <p:ext uri="{BB962C8B-B14F-4D97-AF65-F5344CB8AC3E}">
        <p14:creationId xmlns:p14="http://schemas.microsoft.com/office/powerpoint/2010/main" val="1291268597"/>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lgGrid">
          <a:fgClr>
            <a:schemeClr val="bg2"/>
          </a:fgClr>
          <a:bgClr>
            <a:schemeClr val="bg1"/>
          </a:bgClr>
        </a:patt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66081D-517B-5D43-A7B4-E67DDEDC0B31}"/>
              </a:ext>
            </a:extLst>
          </p:cNvPr>
          <p:cNvSpPr>
            <a:spLocks noGrp="1"/>
          </p:cNvSpPr>
          <p:nvPr>
            <p:ph type="ctrTitle"/>
          </p:nvPr>
        </p:nvSpPr>
        <p:spPr>
          <a:xfrm>
            <a:off x="810001" y="-553602"/>
            <a:ext cx="10572000" cy="2184995"/>
          </a:xfrm>
        </p:spPr>
        <p:txBody>
          <a:bodyPr rtlCol="0">
            <a:noAutofit/>
          </a:bodyPr>
          <a:lstStyle/>
          <a:p>
            <a:pPr rtl="0">
              <a:lnSpc>
                <a:spcPct val="90000"/>
              </a:lnSpc>
            </a:pPr>
            <a:r>
              <a:rPr lang="it-IT" sz="7200" dirty="0" err="1" smtClean="0"/>
              <a:t>Beautify</a:t>
            </a:r>
            <a:r>
              <a:rPr lang="it-IT" sz="7200" dirty="0" smtClean="0"/>
              <a:t> </a:t>
            </a:r>
            <a:r>
              <a:rPr lang="it-IT" sz="7200" dirty="0" err="1" smtClean="0"/>
              <a:t>your</a:t>
            </a:r>
            <a:r>
              <a:rPr lang="it-IT" sz="7200" dirty="0" smtClean="0"/>
              <a:t> City</a:t>
            </a:r>
            <a:endParaRPr lang="it-IT" sz="7200" dirty="0"/>
          </a:p>
        </p:txBody>
      </p:sp>
      <p:sp>
        <p:nvSpPr>
          <p:cNvPr id="4" name="Sottotitolo 3">
            <a:extLst>
              <a:ext uri="{FF2B5EF4-FFF2-40B4-BE49-F238E27FC236}">
                <a16:creationId xmlns:a16="http://schemas.microsoft.com/office/drawing/2014/main" id="{9CA982C5-8822-5F41-B151-CBFC3278D992}"/>
              </a:ext>
            </a:extLst>
          </p:cNvPr>
          <p:cNvSpPr>
            <a:spLocks noGrp="1"/>
          </p:cNvSpPr>
          <p:nvPr>
            <p:ph type="subTitle" idx="1"/>
          </p:nvPr>
        </p:nvSpPr>
        <p:spPr>
          <a:xfrm>
            <a:off x="810001" y="5594110"/>
            <a:ext cx="10572000" cy="434974"/>
          </a:xfrm>
        </p:spPr>
        <p:txBody>
          <a:bodyPr rtlCol="0">
            <a:normAutofit/>
          </a:bodyPr>
          <a:lstStyle/>
          <a:p>
            <a:pPr rtl="0"/>
            <a:r>
              <a:rPr lang="it-IT" dirty="0" smtClean="0"/>
              <a:t>Progetto Economia e Gestione dell’Innovazione Alessio </a:t>
            </a:r>
            <a:r>
              <a:rPr lang="it-IT" dirty="0" err="1" smtClean="0"/>
              <a:t>Mogioni</a:t>
            </a:r>
            <a:endParaRPr lang="it-IT" dirty="0"/>
          </a:p>
        </p:txBody>
      </p:sp>
    </p:spTree>
    <p:extLst>
      <p:ext uri="{BB962C8B-B14F-4D97-AF65-F5344CB8AC3E}">
        <p14:creationId xmlns:p14="http://schemas.microsoft.com/office/powerpoint/2010/main" val="1984022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F6D5E8-15CF-4755-910B-1B5A1E777357}"/>
              </a:ext>
            </a:extLst>
          </p:cNvPr>
          <p:cNvSpPr>
            <a:spLocks noGrp="1"/>
          </p:cNvSpPr>
          <p:nvPr>
            <p:ph type="title"/>
          </p:nvPr>
        </p:nvSpPr>
        <p:spPr>
          <a:xfrm>
            <a:off x="192379" y="409742"/>
            <a:ext cx="6152273" cy="808107"/>
          </a:xfrm>
        </p:spPr>
        <p:txBody>
          <a:bodyPr rtlCol="0">
            <a:normAutofit/>
          </a:bodyPr>
          <a:lstStyle/>
          <a:p>
            <a:pPr algn="ctr" rtl="0"/>
            <a:r>
              <a:rPr lang="it-IT" dirty="0" smtClean="0">
                <a:solidFill>
                  <a:srgbClr val="0070C0"/>
                </a:solidFill>
              </a:rPr>
              <a:t>Blue Ocean </a:t>
            </a:r>
            <a:r>
              <a:rPr lang="it-IT" dirty="0" err="1" smtClean="0">
                <a:solidFill>
                  <a:srgbClr val="0070C0"/>
                </a:solidFill>
              </a:rPr>
              <a:t>Strategy</a:t>
            </a:r>
            <a:endParaRPr lang="it-IT" dirty="0">
              <a:solidFill>
                <a:srgbClr val="0070C0"/>
              </a:solidFill>
            </a:endParaRPr>
          </a:p>
        </p:txBody>
      </p:sp>
      <p:sp>
        <p:nvSpPr>
          <p:cNvPr id="6" name="Titolo 1">
            <a:extLst>
              <a:ext uri="{FF2B5EF4-FFF2-40B4-BE49-F238E27FC236}">
                <a16:creationId xmlns:a16="http://schemas.microsoft.com/office/drawing/2014/main" id="{23F6D5E8-15CF-4755-910B-1B5A1E777357}"/>
              </a:ext>
            </a:extLst>
          </p:cNvPr>
          <p:cNvSpPr txBox="1">
            <a:spLocks/>
          </p:cNvSpPr>
          <p:nvPr/>
        </p:nvSpPr>
        <p:spPr>
          <a:xfrm>
            <a:off x="192379" y="1217849"/>
            <a:ext cx="8807242" cy="5029200"/>
          </a:xfrm>
          <a:prstGeom prst="rect">
            <a:avLst/>
          </a:prstGeom>
          <a:effectLst>
            <a:outerShdw blurRad="50800" dir="14400000">
              <a:srgbClr val="000000">
                <a:alpha val="60000"/>
              </a:srgbClr>
            </a:outerShdw>
          </a:effectLst>
        </p:spPr>
        <p:txBody>
          <a:bodyPr vert="horz" lIns="91440" tIns="45720" rIns="91440" bIns="45720" rtlCol="0" anchor="b">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it-IT" sz="2000" dirty="0" err="1">
                <a:solidFill>
                  <a:srgbClr val="92D050"/>
                </a:solidFill>
              </a:rPr>
              <a:t>Beautify</a:t>
            </a:r>
            <a:r>
              <a:rPr lang="it-IT" sz="2000" dirty="0">
                <a:solidFill>
                  <a:srgbClr val="92D050"/>
                </a:solidFill>
              </a:rPr>
              <a:t> </a:t>
            </a:r>
            <a:r>
              <a:rPr lang="it-IT" sz="2000" dirty="0" err="1">
                <a:solidFill>
                  <a:srgbClr val="92D050"/>
                </a:solidFill>
              </a:rPr>
              <a:t>your</a:t>
            </a:r>
            <a:r>
              <a:rPr lang="it-IT" sz="2000" dirty="0">
                <a:solidFill>
                  <a:srgbClr val="92D050"/>
                </a:solidFill>
              </a:rPr>
              <a:t> City</a:t>
            </a:r>
            <a:r>
              <a:rPr lang="it-IT" sz="2000" dirty="0"/>
              <a:t> è un’applicazione per </a:t>
            </a:r>
            <a:r>
              <a:rPr lang="it-IT" sz="2000" dirty="0" err="1"/>
              <a:t>smartphone</a:t>
            </a:r>
            <a:r>
              <a:rPr lang="it-IT" sz="2000" dirty="0"/>
              <a:t> che permette di inviare delle segnalazioni, condividendo la propria posizione e una foto dell’oggetto in questione, per notificare al proprio Comune la presenza di scritte e/o simboli osceni e di cattivo gusto rappresentati sui palazzi e beni cittadini in modo tale da potersi muovere per rimuoverle e/o coprirle con delle Street-Art</a:t>
            </a:r>
            <a:r>
              <a:rPr lang="it-IT" sz="2000" dirty="0" smtClean="0"/>
              <a:t>.</a:t>
            </a:r>
          </a:p>
          <a:p>
            <a:pPr algn="just"/>
            <a:endParaRPr lang="it-IT" sz="2000" dirty="0" smtClean="0"/>
          </a:p>
          <a:p>
            <a:pPr algn="just"/>
            <a:r>
              <a:rPr lang="it-IT" sz="2000" dirty="0"/>
              <a:t>Il nostro bisogno primario è quello di permettere ai cittadini di potersi mettere in gioco per abbellire la propria città, con la nostra idea andiamo a soddisfare tale bisogno con l’uso di una semplice </a:t>
            </a:r>
            <a:r>
              <a:rPr lang="it-IT" sz="2000" dirty="0" err="1"/>
              <a:t>app</a:t>
            </a:r>
            <a:r>
              <a:rPr lang="it-IT" sz="2000" dirty="0"/>
              <a:t> che chiunque al giorno d’oggi può scaricare comodamente sul suo </a:t>
            </a:r>
            <a:r>
              <a:rPr lang="it-IT" sz="2000" dirty="0" err="1"/>
              <a:t>smartphone</a:t>
            </a:r>
            <a:r>
              <a:rPr lang="it-IT" sz="2000" dirty="0"/>
              <a:t>. </a:t>
            </a:r>
          </a:p>
        </p:txBody>
      </p:sp>
    </p:spTree>
    <p:extLst>
      <p:ext uri="{BB962C8B-B14F-4D97-AF65-F5344CB8AC3E}">
        <p14:creationId xmlns:p14="http://schemas.microsoft.com/office/powerpoint/2010/main" val="3180469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F6D5E8-15CF-4755-910B-1B5A1E777357}"/>
              </a:ext>
            </a:extLst>
          </p:cNvPr>
          <p:cNvSpPr>
            <a:spLocks noGrp="1"/>
          </p:cNvSpPr>
          <p:nvPr>
            <p:ph type="title"/>
          </p:nvPr>
        </p:nvSpPr>
        <p:spPr>
          <a:xfrm>
            <a:off x="192379" y="409742"/>
            <a:ext cx="6152273" cy="808107"/>
          </a:xfrm>
        </p:spPr>
        <p:txBody>
          <a:bodyPr rtlCol="0">
            <a:normAutofit/>
          </a:bodyPr>
          <a:lstStyle/>
          <a:p>
            <a:pPr rtl="0"/>
            <a:r>
              <a:rPr lang="it-IT" dirty="0" err="1" smtClean="0">
                <a:solidFill>
                  <a:srgbClr val="0070C0"/>
                </a:solidFill>
              </a:rPr>
              <a:t>Styles</a:t>
            </a:r>
            <a:endParaRPr lang="it-IT" dirty="0">
              <a:solidFill>
                <a:srgbClr val="0070C0"/>
              </a:solidFill>
            </a:endParaRPr>
          </a:p>
        </p:txBody>
      </p:sp>
      <p:sp>
        <p:nvSpPr>
          <p:cNvPr id="6" name="Titolo 1">
            <a:extLst>
              <a:ext uri="{FF2B5EF4-FFF2-40B4-BE49-F238E27FC236}">
                <a16:creationId xmlns:a16="http://schemas.microsoft.com/office/drawing/2014/main" id="{23F6D5E8-15CF-4755-910B-1B5A1E777357}"/>
              </a:ext>
            </a:extLst>
          </p:cNvPr>
          <p:cNvSpPr txBox="1">
            <a:spLocks/>
          </p:cNvSpPr>
          <p:nvPr/>
        </p:nvSpPr>
        <p:spPr>
          <a:xfrm>
            <a:off x="192379" y="2181725"/>
            <a:ext cx="6368842" cy="4499811"/>
          </a:xfrm>
          <a:prstGeom prst="rect">
            <a:avLst/>
          </a:prstGeom>
          <a:effectLst>
            <a:outerShdw blurRad="50800" dir="14400000">
              <a:srgbClr val="000000">
                <a:alpha val="60000"/>
              </a:srgbClr>
            </a:outerShdw>
          </a:effectLst>
        </p:spPr>
        <p:txBody>
          <a:bodyPr vert="horz" lIns="91440" tIns="45720" rIns="91440" bIns="45720" rtlCol="0" anchor="b">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it-IT" sz="2000" dirty="0"/>
              <a:t>L’applicazione si presenta con una interfaccia semplice composta da una homepage che contiene al suo interno due pulsanti, uno per scattare la foto al graffito e uno per segnalare problemi all’assistenza. Nel momento in cui si è scattata la fotografia, l’applicazione chiede conferma sul volere utilizzare tale foto e in caso di risposta affermativa la invia al database associato, correlandola alla posizione corrente presa grazie al </a:t>
            </a:r>
            <a:r>
              <a:rPr lang="it-IT" sz="2000" dirty="0" err="1"/>
              <a:t>gps</a:t>
            </a:r>
            <a:r>
              <a:rPr lang="it-IT" sz="2000" dirty="0"/>
              <a:t> dello </a:t>
            </a:r>
            <a:r>
              <a:rPr lang="it-IT" sz="2000" dirty="0" err="1"/>
              <a:t>smartphone</a:t>
            </a:r>
            <a:r>
              <a:rPr lang="it-IT" sz="2000" dirty="0"/>
              <a:t>. Si adatta facilmente a tutti i tipi di utente grazie alla sua semplicità permettendo a chiunque dotato di uno </a:t>
            </a:r>
            <a:r>
              <a:rPr lang="it-IT" sz="2000" dirty="0" err="1"/>
              <a:t>smartphone</a:t>
            </a:r>
            <a:r>
              <a:rPr lang="it-IT" sz="2000" dirty="0"/>
              <a:t> di compiere il proprio dovere di cittadino responsabile.</a:t>
            </a:r>
          </a:p>
        </p:txBody>
      </p:sp>
    </p:spTree>
    <p:extLst>
      <p:ext uri="{BB962C8B-B14F-4D97-AF65-F5344CB8AC3E}">
        <p14:creationId xmlns:p14="http://schemas.microsoft.com/office/powerpoint/2010/main" val="1434713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F6D5E8-15CF-4755-910B-1B5A1E777357}"/>
              </a:ext>
            </a:extLst>
          </p:cNvPr>
          <p:cNvSpPr>
            <a:spLocks noGrp="1"/>
          </p:cNvSpPr>
          <p:nvPr>
            <p:ph type="title"/>
          </p:nvPr>
        </p:nvSpPr>
        <p:spPr>
          <a:xfrm>
            <a:off x="192379" y="441157"/>
            <a:ext cx="8727032" cy="786064"/>
          </a:xfrm>
        </p:spPr>
        <p:txBody>
          <a:bodyPr rtlCol="0">
            <a:normAutofit fontScale="90000"/>
          </a:bodyPr>
          <a:lstStyle/>
          <a:p>
            <a:pPr lvl="0"/>
            <a:r>
              <a:rPr lang="it-IT" dirty="0" err="1">
                <a:solidFill>
                  <a:srgbClr val="0070C0"/>
                </a:solidFill>
                <a:sym typeface="Montserrat"/>
              </a:rPr>
              <a:t>P</a:t>
            </a:r>
            <a:r>
              <a:rPr lang="it-IT" dirty="0" err="1" smtClean="0">
                <a:solidFill>
                  <a:srgbClr val="0070C0"/>
                </a:solidFill>
                <a:sym typeface="Montserrat"/>
              </a:rPr>
              <a:t>urchase</a:t>
            </a:r>
            <a:r>
              <a:rPr lang="it-IT" dirty="0" smtClean="0">
                <a:solidFill>
                  <a:srgbClr val="0070C0"/>
                </a:solidFill>
                <a:sym typeface="Montserrat"/>
              </a:rPr>
              <a:t> Accessibility and Marketing</a:t>
            </a:r>
            <a:endParaRPr lang="it-IT" dirty="0">
              <a:solidFill>
                <a:srgbClr val="0070C0"/>
              </a:solidFill>
            </a:endParaRPr>
          </a:p>
        </p:txBody>
      </p:sp>
      <p:sp>
        <p:nvSpPr>
          <p:cNvPr id="6" name="Titolo 1">
            <a:extLst>
              <a:ext uri="{FF2B5EF4-FFF2-40B4-BE49-F238E27FC236}">
                <a16:creationId xmlns:a16="http://schemas.microsoft.com/office/drawing/2014/main" id="{23F6D5E8-15CF-4755-910B-1B5A1E777357}"/>
              </a:ext>
            </a:extLst>
          </p:cNvPr>
          <p:cNvSpPr txBox="1">
            <a:spLocks/>
          </p:cNvSpPr>
          <p:nvPr/>
        </p:nvSpPr>
        <p:spPr>
          <a:xfrm>
            <a:off x="192377" y="-1275348"/>
            <a:ext cx="9513097" cy="8085221"/>
          </a:xfrm>
          <a:prstGeom prst="rect">
            <a:avLst/>
          </a:prstGeom>
          <a:effectLst>
            <a:outerShdw blurRad="50800" dir="14400000">
              <a:srgbClr val="000000">
                <a:alpha val="60000"/>
              </a:srgbClr>
            </a:outerShdw>
          </a:effectLst>
        </p:spPr>
        <p:txBody>
          <a:bodyPr vert="horz" lIns="91440" tIns="45720" rIns="91440" bIns="45720" rtlCol="0" anchor="b">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2000" dirty="0"/>
              <a:t>BYC è presente in tutti gli </a:t>
            </a:r>
            <a:r>
              <a:rPr lang="it-IT" sz="2000" dirty="0" err="1"/>
              <a:t>store</a:t>
            </a:r>
            <a:r>
              <a:rPr lang="it-IT" sz="2000" dirty="0"/>
              <a:t> presenti sugli </a:t>
            </a:r>
            <a:r>
              <a:rPr lang="it-IT" sz="2000" dirty="0" err="1"/>
              <a:t>smartphone</a:t>
            </a:r>
            <a:r>
              <a:rPr lang="it-IT" sz="2000" dirty="0"/>
              <a:t> </a:t>
            </a:r>
            <a:r>
              <a:rPr lang="it-IT" sz="2000" dirty="0" smtClean="0"/>
              <a:t>ed </a:t>
            </a:r>
            <a:r>
              <a:rPr lang="it-IT" sz="2000" dirty="0"/>
              <a:t>è scaricabile gratuitamente con un qualsiasi piano dati che prevede l’utilizzo di una connessione internet. Una volta scaricata le uniche operazione preliminari da compiere sono la creazione di un account e il garantire i permessi relativi alla fotocamera del proprio </a:t>
            </a:r>
            <a:r>
              <a:rPr lang="it-IT" sz="2000" dirty="0" err="1"/>
              <a:t>smartphone</a:t>
            </a:r>
            <a:r>
              <a:rPr lang="it-IT" sz="2000" dirty="0"/>
              <a:t> e della condivisione della propria posizione</a:t>
            </a:r>
            <a:r>
              <a:rPr lang="it-IT" sz="2000" dirty="0" smtClean="0"/>
              <a:t>.</a:t>
            </a:r>
          </a:p>
          <a:p>
            <a:endParaRPr lang="it-IT" sz="2000" dirty="0"/>
          </a:p>
          <a:p>
            <a:r>
              <a:rPr lang="it-IT" sz="2000" dirty="0"/>
              <a:t>La campagna di Marketing si basa sul dovere cittadino di tenere pulita e priva di oscenità la propria città facendo leva sul senso civico delle persone, spronandole a non stare con le mani in mano, ma a mettersi in gioco in prima persona per migliorare le strade cittadine.</a:t>
            </a:r>
          </a:p>
          <a:p>
            <a:endParaRPr lang="it-IT" dirty="0"/>
          </a:p>
        </p:txBody>
      </p:sp>
      <p:pic>
        <p:nvPicPr>
          <p:cNvPr id="4" name="Google Shape;164;p17"/>
          <p:cNvPicPr preferRelativeResize="0"/>
          <p:nvPr/>
        </p:nvPicPr>
        <p:blipFill rotWithShape="1">
          <a:blip r:embed="rId3">
            <a:alphaModFix/>
          </a:blip>
          <a:srcRect l="38792" b="50228"/>
          <a:stretch/>
        </p:blipFill>
        <p:spPr>
          <a:xfrm>
            <a:off x="9208168" y="3110100"/>
            <a:ext cx="7669582" cy="2456511"/>
          </a:xfrm>
          <a:prstGeom prst="rect">
            <a:avLst/>
          </a:prstGeom>
          <a:noFill/>
          <a:ln>
            <a:noFill/>
          </a:ln>
        </p:spPr>
      </p:pic>
    </p:spTree>
    <p:extLst>
      <p:ext uri="{BB962C8B-B14F-4D97-AF65-F5344CB8AC3E}">
        <p14:creationId xmlns:p14="http://schemas.microsoft.com/office/powerpoint/2010/main" val="2028559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F6D5E8-15CF-4755-910B-1B5A1E777357}"/>
              </a:ext>
            </a:extLst>
          </p:cNvPr>
          <p:cNvSpPr>
            <a:spLocks noGrp="1"/>
          </p:cNvSpPr>
          <p:nvPr>
            <p:ph type="title"/>
          </p:nvPr>
        </p:nvSpPr>
        <p:spPr>
          <a:xfrm>
            <a:off x="192379" y="441157"/>
            <a:ext cx="8727032" cy="786064"/>
          </a:xfrm>
        </p:spPr>
        <p:txBody>
          <a:bodyPr rtlCol="0">
            <a:normAutofit/>
          </a:bodyPr>
          <a:lstStyle/>
          <a:p>
            <a:pPr lvl="0"/>
            <a:r>
              <a:rPr lang="it-IT" dirty="0" err="1" smtClean="0">
                <a:solidFill>
                  <a:srgbClr val="0070C0"/>
                </a:solidFill>
                <a:sym typeface="Montserrat"/>
              </a:rPr>
              <a:t>Four</a:t>
            </a:r>
            <a:r>
              <a:rPr lang="it-IT" dirty="0" smtClean="0">
                <a:solidFill>
                  <a:srgbClr val="0070C0"/>
                </a:solidFill>
                <a:sym typeface="Montserrat"/>
              </a:rPr>
              <a:t> </a:t>
            </a:r>
            <a:r>
              <a:rPr lang="it-IT" dirty="0" err="1" smtClean="0">
                <a:solidFill>
                  <a:srgbClr val="0070C0"/>
                </a:solidFill>
                <a:sym typeface="Montserrat"/>
              </a:rPr>
              <a:t>Main</a:t>
            </a:r>
            <a:r>
              <a:rPr lang="it-IT" dirty="0" smtClean="0">
                <a:solidFill>
                  <a:srgbClr val="0070C0"/>
                </a:solidFill>
                <a:sym typeface="Montserrat"/>
              </a:rPr>
              <a:t> </a:t>
            </a:r>
            <a:r>
              <a:rPr lang="it-IT" dirty="0" err="1" smtClean="0">
                <a:solidFill>
                  <a:srgbClr val="0070C0"/>
                </a:solidFill>
                <a:sym typeface="Montserrat"/>
              </a:rPr>
              <a:t>Actions</a:t>
            </a:r>
            <a:r>
              <a:rPr lang="it-IT" dirty="0" smtClean="0">
                <a:solidFill>
                  <a:srgbClr val="0070C0"/>
                </a:solidFill>
                <a:sym typeface="Montserrat"/>
              </a:rPr>
              <a:t> Framework</a:t>
            </a:r>
            <a:endParaRPr lang="it-IT" dirty="0">
              <a:solidFill>
                <a:srgbClr val="0070C0"/>
              </a:solidFill>
            </a:endParaRPr>
          </a:p>
        </p:txBody>
      </p:sp>
      <p:graphicFrame>
        <p:nvGraphicFramePr>
          <p:cNvPr id="7" name="Tabella 6"/>
          <p:cNvGraphicFramePr>
            <a:graphicFrameLocks noGrp="1"/>
          </p:cNvGraphicFramePr>
          <p:nvPr>
            <p:extLst>
              <p:ext uri="{D42A27DB-BD31-4B8C-83A1-F6EECF244321}">
                <p14:modId xmlns:p14="http://schemas.microsoft.com/office/powerpoint/2010/main" val="1438183350"/>
              </p:ext>
            </p:extLst>
          </p:nvPr>
        </p:nvGraphicFramePr>
        <p:xfrm>
          <a:off x="2032000" y="2408722"/>
          <a:ext cx="8128000" cy="4048272"/>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3505476015"/>
                    </a:ext>
                  </a:extLst>
                </a:gridCol>
                <a:gridCol w="4064000">
                  <a:extLst>
                    <a:ext uri="{9D8B030D-6E8A-4147-A177-3AD203B41FA5}">
                      <a16:colId xmlns:a16="http://schemas.microsoft.com/office/drawing/2014/main" val="4073838655"/>
                    </a:ext>
                  </a:extLst>
                </a:gridCol>
              </a:tblGrid>
              <a:tr h="607194">
                <a:tc>
                  <a:txBody>
                    <a:bodyPr/>
                    <a:lstStyle/>
                    <a:p>
                      <a:pPr algn="ctr"/>
                      <a:r>
                        <a:rPr lang="it-IT" sz="4000" dirty="0" smtClean="0"/>
                        <a:t>ELIMATE</a:t>
                      </a:r>
                      <a:endParaRPr lang="it-IT" sz="40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F0000"/>
                    </a:solidFill>
                  </a:tcPr>
                </a:tc>
                <a:tc>
                  <a:txBody>
                    <a:bodyPr/>
                    <a:lstStyle/>
                    <a:p>
                      <a:pPr algn="ctr"/>
                      <a:r>
                        <a:rPr lang="it-IT" sz="4000" dirty="0" smtClean="0"/>
                        <a:t>RAISE</a:t>
                      </a:r>
                      <a:endParaRPr lang="it-IT" sz="40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3392835023"/>
                  </a:ext>
                </a:extLst>
              </a:tr>
              <a:tr h="864623">
                <a:tc>
                  <a:txBody>
                    <a:bodyPr/>
                    <a:lstStyle/>
                    <a:p>
                      <a:endParaRPr lang="it-IT" sz="1800" kern="1200" dirty="0" smtClean="0">
                        <a:solidFill>
                          <a:schemeClr val="dk1"/>
                        </a:solidFill>
                        <a:effectLst/>
                        <a:latin typeface="+mn-lt"/>
                        <a:ea typeface="+mn-ea"/>
                        <a:cs typeface="+mn-cs"/>
                      </a:endParaRPr>
                    </a:p>
                    <a:p>
                      <a:r>
                        <a:rPr lang="it-IT" sz="2000" kern="1200" dirty="0" smtClean="0">
                          <a:solidFill>
                            <a:schemeClr val="dk1"/>
                          </a:solidFill>
                          <a:effectLst/>
                          <a:latin typeface="+mn-lt"/>
                          <a:ea typeface="+mn-ea"/>
                          <a:cs typeface="+mn-cs"/>
                        </a:rPr>
                        <a:t>Scritte e simboli osceni nelle strade cittadine</a:t>
                      </a:r>
                      <a:endParaRPr lang="it-IT" sz="20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it-IT" sz="2000" kern="1200" dirty="0" smtClean="0">
                          <a:solidFill>
                            <a:schemeClr val="dk1"/>
                          </a:solidFill>
                          <a:effectLst/>
                          <a:latin typeface="+mn-lt"/>
                          <a:ea typeface="+mn-ea"/>
                          <a:cs typeface="+mn-cs"/>
                        </a:rPr>
                        <a:t>Senso civico dei cittadini</a:t>
                      </a:r>
                    </a:p>
                    <a:p>
                      <a:r>
                        <a:rPr lang="it-IT" sz="2000" kern="1200" dirty="0" smtClean="0">
                          <a:solidFill>
                            <a:schemeClr val="dk1"/>
                          </a:solidFill>
                          <a:effectLst/>
                          <a:latin typeface="+mn-lt"/>
                          <a:ea typeface="+mn-ea"/>
                          <a:cs typeface="+mn-cs"/>
                        </a:rPr>
                        <a:t> </a:t>
                      </a:r>
                    </a:p>
                    <a:p>
                      <a:r>
                        <a:rPr lang="it-IT" sz="2000" kern="1200" dirty="0" smtClean="0">
                          <a:solidFill>
                            <a:schemeClr val="dk1"/>
                          </a:solidFill>
                          <a:effectLst/>
                          <a:latin typeface="+mn-lt"/>
                          <a:ea typeface="+mn-ea"/>
                          <a:cs typeface="+mn-cs"/>
                        </a:rPr>
                        <a:t>Prestigio della città</a:t>
                      </a:r>
                    </a:p>
                    <a:p>
                      <a:r>
                        <a:rPr lang="it-IT" sz="2000" kern="1200" dirty="0" smtClean="0">
                          <a:solidFill>
                            <a:schemeClr val="dk1"/>
                          </a:solidFill>
                          <a:effectLst/>
                          <a:latin typeface="+mn-lt"/>
                          <a:ea typeface="+mn-ea"/>
                          <a:cs typeface="+mn-cs"/>
                        </a:rPr>
                        <a:t> </a:t>
                      </a:r>
                    </a:p>
                    <a:p>
                      <a:r>
                        <a:rPr lang="it-IT" sz="2000" kern="1200" dirty="0" smtClean="0">
                          <a:solidFill>
                            <a:schemeClr val="dk1"/>
                          </a:solidFill>
                          <a:effectLst/>
                          <a:latin typeface="+mn-lt"/>
                          <a:ea typeface="+mn-ea"/>
                          <a:cs typeface="+mn-cs"/>
                        </a:rPr>
                        <a:t>Sensibilizzazione sulle Street-Art</a:t>
                      </a:r>
                      <a:endParaRPr lang="it-IT" sz="20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794677012"/>
                  </a:ext>
                </a:extLst>
              </a:tr>
              <a:tr h="725952">
                <a:tc>
                  <a:txBody>
                    <a:bodyPr/>
                    <a:lstStyle/>
                    <a:p>
                      <a:pPr algn="ctr"/>
                      <a:r>
                        <a:rPr lang="it-IT" sz="4000" b="1" kern="1200" dirty="0" smtClean="0">
                          <a:solidFill>
                            <a:schemeClr val="lt1"/>
                          </a:solidFill>
                          <a:latin typeface="+mn-lt"/>
                          <a:ea typeface="+mn-ea"/>
                          <a:cs typeface="+mn-cs"/>
                        </a:rPr>
                        <a:t>REDUCE</a:t>
                      </a:r>
                      <a:endParaRPr lang="it-IT" sz="4000" b="1" kern="1200" dirty="0">
                        <a:solidFill>
                          <a:schemeClr val="lt1"/>
                        </a:solidFill>
                        <a:latin typeface="+mn-lt"/>
                        <a:ea typeface="+mn-ea"/>
                        <a:cs typeface="+mn-cs"/>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F0000"/>
                    </a:solidFill>
                  </a:tcPr>
                </a:tc>
                <a:tc>
                  <a:txBody>
                    <a:bodyPr/>
                    <a:lstStyle/>
                    <a:p>
                      <a:pPr algn="ctr"/>
                      <a:r>
                        <a:rPr lang="it-IT" sz="4000" b="1" kern="1200" dirty="0" smtClean="0">
                          <a:solidFill>
                            <a:schemeClr val="lt1"/>
                          </a:solidFill>
                          <a:latin typeface="+mn-lt"/>
                          <a:ea typeface="+mn-ea"/>
                          <a:cs typeface="+mn-cs"/>
                        </a:rPr>
                        <a:t>CREATE</a:t>
                      </a:r>
                      <a:endParaRPr lang="it-IT" sz="4000" b="1" kern="1200" dirty="0">
                        <a:solidFill>
                          <a:schemeClr val="lt1"/>
                        </a:solidFill>
                        <a:latin typeface="+mn-lt"/>
                        <a:ea typeface="+mn-ea"/>
                        <a:cs typeface="+mn-cs"/>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val="3128516226"/>
                  </a:ext>
                </a:extLst>
              </a:tr>
              <a:tr h="864623">
                <a:tc>
                  <a:txBody>
                    <a:bodyPr/>
                    <a:lstStyle/>
                    <a:p>
                      <a:r>
                        <a:rPr lang="it-IT" sz="2000" kern="1200" dirty="0" smtClean="0">
                          <a:solidFill>
                            <a:schemeClr val="dk1"/>
                          </a:solidFill>
                          <a:effectLst/>
                          <a:latin typeface="+mn-lt"/>
                          <a:ea typeface="+mn-ea"/>
                          <a:cs typeface="+mn-cs"/>
                        </a:rPr>
                        <a:t>Tempo per segnalazioni</a:t>
                      </a:r>
                    </a:p>
                    <a:p>
                      <a:r>
                        <a:rPr lang="it-IT" sz="2000" kern="1200" dirty="0" smtClean="0">
                          <a:solidFill>
                            <a:schemeClr val="dk1"/>
                          </a:solidFill>
                          <a:effectLst/>
                          <a:latin typeface="+mn-lt"/>
                          <a:ea typeface="+mn-ea"/>
                          <a:cs typeface="+mn-cs"/>
                        </a:rPr>
                        <a:t> </a:t>
                      </a:r>
                    </a:p>
                    <a:p>
                      <a:r>
                        <a:rPr lang="it-IT" sz="2000" kern="1200" dirty="0" smtClean="0">
                          <a:solidFill>
                            <a:schemeClr val="dk1"/>
                          </a:solidFill>
                          <a:effectLst/>
                          <a:latin typeface="+mn-lt"/>
                          <a:ea typeface="+mn-ea"/>
                          <a:cs typeface="+mn-cs"/>
                        </a:rPr>
                        <a:t>Incitamenti all’odio</a:t>
                      </a:r>
                      <a:endParaRPr lang="it-IT" sz="20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endParaRPr lang="it-IT" sz="1800" kern="1200" dirty="0" smtClean="0">
                        <a:solidFill>
                          <a:schemeClr val="dk1"/>
                        </a:solidFill>
                        <a:effectLst/>
                        <a:latin typeface="+mn-lt"/>
                        <a:ea typeface="+mn-ea"/>
                        <a:cs typeface="+mn-cs"/>
                      </a:endParaRPr>
                    </a:p>
                    <a:p>
                      <a:r>
                        <a:rPr lang="it-IT" sz="2000" kern="1200" dirty="0" smtClean="0">
                          <a:solidFill>
                            <a:schemeClr val="dk1"/>
                          </a:solidFill>
                          <a:effectLst/>
                          <a:latin typeface="+mn-lt"/>
                          <a:ea typeface="+mn-ea"/>
                          <a:cs typeface="+mn-cs"/>
                        </a:rPr>
                        <a:t>Opere di arte moderna</a:t>
                      </a:r>
                      <a:endParaRPr lang="it-IT" sz="20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33565395"/>
                  </a:ext>
                </a:extLst>
              </a:tr>
            </a:tbl>
          </a:graphicData>
        </a:graphic>
      </p:graphicFrame>
    </p:spTree>
    <p:extLst>
      <p:ext uri="{BB962C8B-B14F-4D97-AF65-F5344CB8AC3E}">
        <p14:creationId xmlns:p14="http://schemas.microsoft.com/office/powerpoint/2010/main" val="944696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F6D5E8-15CF-4755-910B-1B5A1E777357}"/>
              </a:ext>
            </a:extLst>
          </p:cNvPr>
          <p:cNvSpPr>
            <a:spLocks noGrp="1"/>
          </p:cNvSpPr>
          <p:nvPr>
            <p:ph type="title"/>
          </p:nvPr>
        </p:nvSpPr>
        <p:spPr>
          <a:xfrm>
            <a:off x="4660167" y="0"/>
            <a:ext cx="2823537" cy="786064"/>
          </a:xfrm>
        </p:spPr>
        <p:txBody>
          <a:bodyPr rtlCol="0">
            <a:normAutofit/>
          </a:bodyPr>
          <a:lstStyle/>
          <a:p>
            <a:pPr lvl="0" algn="ctr"/>
            <a:r>
              <a:rPr lang="it-IT" dirty="0" err="1" smtClean="0">
                <a:solidFill>
                  <a:srgbClr val="0070C0"/>
                </a:solidFill>
                <a:sym typeface="Montserrat"/>
              </a:rPr>
              <a:t>Innovation</a:t>
            </a:r>
            <a:endParaRPr lang="it-IT" dirty="0">
              <a:solidFill>
                <a:srgbClr val="0070C0"/>
              </a:solidFill>
            </a:endParaRPr>
          </a:p>
        </p:txBody>
      </p:sp>
      <p:sp>
        <p:nvSpPr>
          <p:cNvPr id="6" name="Titolo 1">
            <a:extLst>
              <a:ext uri="{FF2B5EF4-FFF2-40B4-BE49-F238E27FC236}">
                <a16:creationId xmlns:a16="http://schemas.microsoft.com/office/drawing/2014/main" id="{23F6D5E8-15CF-4755-910B-1B5A1E777357}"/>
              </a:ext>
            </a:extLst>
          </p:cNvPr>
          <p:cNvSpPr txBox="1">
            <a:spLocks/>
          </p:cNvSpPr>
          <p:nvPr/>
        </p:nvSpPr>
        <p:spPr>
          <a:xfrm>
            <a:off x="192378" y="1717868"/>
            <a:ext cx="5085476" cy="5219674"/>
          </a:xfrm>
          <a:prstGeom prst="rect">
            <a:avLst/>
          </a:prstGeom>
          <a:effectLst>
            <a:outerShdw blurRad="50800" dir="14400000">
              <a:srgbClr val="000000">
                <a:alpha val="60000"/>
              </a:srgbClr>
            </a:outerShdw>
          </a:effectLst>
        </p:spPr>
        <p:txBody>
          <a:bodyPr vert="horz" lIns="91440" tIns="45720" rIns="91440" bIns="45720" rtlCol="0" anchor="b">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2000" dirty="0"/>
              <a:t>La strategia di innovazione adottata da BYC non implementa nuove tecnologie e non cambia in modo drastico il modello di Business, semplicemente sfrutta un’applicazione realizzabile con un qualsiasi strumento software già implementato nell’azienda. Per questo motivo collochiamo questo prodotto all’interno dello schema di Routine appartenente all’</a:t>
            </a:r>
            <a:r>
              <a:rPr lang="it-IT" sz="2000" dirty="0" err="1"/>
              <a:t>Innovation</a:t>
            </a:r>
            <a:r>
              <a:rPr lang="it-IT" sz="2000" dirty="0"/>
              <a:t> </a:t>
            </a:r>
            <a:r>
              <a:rPr lang="it-IT" sz="2000" dirty="0" err="1"/>
              <a:t>Landscape</a:t>
            </a:r>
            <a:r>
              <a:rPr lang="it-IT" sz="2000" dirty="0"/>
              <a:t>.</a:t>
            </a:r>
          </a:p>
          <a:p>
            <a:endParaRPr lang="it-IT" dirty="0"/>
          </a:p>
        </p:txBody>
      </p:sp>
      <p:sp>
        <p:nvSpPr>
          <p:cNvPr id="5" name="Titolo 1">
            <a:extLst>
              <a:ext uri="{FF2B5EF4-FFF2-40B4-BE49-F238E27FC236}">
                <a16:creationId xmlns:a16="http://schemas.microsoft.com/office/drawing/2014/main" id="{23F6D5E8-15CF-4755-910B-1B5A1E777357}"/>
              </a:ext>
            </a:extLst>
          </p:cNvPr>
          <p:cNvSpPr txBox="1">
            <a:spLocks/>
          </p:cNvSpPr>
          <p:nvPr/>
        </p:nvSpPr>
        <p:spPr>
          <a:xfrm>
            <a:off x="7535779" y="1027373"/>
            <a:ext cx="2823537" cy="786064"/>
          </a:xfrm>
          <a:prstGeom prst="rect">
            <a:avLst/>
          </a:prstGeom>
          <a:effectLst>
            <a:outerShdw blurRad="50800" dir="14400000">
              <a:srgbClr val="000000">
                <a:alpha val="60000"/>
              </a:srgbClr>
            </a:outerShdw>
          </a:effectLst>
        </p:spPr>
        <p:txBody>
          <a:bodyPr vert="horz" lIns="91440" tIns="45720" rIns="91440" bIns="45720" rtlCol="0" anchor="b">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it-IT" dirty="0" err="1" smtClean="0">
                <a:solidFill>
                  <a:srgbClr val="0070C0"/>
                </a:solidFill>
                <a:sym typeface="Montserrat"/>
              </a:rPr>
              <a:t>Paths</a:t>
            </a:r>
            <a:endParaRPr lang="it-IT" dirty="0">
              <a:solidFill>
                <a:srgbClr val="0070C0"/>
              </a:solidFill>
            </a:endParaRPr>
          </a:p>
        </p:txBody>
      </p:sp>
      <p:sp>
        <p:nvSpPr>
          <p:cNvPr id="7" name="Titolo 1">
            <a:extLst>
              <a:ext uri="{FF2B5EF4-FFF2-40B4-BE49-F238E27FC236}">
                <a16:creationId xmlns:a16="http://schemas.microsoft.com/office/drawing/2014/main" id="{23F6D5E8-15CF-4755-910B-1B5A1E777357}"/>
              </a:ext>
            </a:extLst>
          </p:cNvPr>
          <p:cNvSpPr txBox="1">
            <a:spLocks/>
          </p:cNvSpPr>
          <p:nvPr/>
        </p:nvSpPr>
        <p:spPr>
          <a:xfrm>
            <a:off x="1323347" y="963207"/>
            <a:ext cx="2823537" cy="786064"/>
          </a:xfrm>
          <a:prstGeom prst="rect">
            <a:avLst/>
          </a:prstGeom>
          <a:effectLst>
            <a:outerShdw blurRad="50800" dir="14400000">
              <a:srgbClr val="000000">
                <a:alpha val="60000"/>
              </a:srgbClr>
            </a:outerShdw>
          </a:effectLst>
        </p:spPr>
        <p:txBody>
          <a:bodyPr vert="horz" lIns="91440" tIns="45720" rIns="91440" bIns="45720" rtlCol="0" anchor="b">
            <a:normAutofit fontScale="92500"/>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it-IT" dirty="0" err="1" smtClean="0">
                <a:solidFill>
                  <a:srgbClr val="0070C0"/>
                </a:solidFill>
                <a:sym typeface="Montserrat"/>
              </a:rPr>
              <a:t>Landscape</a:t>
            </a:r>
            <a:endParaRPr lang="it-IT" dirty="0">
              <a:solidFill>
                <a:srgbClr val="0070C0"/>
              </a:solidFill>
            </a:endParaRPr>
          </a:p>
        </p:txBody>
      </p:sp>
      <p:sp>
        <p:nvSpPr>
          <p:cNvPr id="8" name="Titolo 1">
            <a:extLst>
              <a:ext uri="{FF2B5EF4-FFF2-40B4-BE49-F238E27FC236}">
                <a16:creationId xmlns:a16="http://schemas.microsoft.com/office/drawing/2014/main" id="{23F6D5E8-15CF-4755-910B-1B5A1E777357}"/>
              </a:ext>
            </a:extLst>
          </p:cNvPr>
          <p:cNvSpPr txBox="1">
            <a:spLocks/>
          </p:cNvSpPr>
          <p:nvPr/>
        </p:nvSpPr>
        <p:spPr>
          <a:xfrm>
            <a:off x="5903493" y="2022658"/>
            <a:ext cx="6088107" cy="4835342"/>
          </a:xfrm>
          <a:prstGeom prst="rect">
            <a:avLst/>
          </a:prstGeom>
          <a:effectLst>
            <a:outerShdw blurRad="50800" dir="14400000">
              <a:srgbClr val="000000">
                <a:alpha val="60000"/>
              </a:srgbClr>
            </a:outerShdw>
          </a:effectLst>
        </p:spPr>
        <p:txBody>
          <a:bodyPr vert="horz" lIns="91440" tIns="45720" rIns="91440" bIns="45720" rtlCol="0" anchor="b">
            <a:normAutofit fontScale="55000" lnSpcReduction="20000"/>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600" dirty="0"/>
              <a:t>Per definire la Blue Ocean </a:t>
            </a:r>
            <a:r>
              <a:rPr lang="it-IT" sz="3600" dirty="0" err="1"/>
              <a:t>Strategy</a:t>
            </a:r>
            <a:r>
              <a:rPr lang="it-IT" sz="3600" dirty="0"/>
              <a:t> si è deciso di riflettere su quali settori alternativi erano utili per arrivare a soddisfare un bisogno presente tra i clienti, nel nostro caso sono cosa avrebbe potuto agevolare l’adempimento di un dovere cittadino come quello dell’abbellimento della propria città e quello di andare a togliere un possibile senso di disagio provocato da tali graffiti.</a:t>
            </a:r>
          </a:p>
          <a:p>
            <a:r>
              <a:rPr lang="it-IT" sz="3600" dirty="0"/>
              <a:t>Successivamente si è passati ad analizzare il processo di acquisto di un prodotto da parte dei clienti, cercando di capire come tale prodotto possa acquisire un valore aggiunto rispetto a quello che viene offerto al momento e cercando di capire come il cliente possa trovarlo ed utilizzarlo.</a:t>
            </a:r>
          </a:p>
          <a:p>
            <a:endParaRPr lang="it-IT" dirty="0"/>
          </a:p>
        </p:txBody>
      </p:sp>
    </p:spTree>
    <p:extLst>
      <p:ext uri="{BB962C8B-B14F-4D97-AF65-F5344CB8AC3E}">
        <p14:creationId xmlns:p14="http://schemas.microsoft.com/office/powerpoint/2010/main" val="500695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ttangolo 10">
            <a:extLst>
              <a:ext uri="{FF2B5EF4-FFF2-40B4-BE49-F238E27FC236}">
                <a16:creationId xmlns:a16="http://schemas.microsoft.com/office/drawing/2014/main" id="{60344C5B-468D-40BA-8562-BB2A6E4238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3" name="Figura a mano libera 23">
            <a:extLst>
              <a:ext uri="{FF2B5EF4-FFF2-40B4-BE49-F238E27FC236}">
                <a16:creationId xmlns:a16="http://schemas.microsoft.com/office/drawing/2014/main" id="{ECAA8197-DF89-4B95-92DB-575C8AFFAC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rtl="0"/>
            <a:endParaRPr lang="it-IT" dirty="0"/>
          </a:p>
        </p:txBody>
      </p:sp>
      <p:sp>
        <p:nvSpPr>
          <p:cNvPr id="2" name="Titolo 1">
            <a:extLst>
              <a:ext uri="{FF2B5EF4-FFF2-40B4-BE49-F238E27FC236}">
                <a16:creationId xmlns:a16="http://schemas.microsoft.com/office/drawing/2014/main" id="{5F3F6C66-D6D7-4A72-9928-967AEA400766}"/>
              </a:ext>
            </a:extLst>
          </p:cNvPr>
          <p:cNvSpPr>
            <a:spLocks noGrp="1"/>
          </p:cNvSpPr>
          <p:nvPr>
            <p:ph type="title"/>
          </p:nvPr>
        </p:nvSpPr>
        <p:spPr>
          <a:xfrm>
            <a:off x="8238765" y="1719943"/>
            <a:ext cx="3269463" cy="4034815"/>
          </a:xfrm>
        </p:spPr>
        <p:txBody>
          <a:bodyPr rtlCol="0" anchor="t">
            <a:normAutofit/>
          </a:bodyPr>
          <a:lstStyle/>
          <a:p>
            <a:pPr rtl="0"/>
            <a:r>
              <a:rPr lang="it-IT" sz="4800" dirty="0">
                <a:solidFill>
                  <a:srgbClr val="0070C0"/>
                </a:solidFill>
              </a:rPr>
              <a:t>Value</a:t>
            </a:r>
            <a:br>
              <a:rPr lang="it-IT" sz="4800" dirty="0">
                <a:solidFill>
                  <a:srgbClr val="0070C0"/>
                </a:solidFill>
              </a:rPr>
            </a:br>
            <a:r>
              <a:rPr lang="it-IT" sz="4800" dirty="0">
                <a:solidFill>
                  <a:srgbClr val="0070C0"/>
                </a:solidFill>
              </a:rPr>
              <a:t>Curve</a:t>
            </a:r>
            <a:endParaRPr lang="it-IT" sz="4800" dirty="0">
              <a:solidFill>
                <a:srgbClr val="0070C0"/>
              </a:solidFill>
            </a:endParaRPr>
          </a:p>
        </p:txBody>
      </p:sp>
      <p:graphicFrame>
        <p:nvGraphicFramePr>
          <p:cNvPr id="7" name="Grafico 6"/>
          <p:cNvGraphicFramePr/>
          <p:nvPr>
            <p:extLst>
              <p:ext uri="{D42A27DB-BD31-4B8C-83A1-F6EECF244321}">
                <p14:modId xmlns:p14="http://schemas.microsoft.com/office/powerpoint/2010/main" val="157989434"/>
              </p:ext>
            </p:extLst>
          </p:nvPr>
        </p:nvGraphicFramePr>
        <p:xfrm>
          <a:off x="115971" y="119742"/>
          <a:ext cx="7263398" cy="653773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937084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F6D5E8-15CF-4755-910B-1B5A1E777357}"/>
              </a:ext>
            </a:extLst>
          </p:cNvPr>
          <p:cNvSpPr>
            <a:spLocks noGrp="1"/>
          </p:cNvSpPr>
          <p:nvPr>
            <p:ph type="title"/>
          </p:nvPr>
        </p:nvSpPr>
        <p:spPr>
          <a:xfrm>
            <a:off x="192379" y="441157"/>
            <a:ext cx="6080084" cy="786064"/>
          </a:xfrm>
        </p:spPr>
        <p:txBody>
          <a:bodyPr rtlCol="0">
            <a:normAutofit/>
          </a:bodyPr>
          <a:lstStyle/>
          <a:p>
            <a:pPr lvl="0"/>
            <a:r>
              <a:rPr lang="it-IT" dirty="0" smtClean="0">
                <a:solidFill>
                  <a:srgbClr val="0070C0"/>
                </a:solidFill>
                <a:sym typeface="Montserrat"/>
              </a:rPr>
              <a:t>Business Model </a:t>
            </a:r>
            <a:r>
              <a:rPr lang="it-IT" dirty="0" err="1" smtClean="0">
                <a:solidFill>
                  <a:srgbClr val="0070C0"/>
                </a:solidFill>
                <a:sym typeface="Montserrat"/>
              </a:rPr>
              <a:t>Canvas</a:t>
            </a:r>
            <a:endParaRPr lang="it-IT" dirty="0">
              <a:solidFill>
                <a:srgbClr val="0070C0"/>
              </a:solidFill>
            </a:endParaRPr>
          </a:p>
        </p:txBody>
      </p:sp>
      <p:sp>
        <p:nvSpPr>
          <p:cNvPr id="6" name="Titolo 1">
            <a:extLst>
              <a:ext uri="{FF2B5EF4-FFF2-40B4-BE49-F238E27FC236}">
                <a16:creationId xmlns:a16="http://schemas.microsoft.com/office/drawing/2014/main" id="{23F6D5E8-15CF-4755-910B-1B5A1E777357}"/>
              </a:ext>
            </a:extLst>
          </p:cNvPr>
          <p:cNvSpPr txBox="1">
            <a:spLocks/>
          </p:cNvSpPr>
          <p:nvPr/>
        </p:nvSpPr>
        <p:spPr>
          <a:xfrm>
            <a:off x="192376" y="1243263"/>
            <a:ext cx="11710866" cy="5390147"/>
          </a:xfrm>
          <a:prstGeom prst="rect">
            <a:avLst/>
          </a:prstGeom>
          <a:effectLst>
            <a:outerShdw blurRad="50800" dir="14400000">
              <a:srgbClr val="000000">
                <a:alpha val="60000"/>
              </a:srgbClr>
            </a:outerShdw>
          </a:effectLst>
        </p:spPr>
        <p:txBody>
          <a:bodyPr vert="horz" lIns="91440" tIns="45720" rIns="91440" bIns="45720" rtlCol="0" anchor="b">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2000" dirty="0" err="1">
                <a:solidFill>
                  <a:schemeClr val="accent1">
                    <a:lumMod val="60000"/>
                    <a:lumOff val="40000"/>
                  </a:schemeClr>
                </a:solidFill>
              </a:rPr>
              <a:t>Customer</a:t>
            </a:r>
            <a:r>
              <a:rPr lang="it-IT" sz="2000" dirty="0">
                <a:solidFill>
                  <a:schemeClr val="accent1">
                    <a:lumMod val="60000"/>
                    <a:lumOff val="40000"/>
                  </a:schemeClr>
                </a:solidFill>
              </a:rPr>
              <a:t> </a:t>
            </a:r>
            <a:r>
              <a:rPr lang="it-IT" sz="2000" dirty="0" err="1">
                <a:solidFill>
                  <a:schemeClr val="accent1">
                    <a:lumMod val="60000"/>
                    <a:lumOff val="40000"/>
                  </a:schemeClr>
                </a:solidFill>
              </a:rPr>
              <a:t>Segments</a:t>
            </a:r>
            <a:r>
              <a:rPr lang="it-IT" sz="2000" dirty="0"/>
              <a:t>: BYC è indirizzato a tutti coloro che vogliono essere attivamente partecipi dell’abbellimento della propria città, quindi a partire dai singoli cittadini fino a delle Aziende che si muovono in tale territorio</a:t>
            </a:r>
            <a:r>
              <a:rPr lang="it-IT" sz="2000" dirty="0" smtClean="0"/>
              <a:t>.</a:t>
            </a:r>
          </a:p>
          <a:p>
            <a:endParaRPr lang="it-IT" sz="2000" dirty="0"/>
          </a:p>
          <a:p>
            <a:r>
              <a:rPr lang="it-IT" sz="2000" dirty="0">
                <a:solidFill>
                  <a:schemeClr val="accent1">
                    <a:lumMod val="60000"/>
                    <a:lumOff val="40000"/>
                  </a:schemeClr>
                </a:solidFill>
              </a:rPr>
              <a:t>Value </a:t>
            </a:r>
            <a:r>
              <a:rPr lang="it-IT" sz="2000" dirty="0" err="1">
                <a:solidFill>
                  <a:schemeClr val="accent1">
                    <a:lumMod val="60000"/>
                    <a:lumOff val="40000"/>
                  </a:schemeClr>
                </a:solidFill>
              </a:rPr>
              <a:t>Proposition</a:t>
            </a:r>
            <a:r>
              <a:rPr lang="it-IT" sz="2000" dirty="0"/>
              <a:t>: Riduce le oscenità presenti nel territorio cittadino offrendo dei Servizi utili per chi vuole fare la differenza cercando di migliorare il luogo in cui vive. Il tutto supportato da un’</a:t>
            </a:r>
            <a:r>
              <a:rPr lang="it-IT" sz="2000" dirty="0" err="1"/>
              <a:t>app</a:t>
            </a:r>
            <a:r>
              <a:rPr lang="it-IT" sz="2000" dirty="0"/>
              <a:t> dal Design semplice ed intuitivo che permette a chiunque di essere utilizzata</a:t>
            </a:r>
            <a:r>
              <a:rPr lang="it-IT" sz="2000" dirty="0" smtClean="0"/>
              <a:t>.</a:t>
            </a:r>
          </a:p>
          <a:p>
            <a:endParaRPr lang="it-IT" sz="2000" dirty="0"/>
          </a:p>
          <a:p>
            <a:r>
              <a:rPr lang="it-IT" sz="2000" dirty="0" err="1">
                <a:solidFill>
                  <a:schemeClr val="accent1">
                    <a:lumMod val="60000"/>
                    <a:lumOff val="40000"/>
                  </a:schemeClr>
                </a:solidFill>
              </a:rPr>
              <a:t>Channels</a:t>
            </a:r>
            <a:r>
              <a:rPr lang="it-IT" sz="2000" dirty="0"/>
              <a:t>: Il prodotto verrà reso disponibile al download negli </a:t>
            </a:r>
            <a:r>
              <a:rPr lang="it-IT" sz="2000" dirty="0" err="1"/>
              <a:t>Store</a:t>
            </a:r>
            <a:r>
              <a:rPr lang="it-IT" sz="2000" dirty="0"/>
              <a:t> convenzionali di tutti gli </a:t>
            </a:r>
            <a:r>
              <a:rPr lang="it-IT" sz="2000" dirty="0" err="1"/>
              <a:t>smartphone</a:t>
            </a:r>
            <a:r>
              <a:rPr lang="it-IT" sz="2000" dirty="0"/>
              <a:t>.</a:t>
            </a:r>
          </a:p>
          <a:p>
            <a:endParaRPr lang="it-IT" dirty="0"/>
          </a:p>
        </p:txBody>
      </p:sp>
    </p:spTree>
    <p:extLst>
      <p:ext uri="{BB962C8B-B14F-4D97-AF65-F5344CB8AC3E}">
        <p14:creationId xmlns:p14="http://schemas.microsoft.com/office/powerpoint/2010/main" val="1575531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F6D5E8-15CF-4755-910B-1B5A1E777357}"/>
              </a:ext>
            </a:extLst>
          </p:cNvPr>
          <p:cNvSpPr>
            <a:spLocks noGrp="1"/>
          </p:cNvSpPr>
          <p:nvPr>
            <p:ph type="title"/>
          </p:nvPr>
        </p:nvSpPr>
        <p:spPr>
          <a:xfrm>
            <a:off x="192379" y="441157"/>
            <a:ext cx="6080084" cy="786064"/>
          </a:xfrm>
        </p:spPr>
        <p:txBody>
          <a:bodyPr rtlCol="0">
            <a:normAutofit/>
          </a:bodyPr>
          <a:lstStyle/>
          <a:p>
            <a:pPr lvl="0"/>
            <a:r>
              <a:rPr lang="it-IT" dirty="0" smtClean="0">
                <a:solidFill>
                  <a:srgbClr val="0070C0"/>
                </a:solidFill>
                <a:sym typeface="Montserrat"/>
              </a:rPr>
              <a:t>Business Model </a:t>
            </a:r>
            <a:r>
              <a:rPr lang="it-IT" dirty="0" err="1" smtClean="0">
                <a:solidFill>
                  <a:srgbClr val="0070C0"/>
                </a:solidFill>
                <a:sym typeface="Montserrat"/>
              </a:rPr>
              <a:t>Canvas</a:t>
            </a:r>
            <a:endParaRPr lang="it-IT" dirty="0">
              <a:solidFill>
                <a:srgbClr val="0070C0"/>
              </a:solidFill>
            </a:endParaRPr>
          </a:p>
        </p:txBody>
      </p:sp>
      <p:sp>
        <p:nvSpPr>
          <p:cNvPr id="6" name="Titolo 1">
            <a:extLst>
              <a:ext uri="{FF2B5EF4-FFF2-40B4-BE49-F238E27FC236}">
                <a16:creationId xmlns:a16="http://schemas.microsoft.com/office/drawing/2014/main" id="{23F6D5E8-15CF-4755-910B-1B5A1E777357}"/>
              </a:ext>
            </a:extLst>
          </p:cNvPr>
          <p:cNvSpPr txBox="1">
            <a:spLocks/>
          </p:cNvSpPr>
          <p:nvPr/>
        </p:nvSpPr>
        <p:spPr>
          <a:xfrm>
            <a:off x="192379" y="1195137"/>
            <a:ext cx="11999624" cy="4435642"/>
          </a:xfrm>
          <a:prstGeom prst="rect">
            <a:avLst/>
          </a:prstGeom>
          <a:effectLst>
            <a:outerShdw blurRad="50800" dir="14400000">
              <a:srgbClr val="000000">
                <a:alpha val="60000"/>
              </a:srgbClr>
            </a:outerShdw>
          </a:effectLst>
        </p:spPr>
        <p:txBody>
          <a:bodyPr vert="horz" lIns="91440" tIns="45720" rIns="91440" bIns="45720" rtlCol="0" anchor="b">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2000" dirty="0" err="1">
                <a:solidFill>
                  <a:schemeClr val="accent1">
                    <a:lumMod val="60000"/>
                    <a:lumOff val="40000"/>
                  </a:schemeClr>
                </a:solidFill>
              </a:rPr>
              <a:t>Key</a:t>
            </a:r>
            <a:r>
              <a:rPr lang="it-IT" sz="2000" dirty="0">
                <a:solidFill>
                  <a:schemeClr val="accent1">
                    <a:lumMod val="60000"/>
                    <a:lumOff val="40000"/>
                  </a:schemeClr>
                </a:solidFill>
              </a:rPr>
              <a:t> </a:t>
            </a:r>
            <a:r>
              <a:rPr lang="it-IT" sz="2000" dirty="0" err="1">
                <a:solidFill>
                  <a:schemeClr val="accent1">
                    <a:lumMod val="60000"/>
                    <a:lumOff val="40000"/>
                  </a:schemeClr>
                </a:solidFill>
              </a:rPr>
              <a:t>Resources</a:t>
            </a:r>
            <a:r>
              <a:rPr lang="it-IT" sz="2000" dirty="0"/>
              <a:t>: Questo progetto si basa su un Capitale Iniziale per far nascere l’attività, un’accurata Campagna di Marketing per poterne favorire la diffusione ed una pagina relativa sul Sito Web del proprio comune per comunicare in maniera trasparente con i clienti</a:t>
            </a:r>
            <a:r>
              <a:rPr lang="it-IT" sz="2000" dirty="0" smtClean="0"/>
              <a:t>.</a:t>
            </a:r>
          </a:p>
          <a:p>
            <a:endParaRPr lang="it-IT" sz="2000" dirty="0"/>
          </a:p>
          <a:p>
            <a:r>
              <a:rPr lang="it-IT" sz="2000" dirty="0" err="1">
                <a:solidFill>
                  <a:schemeClr val="accent1">
                    <a:lumMod val="60000"/>
                    <a:lumOff val="40000"/>
                  </a:schemeClr>
                </a:solidFill>
              </a:rPr>
              <a:t>Key</a:t>
            </a:r>
            <a:r>
              <a:rPr lang="it-IT" sz="2000" dirty="0">
                <a:solidFill>
                  <a:schemeClr val="accent1">
                    <a:lumMod val="60000"/>
                    <a:lumOff val="40000"/>
                  </a:schemeClr>
                </a:solidFill>
              </a:rPr>
              <a:t> </a:t>
            </a:r>
            <a:r>
              <a:rPr lang="it-IT" sz="2000" dirty="0" err="1">
                <a:solidFill>
                  <a:schemeClr val="accent1">
                    <a:lumMod val="60000"/>
                    <a:lumOff val="40000"/>
                  </a:schemeClr>
                </a:solidFill>
              </a:rPr>
              <a:t>Partners</a:t>
            </a:r>
            <a:r>
              <a:rPr lang="it-IT" sz="2000" dirty="0"/>
              <a:t>: Gli artisti di qualunque tipo sono una parte fondamentale del Business Plan, così come i vari membri della giunta cittadina che dovranno cercare di sensibilizzare sempre più persone al pudore civico.</a:t>
            </a:r>
          </a:p>
        </p:txBody>
      </p:sp>
    </p:spTree>
    <p:extLst>
      <p:ext uri="{BB962C8B-B14F-4D97-AF65-F5344CB8AC3E}">
        <p14:creationId xmlns:p14="http://schemas.microsoft.com/office/powerpoint/2010/main" val="38375533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zione">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FDB075-32D3-45D6-B446-788704F8FD2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DD8CA2E-8B16-4096-95E2-945585B39723}">
  <ds:schemaRefs>
    <ds:schemaRef ds:uri="http://schemas.microsoft.com/sharepoint/v3/contenttype/forms"/>
  </ds:schemaRefs>
</ds:datastoreItem>
</file>

<file path=customXml/itemProps3.xml><?xml version="1.0" encoding="utf-8"?>
<ds:datastoreItem xmlns:ds="http://schemas.openxmlformats.org/officeDocument/2006/customXml" ds:itemID="{34DF392C-D201-4335-BC06-05E8DA4E0E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Modello per agenzie</Template>
  <TotalTime>0</TotalTime>
  <Words>728</Words>
  <Application>Microsoft Office PowerPoint</Application>
  <PresentationFormat>Widescreen</PresentationFormat>
  <Paragraphs>55</Paragraphs>
  <Slides>9</Slides>
  <Notes>9</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9</vt:i4>
      </vt:variant>
    </vt:vector>
  </HeadingPairs>
  <TitlesOfParts>
    <vt:vector size="14" baseType="lpstr">
      <vt:lpstr>Calibri</vt:lpstr>
      <vt:lpstr>Century Gothic</vt:lpstr>
      <vt:lpstr>Montserrat</vt:lpstr>
      <vt:lpstr>Wingdings 2</vt:lpstr>
      <vt:lpstr>Citazione</vt:lpstr>
      <vt:lpstr>Beautify your City</vt:lpstr>
      <vt:lpstr>Blue Ocean Strategy</vt:lpstr>
      <vt:lpstr>Styles</vt:lpstr>
      <vt:lpstr>Purchase Accessibility and Marketing</vt:lpstr>
      <vt:lpstr>Four Main Actions Framework</vt:lpstr>
      <vt:lpstr>Innovation</vt:lpstr>
      <vt:lpstr>Value Curve</vt:lpstr>
      <vt:lpstr>Business Model Canvas</vt:lpstr>
      <vt:lpstr>Business Model Canvas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2022-01-11T20:05:08Z</dcterms:created>
  <dcterms:modified xsi:type="dcterms:W3CDTF">2022-01-11T20:50:06Z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