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4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>
        <p:scale>
          <a:sx n="60" d="100"/>
          <a:sy n="60" d="100"/>
        </p:scale>
        <p:origin x="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3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8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0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4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4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552B9-7AD9-45D5-A675-86335F690D19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A77B5-E52F-4453-8A66-1BAC5CBE3E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3</a:t>
            </a:r>
            <a:br>
              <a:rPr lang="en-US" b="1" dirty="0"/>
            </a:br>
            <a:r>
              <a:rPr lang="en-US" b="1" dirty="0"/>
              <a:t>SYSTEM ANALYSIS AND DESIGN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b="1" dirty="0" smtClean="0"/>
              <a:t>FOR NAIROBI SMART PARKING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165350"/>
            <a:ext cx="9144000" cy="1655763"/>
          </a:xfrm>
        </p:spPr>
        <p:txBody>
          <a:bodyPr/>
          <a:lstStyle/>
          <a:p>
            <a:r>
              <a:rPr lang="en-US" b="1" dirty="0" smtClean="0"/>
              <a:t>JOB MOGIRE</a:t>
            </a:r>
          </a:p>
          <a:p>
            <a:r>
              <a:rPr lang="en-US" b="1" dirty="0" smtClean="0"/>
              <a:t>SCT222-0163/2021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7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MODELS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042"/>
            <a:ext cx="7964129" cy="53579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130710"/>
            <a:ext cx="32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082116" y="1060644"/>
            <a:ext cx="3805084" cy="5797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b="1" dirty="0" smtClean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Driver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Find parking, reserve a spot, pay, receive notifications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Admin: Manage parking lot, view analytics, adjust pricing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lang="en-US" b="1" i="1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Find Parking (Driver searches for available spots)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Reserve Spot (Driver selects and books a parking spot)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Process Payment (Driver completes the payment)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Receive Notification (System sends alerts about parking status)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Manage System (Admin updates parking availability, prices, and reports)</a:t>
            </a:r>
          </a:p>
        </p:txBody>
      </p:sp>
    </p:spTree>
    <p:extLst>
      <p:ext uri="{BB962C8B-B14F-4D97-AF65-F5344CB8AC3E}">
        <p14:creationId xmlns:p14="http://schemas.microsoft.com/office/powerpoint/2010/main" val="29557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1" y="233994"/>
            <a:ext cx="6400802" cy="6390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87613" y="743023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i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08723" y="1382990"/>
            <a:ext cx="4503174" cy="409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dirty="0"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considerations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Indexing: Optimize search queries 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spotID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userID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, 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reservationID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Data Integrity: Use foreign key constraints to maintain relational integrity.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Security: Encrypt sensitive user data and apply access controls.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Scalability: Design schema to accommodate future features (e.g., EV charging spots).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Backup &amp; Recovery: Implement automated backups to prevent data loss.</a:t>
            </a:r>
          </a:p>
        </p:txBody>
      </p:sp>
    </p:spTree>
    <p:extLst>
      <p:ext uri="{BB962C8B-B14F-4D97-AF65-F5344CB8AC3E}">
        <p14:creationId xmlns:p14="http://schemas.microsoft.com/office/powerpoint/2010/main" val="109193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9" y="707924"/>
            <a:ext cx="6414651" cy="58747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62916" y="900462"/>
            <a:ext cx="4837471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 areas where the flow chart touches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checks available spots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reserves spot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Payment processed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Spot reserved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/>
              <a:t>DESIGN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31742" y="3554463"/>
            <a:ext cx="484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COMPONENTS</a:t>
            </a:r>
          </a:p>
          <a:p>
            <a:r>
              <a:rPr lang="en-US" sz="2000" dirty="0" smtClean="0"/>
              <a:t>FRONTED- HTML, CSS, React</a:t>
            </a:r>
          </a:p>
          <a:p>
            <a:r>
              <a:rPr lang="en-US" sz="2000" dirty="0" smtClean="0"/>
              <a:t>BACK-END-</a:t>
            </a:r>
            <a:r>
              <a:rPr lang="en-US" sz="2000" dirty="0"/>
              <a:t>J</a:t>
            </a:r>
            <a:r>
              <a:rPr lang="en-US" sz="2000" dirty="0" smtClean="0"/>
              <a:t>avascript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60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3406" y="763434"/>
            <a:ext cx="5943600" cy="2578100"/>
          </a:xfrm>
          <a:prstGeom prst="rect">
            <a:avLst/>
          </a:prstGeom>
          <a:ln/>
        </p:spPr>
      </p:pic>
      <p:pic>
        <p:nvPicPr>
          <p:cNvPr id="3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48400" y="750734"/>
            <a:ext cx="5943600" cy="2590800"/>
          </a:xfrm>
          <a:prstGeom prst="rect">
            <a:avLst/>
          </a:prstGeom>
          <a:ln/>
        </p:spPr>
      </p:pic>
      <p:pic>
        <p:nvPicPr>
          <p:cNvPr id="4" name="image4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51505" y="3870428"/>
            <a:ext cx="4252394" cy="2578100"/>
          </a:xfrm>
          <a:prstGeom prst="rect">
            <a:avLst/>
          </a:prstGeom>
          <a:ln/>
        </p:spPr>
      </p:pic>
      <p:sp>
        <p:nvSpPr>
          <p:cNvPr id="5" name="TextBox 4"/>
          <p:cNvSpPr txBox="1"/>
          <p:nvPr/>
        </p:nvSpPr>
        <p:spPr>
          <a:xfrm>
            <a:off x="0" y="98323"/>
            <a:ext cx="1207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US" sz="2400" b="1" dirty="0" smtClean="0"/>
              <a:t>SNIPPET OF MY USER INTERFACE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38" y="3870428"/>
            <a:ext cx="3710763" cy="2626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58" y="3846357"/>
            <a:ext cx="3270255" cy="2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6593" y="2989006"/>
            <a:ext cx="6056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38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8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114" y="757904"/>
            <a:ext cx="12075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provides a comprehensive overview of the system design and architecture of the Smart Parking System. It details the fundamental components, technologies, and methodologies used to ensure scalability, reliability,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7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3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120" y="472440"/>
            <a:ext cx="11993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development methodology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chose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smart parking system research is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as to why I chose Agile Methodology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Adoptability-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and Validation-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test the system and validate it more regularly during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Development-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 user input and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 to changes-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quick response to feedback</a:t>
            </a:r>
          </a:p>
        </p:txBody>
      </p:sp>
    </p:spTree>
    <p:extLst>
      <p:ext uri="{BB962C8B-B14F-4D97-AF65-F5344CB8AC3E}">
        <p14:creationId xmlns:p14="http://schemas.microsoft.com/office/powerpoint/2010/main" val="3805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feasibility study for the smart parking system evaluates the economic, technical, operational, and other critical aspects to determine the viability of the project.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Economical Feasibility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feasibility focuses  on the financial implications of Nairobi smart parking system and whether its benefits justify its investment cost. Thus cost analysis, cost benefit analysis and Revenue analysis.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feasibility assesses the availability of the required technology to develop the system.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hus availability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tech, cloud services and scalability.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feasibility determines how well the system will integrate to the daily parking operations. Thus ease of use, user and stakeholder support and integration with the existing infrastructure.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GATHERING AND ANAYSIS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227" y="442452"/>
            <a:ext cx="117495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used two data collections methods that is: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Observation</a:t>
            </a:r>
          </a:p>
          <a:p>
            <a:endParaRPr lang="en-US" b="1" dirty="0" smtClean="0"/>
          </a:p>
          <a:p>
            <a:r>
              <a:rPr lang="en-US" b="1" dirty="0" smtClean="0"/>
              <a:t>Observation check list</a:t>
            </a:r>
          </a:p>
          <a:p>
            <a:endParaRPr lang="en-US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Parking </a:t>
            </a:r>
            <a:r>
              <a:rPr lang="en-US" b="1" dirty="0"/>
              <a:t>conditions</a:t>
            </a:r>
            <a:endParaRPr lang="en-US" dirty="0"/>
          </a:p>
          <a:p>
            <a:pPr lvl="0"/>
            <a:r>
              <a:rPr lang="en-US" dirty="0"/>
              <a:t>Availability of online </a:t>
            </a:r>
            <a:r>
              <a:rPr lang="en-US" dirty="0"/>
              <a:t>online</a:t>
            </a:r>
            <a:r>
              <a:rPr lang="en-US" dirty="0"/>
              <a:t> reservation? </a:t>
            </a:r>
            <a:r>
              <a:rPr lang="en-US" b="1" dirty="0"/>
              <a:t>No</a:t>
            </a:r>
            <a:endParaRPr lang="en-US" dirty="0"/>
          </a:p>
          <a:p>
            <a:pPr lvl="0"/>
            <a:r>
              <a:rPr lang="en-US" dirty="0"/>
              <a:t>Is the parking system digitized? </a:t>
            </a:r>
            <a:r>
              <a:rPr lang="en-US" b="1" dirty="0" smtClean="0"/>
              <a:t>Yes but not most of it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Parking system efficiency</a:t>
            </a:r>
            <a:endParaRPr lang="en-US" dirty="0"/>
          </a:p>
          <a:p>
            <a:pPr lvl="0"/>
            <a:r>
              <a:rPr lang="en-US" dirty="0"/>
              <a:t>Do people prefer cashless or cash payment process? </a:t>
            </a:r>
            <a:r>
              <a:rPr lang="en-US" b="1" dirty="0"/>
              <a:t>Cashless</a:t>
            </a:r>
            <a:endParaRPr lang="en-US" dirty="0"/>
          </a:p>
          <a:p>
            <a:pPr lvl="0"/>
            <a:r>
              <a:rPr lang="en-US" dirty="0"/>
              <a:t>Is there a proper signage for direction?</a:t>
            </a:r>
            <a:r>
              <a:rPr lang="en-US" b="1" dirty="0"/>
              <a:t> No</a:t>
            </a:r>
            <a:endParaRPr lang="en-US" dirty="0"/>
          </a:p>
          <a:p>
            <a:pPr lvl="0"/>
            <a:r>
              <a:rPr lang="en-US" dirty="0"/>
              <a:t>Is there a proper slot availability update? </a:t>
            </a:r>
            <a:r>
              <a:rPr lang="en-US" b="1" dirty="0"/>
              <a:t>No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Usability of the current system</a:t>
            </a:r>
            <a:endParaRPr lang="en-US" dirty="0"/>
          </a:p>
          <a:p>
            <a:pPr lvl="0"/>
            <a:r>
              <a:rPr lang="en-US" dirty="0"/>
              <a:t>Is the current system easy to use? </a:t>
            </a:r>
            <a:r>
              <a:rPr lang="en-US" b="1" dirty="0"/>
              <a:t>No</a:t>
            </a:r>
            <a:endParaRPr lang="en-US" dirty="0"/>
          </a:p>
          <a:p>
            <a:pPr lvl="0"/>
            <a:r>
              <a:rPr lang="en-US" dirty="0"/>
              <a:t>Does the current system ensure security and data privacy? </a:t>
            </a:r>
            <a:r>
              <a:rPr lang="en-US" b="1" dirty="0"/>
              <a:t>No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52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52" y="0"/>
            <a:ext cx="12054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 smtClean="0"/>
              <a:t>Questionnaire</a:t>
            </a:r>
          </a:p>
          <a:p>
            <a:r>
              <a:rPr lang="en-US" dirty="0" smtClean="0"/>
              <a:t>Questionnaire was carried out using online google forms</a:t>
            </a:r>
          </a:p>
          <a:p>
            <a:r>
              <a:rPr lang="en-US" b="1" dirty="0" smtClean="0"/>
              <a:t>Samples of questions and responses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629556"/>
            <a:ext cx="5338916" cy="44664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25" y="1629557"/>
            <a:ext cx="5902746" cy="4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0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" y="1347455"/>
            <a:ext cx="5506065" cy="47726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508" y="1347455"/>
            <a:ext cx="589935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8" y="1130708"/>
            <a:ext cx="9069066" cy="52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01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706764"/>
            <a:ext cx="120150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specifications outline the essential functional and non-functional requirements of the smart parking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Real-time parking space detection and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Parking reservation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Automated payment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User notifications and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Predictive analysis for parking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Administrative control panel</a:t>
            </a:r>
          </a:p>
          <a:p>
            <a:r>
              <a:rPr lang="en-US" sz="2400" b="1" dirty="0" smtClean="0">
                <a:latin typeface="Times New Roman" panose="02020603050405020304" pitchFamily="18" charset="0"/>
              </a:rPr>
              <a:t>Non-functional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Reliability and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Data integrity and accuracy</a:t>
            </a:r>
          </a:p>
        </p:txBody>
      </p:sp>
    </p:spTree>
    <p:extLst>
      <p:ext uri="{BB962C8B-B14F-4D97-AF65-F5344CB8AC3E}">
        <p14:creationId xmlns:p14="http://schemas.microsoft.com/office/powerpoint/2010/main" val="5436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6536</TotalTime>
  <Words>579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CHAPTER 3 SYSTEM ANALYSIS AND DESIGN  FOR NAIROBI SMART PARKING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SYSTEM ANALYSIS AND DESIGN  FOR NAIROBI SMART PARKING SYSTEM</dc:title>
  <dc:creator>hp</dc:creator>
  <cp:lastModifiedBy>hp</cp:lastModifiedBy>
  <cp:revision>29</cp:revision>
  <dcterms:created xsi:type="dcterms:W3CDTF">2025-04-03T08:06:25Z</dcterms:created>
  <dcterms:modified xsi:type="dcterms:W3CDTF">2025-04-09T17:50:55Z</dcterms:modified>
</cp:coreProperties>
</file>