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4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84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6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3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6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9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2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5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2625-819B-4C71-B102-E1A3DA85BD8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C10DF-C13F-412F-B8F3-CD2A31C49E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3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Nairobi Smart Parking system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 CONCLUSION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MOGIRE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SCT222-0163/2021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1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2720" y="889844"/>
            <a:ext cx="961136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the Smart Parking System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Offline Capabilities: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offline mode with cached data for areas with poor connectivity.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Sensor Integration: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cost-effective sensors for broader real-time data coverage.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Parking Availability: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 data analytics to forecast availability and aid user planning.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Strengthen protocols with MFA and updated data protection measures.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Flexibility: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more payment options (digital wallets, crypto, mobile) and consider a loyalty program.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Admin Reporting: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detailed usage, revenue, and occupancy reports with remote monitoring.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Broader Urban Integration: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modular architecture for integration with city traffic and public transport systems.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0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2560" y="924620"/>
            <a:ext cx="10922000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Smart Parking: Modernizing the Parking Ecosystem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Integrates sensors, networks, software, and user interfaces for real-time parking information.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Benefits for drivers: Reduced search time, fuel use, and congestion.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Benefits for operators: Dynamic pricing, automated payments, enhanced security, and data insights.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Aims for a more efficient, convenient, and sustainable parking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Leads to increased operator revenue, improved driver satisfaction, and positive urban/environmental impact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2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9279" y="814502"/>
            <a:ext cx="8046721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chapter details the journey of transforming the Smart Parking System design into a working application using Next.js.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will explore the implementation process, highlighting the environment, tools, and key components developed.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89279" y="2997815"/>
            <a:ext cx="8696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It concludes with findings, general conclusions, and recommendations for future enhancements in scalability, security, and usability.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5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440" y="1379271"/>
            <a:ext cx="11308080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interface, Server-Side Rendering (SSR), API routes, optimized page loading.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Fast, utility-first styling and responsive design.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Services: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Next.js API Routes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user authentication, booking management, and real-time slot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 Database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Globally distributed, reactive database.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Security: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NextAuth.js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Secure user authentication and session management.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(VS Code): Primary code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GitHub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Version control and collaborative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Postman: Testing APIs during backend development.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Hosting/Deployment: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Locally on web browser.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" y="914400"/>
            <a:ext cx="105359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Parking System was implemented using a modern web development stack centered around Next.js</a:t>
            </a:r>
          </a:p>
        </p:txBody>
      </p:sp>
    </p:spTree>
    <p:extLst>
      <p:ext uri="{BB962C8B-B14F-4D97-AF65-F5344CB8AC3E}">
        <p14:creationId xmlns:p14="http://schemas.microsoft.com/office/powerpoint/2010/main" val="27599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Pages and code snippets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C:\Users\hp\Pictures\Screenshots\Screenshot (35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" y="1137919"/>
            <a:ext cx="5942965" cy="5535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C:\Users\hp\Pictures\Screenshots\Screenshot (44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720" y="1137918"/>
            <a:ext cx="5781040" cy="5535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94640" y="584775"/>
            <a:ext cx="422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Login/Registration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733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Pictures\Screenshots\Screenshot (37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331"/>
            <a:ext cx="6313488" cy="6211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C:\Users\hp\Pictures\Screenshots\Screenshot (45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280" y="646331"/>
            <a:ext cx="5125720" cy="603894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93040" y="0"/>
            <a:ext cx="1188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Find parking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2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Pictures\Screenshots\Screenshot (4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720"/>
            <a:ext cx="5943600" cy="577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6604000" y="680720"/>
            <a:ext cx="5455920" cy="57731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200" y="0"/>
            <a:ext cx="118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Reservation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6384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" y="0"/>
            <a:ext cx="12110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64160" y="1065243"/>
            <a:ext cx="104444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Endpoints: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Login: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/login – Authenticates user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Available Slots: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/slots/available – Returns free slots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Booking: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/bookings – Confirms reservation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Payment: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/payments – Processes transaction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endpoints responded with correct data and status codes (200/201), confirming system reliability and integration success.</a:t>
            </a:r>
          </a:p>
        </p:txBody>
      </p:sp>
    </p:spTree>
    <p:extLst>
      <p:ext uri="{BB962C8B-B14F-4D97-AF65-F5344CB8AC3E}">
        <p14:creationId xmlns:p14="http://schemas.microsoft.com/office/powerpoint/2010/main" val="394926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  <a:r>
              <a:rPr lang="en-US" sz="3200" b="1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94692"/>
            <a:ext cx="9936480" cy="5584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Benefits for All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For Drivers: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Less search time &amp; frustration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Increased convenience (booking, payments, navigation)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Clear pricing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For Parking Operators: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Increased revenue (dynamic pricing, reduced unpaid)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Optimized space use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Lower operational costs (automation)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/>
              <a:t>For Environment &amp; Society:</a:t>
            </a:r>
            <a:endParaRPr lang="en-US" sz="20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Reduced traffic congestion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Lower emissions</a:t>
            </a:r>
          </a:p>
        </p:txBody>
      </p:sp>
    </p:spTree>
    <p:extLst>
      <p:ext uri="{BB962C8B-B14F-4D97-AF65-F5344CB8AC3E}">
        <p14:creationId xmlns:p14="http://schemas.microsoft.com/office/powerpoint/2010/main" val="6578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8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880" y="924560"/>
            <a:ext cx="11115040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Challenges Encountered</a:t>
            </a:r>
            <a:endParaRPr lang="en-US" sz="24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Costly Hardware:</a:t>
            </a:r>
            <a:r>
              <a:rPr lang="en-US" sz="2400" dirty="0" smtClean="0"/>
              <a:t> Physical sensors for real-time detection can be expensive.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Scalability Issues:</a:t>
            </a:r>
            <a:r>
              <a:rPr lang="en-US" sz="2400" dirty="0" smtClean="0"/>
              <a:t> Expanding infrastructure and managing more sensors is complex and costly.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/>
              <a:t>Internet Dependency:</a:t>
            </a:r>
            <a:r>
              <a:rPr lang="en-US" sz="2400" dirty="0" smtClean="0"/>
              <a:t> System relies on stable internet for real-time updates.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365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554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Chapter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hp</dc:creator>
  <cp:lastModifiedBy>hp</cp:lastModifiedBy>
  <cp:revision>11</cp:revision>
  <dcterms:created xsi:type="dcterms:W3CDTF">2025-04-29T16:42:37Z</dcterms:created>
  <dcterms:modified xsi:type="dcterms:W3CDTF">2025-04-30T05:48:52Z</dcterms:modified>
</cp:coreProperties>
</file>