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67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26"/>
    <p:restoredTop sz="96197"/>
  </p:normalViewPr>
  <p:slideViewPr>
    <p:cSldViewPr snapToGrid="0" snapToObjects="1">
      <p:cViewPr>
        <p:scale>
          <a:sx n="100" d="100"/>
          <a:sy n="100" d="100"/>
        </p:scale>
        <p:origin x="46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4B2E-F727-CF4A-8432-80B2F741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62828-0645-914C-8072-BD989AECF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255DB-3E43-1541-AFFC-F8F27F66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F62A-8FA3-5B41-9F2B-FC74BCAB919B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F0F52-02B5-6F48-A9BE-B335D8EE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686D8-34FC-AA49-A85C-0158BDA5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8178-FDA8-424F-9E2B-6A74242E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3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70B1-8BF9-A644-9C2B-2E935FDA1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91333-A11B-744C-9882-094E6F39C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6A1A3-1E34-DA4E-BBBC-42EDBAE7A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F62A-8FA3-5B41-9F2B-FC74BCAB919B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50BF2-57BE-BC4D-9C03-0145CF69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E0B8A-9EA3-BE42-B02E-F5AC016E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8178-FDA8-424F-9E2B-6A74242E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4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E091DF-1011-C648-9558-DFA94FC60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A482C-15AB-D84B-8CFB-6A30D37C2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53ACE-400C-7D44-A92D-C3EEAD6B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F62A-8FA3-5B41-9F2B-FC74BCAB919B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1B900-FAE9-F94C-9887-F996D594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3EA75-225E-004B-AC00-B663E872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8178-FDA8-424F-9E2B-6A74242E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8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56D4-E93E-4A49-AB21-19891F3AE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E27F1-24F5-854B-B095-5AD2EDF52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8D16C-FD10-284B-BAA7-1EE1FDAF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F62A-8FA3-5B41-9F2B-FC74BCAB919B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BC4DF-0705-5440-94FF-C601AA33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48594-B8F2-CB49-8869-3583E869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8178-FDA8-424F-9E2B-6A74242E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4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3FC4-5B67-0B46-90F0-52E384C72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8E3BD-EB5A-F74E-8ED0-DD7D07FD7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F1A9B-1B78-7749-8400-4168B6859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F62A-8FA3-5B41-9F2B-FC74BCAB919B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1FB0B-2C92-4148-8A4C-68E59835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42EF7-49C8-2545-9576-272D4841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8178-FDA8-424F-9E2B-6A74242E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5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25A7-9D61-3C43-A838-92889811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C861D-66E5-1D46-8854-A67178246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DF9F4-F2F1-FE4D-B518-BED4F40D6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FCABF-67EA-B249-9296-6ABEFF27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F62A-8FA3-5B41-9F2B-FC74BCAB919B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DEC74-DBCE-464B-94ED-BB7A35B3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E6D64-F97E-F54E-98BF-96A356B0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8178-FDA8-424F-9E2B-6A74242E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8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A9DA-4FD1-7540-BE68-7D3831C2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60EF9-8AD8-AB49-B3B3-07B269A48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39F91-D9DE-DF47-BA27-226C12111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59B83-FCFD-B44F-A3E6-F23C7EF22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C89DC-F379-0F46-982E-6C2F4D0D1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7B94E-E5A2-DE44-B05B-D67605E1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F62A-8FA3-5B41-9F2B-FC74BCAB919B}" type="datetimeFigureOut">
              <a:rPr lang="en-US" smtClean="0"/>
              <a:t>3/23/23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AF16B-1041-C148-90BD-7C501A5DC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57216A-EDA7-0B4B-B3E2-B231D2CA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8178-FDA8-424F-9E2B-6A74242E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8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59B6-23E6-424A-8E6A-97875B5E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13485-CE81-1C48-B5E3-934A0D119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F62A-8FA3-5B41-9F2B-FC74BCAB919B}" type="datetimeFigureOut">
              <a:rPr lang="en-US" smtClean="0"/>
              <a:t>3/23/23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2BB3F-66B0-584D-AC14-2ABA61A2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3A662-7B8E-D442-B7BE-836EF891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8178-FDA8-424F-9E2B-6A74242E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46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C57CEF-E06B-1044-8C99-DB3A8494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F62A-8FA3-5B41-9F2B-FC74BCAB919B}" type="datetimeFigureOut">
              <a:rPr lang="en-US" smtClean="0"/>
              <a:t>3/23/23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D14366-1F05-9C47-BD3B-9C88CB19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0E1C8-1D0A-FC4A-8841-EE7F9DD6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8178-FDA8-424F-9E2B-6A74242E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44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6BC5-BE00-874B-9861-C217F905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BBE52-74C0-0C41-855F-B3A7D8CBB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D3C31-A37D-0E4B-95FB-CBA0CCB9C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F0611-B80E-F141-B6D1-8E200721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F62A-8FA3-5B41-9F2B-FC74BCAB919B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18945-74FD-B848-9A37-5DCC02BA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215B4-AA6A-1F40-899D-AC236EB9B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8178-FDA8-424F-9E2B-6A74242E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1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36C0-CF33-6E4A-A296-66FF2E25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86C33F-BA9B-FC48-B132-D49A18FAE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F4A0D-537F-C74A-9325-C7F5D3B87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2A826-2887-9442-9028-4A174913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F62A-8FA3-5B41-9F2B-FC74BCAB919B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F054C-9650-F947-8D86-C2437372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FE1E0-5AFA-C34C-8A25-C6A048D9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8178-FDA8-424F-9E2B-6A74242E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2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17DD7-0E4E-3A42-9514-F1F56BA3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44219-D3C6-6E48-906B-5AE541EC6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4F1AA-2EAA-8842-B697-2411B544E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BF62A-8FA3-5B41-9F2B-FC74BCAB919B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17C25-BD21-D14B-B87D-88F65CCE5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0BE2A-B82F-F745-9D76-A15B82612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88178-FDA8-424F-9E2B-6A74242E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6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sky, outdoor, city&#10;&#10;Description automatically generated">
            <a:extLst>
              <a:ext uri="{FF2B5EF4-FFF2-40B4-BE49-F238E27FC236}">
                <a16:creationId xmlns:a16="http://schemas.microsoft.com/office/drawing/2014/main" id="{D102E8BC-8863-5401-5154-9843CF3675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7784" r="-1" b="14804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63D1D4-B320-654C-A4A3-982FC56EC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City Slicker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4FC2-D0AE-9B40-B4EB-8684D8133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We’ll get you around!</a:t>
            </a:r>
          </a:p>
        </p:txBody>
      </p:sp>
      <p:sp>
        <p:nvSpPr>
          <p:cNvPr id="40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82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8F6F1A-F3FA-D34B-AD97-4F53B6A0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5"/>
            <a:ext cx="11090274" cy="1325563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Traveling’s a Travesty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115B1BE-508A-0069-A36F-A95CED6D178B}"/>
              </a:ext>
            </a:extLst>
          </p:cNvPr>
          <p:cNvSpPr txBox="1">
            <a:spLocks/>
          </p:cNvSpPr>
          <p:nvPr/>
        </p:nvSpPr>
        <p:spPr>
          <a:xfrm>
            <a:off x="445420" y="1541293"/>
            <a:ext cx="3801424" cy="523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86384">
              <a:spcBef>
                <a:spcPts val="860"/>
              </a:spcBef>
              <a:buNone/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Travel times and routes are tricky</a:t>
            </a:r>
            <a:endParaRPr lang="en-US" sz="20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1A9796-DDA4-50A8-2606-520D3111E42F}"/>
              </a:ext>
            </a:extLst>
          </p:cNvPr>
          <p:cNvSpPr/>
          <p:nvPr/>
        </p:nvSpPr>
        <p:spPr>
          <a:xfrm>
            <a:off x="178085" y="187503"/>
            <a:ext cx="11835829" cy="6482993"/>
          </a:xfrm>
          <a:custGeom>
            <a:avLst/>
            <a:gdLst>
              <a:gd name="connsiteX0" fmla="*/ 0 w 11835829"/>
              <a:gd name="connsiteY0" fmla="*/ 0 h 6482993"/>
              <a:gd name="connsiteX1" fmla="*/ 577867 w 11835829"/>
              <a:gd name="connsiteY1" fmla="*/ 0 h 6482993"/>
              <a:gd name="connsiteX2" fmla="*/ 919017 w 11835829"/>
              <a:gd name="connsiteY2" fmla="*/ 0 h 6482993"/>
              <a:gd name="connsiteX3" fmla="*/ 1851959 w 11835829"/>
              <a:gd name="connsiteY3" fmla="*/ 0 h 6482993"/>
              <a:gd name="connsiteX4" fmla="*/ 2429826 w 11835829"/>
              <a:gd name="connsiteY4" fmla="*/ 0 h 6482993"/>
              <a:gd name="connsiteX5" fmla="*/ 3007693 w 11835829"/>
              <a:gd name="connsiteY5" fmla="*/ 0 h 6482993"/>
              <a:gd name="connsiteX6" fmla="*/ 3940635 w 11835829"/>
              <a:gd name="connsiteY6" fmla="*/ 0 h 6482993"/>
              <a:gd name="connsiteX7" fmla="*/ 4400143 w 11835829"/>
              <a:gd name="connsiteY7" fmla="*/ 0 h 6482993"/>
              <a:gd name="connsiteX8" fmla="*/ 5333085 w 11835829"/>
              <a:gd name="connsiteY8" fmla="*/ 0 h 6482993"/>
              <a:gd name="connsiteX9" fmla="*/ 6266027 w 11835829"/>
              <a:gd name="connsiteY9" fmla="*/ 0 h 6482993"/>
              <a:gd name="connsiteX10" fmla="*/ 6962252 w 11835829"/>
              <a:gd name="connsiteY10" fmla="*/ 0 h 6482993"/>
              <a:gd name="connsiteX11" fmla="*/ 7895194 w 11835829"/>
              <a:gd name="connsiteY11" fmla="*/ 0 h 6482993"/>
              <a:gd name="connsiteX12" fmla="*/ 8473061 w 11835829"/>
              <a:gd name="connsiteY12" fmla="*/ 0 h 6482993"/>
              <a:gd name="connsiteX13" fmla="*/ 9050928 w 11835829"/>
              <a:gd name="connsiteY13" fmla="*/ 0 h 6482993"/>
              <a:gd name="connsiteX14" fmla="*/ 9865512 w 11835829"/>
              <a:gd name="connsiteY14" fmla="*/ 0 h 6482993"/>
              <a:gd name="connsiteX15" fmla="*/ 10443379 w 11835829"/>
              <a:gd name="connsiteY15" fmla="*/ 0 h 6482993"/>
              <a:gd name="connsiteX16" fmla="*/ 11835829 w 11835829"/>
              <a:gd name="connsiteY16" fmla="*/ 0 h 6482993"/>
              <a:gd name="connsiteX17" fmla="*/ 11835829 w 11835829"/>
              <a:gd name="connsiteY17" fmla="*/ 777959 h 6482993"/>
              <a:gd name="connsiteX18" fmla="*/ 11835829 w 11835829"/>
              <a:gd name="connsiteY18" fmla="*/ 1491088 h 6482993"/>
              <a:gd name="connsiteX19" fmla="*/ 11835829 w 11835829"/>
              <a:gd name="connsiteY19" fmla="*/ 2204218 h 6482993"/>
              <a:gd name="connsiteX20" fmla="*/ 11835829 w 11835829"/>
              <a:gd name="connsiteY20" fmla="*/ 2658027 h 6482993"/>
              <a:gd name="connsiteX21" fmla="*/ 11835829 w 11835829"/>
              <a:gd name="connsiteY21" fmla="*/ 3176667 h 6482993"/>
              <a:gd name="connsiteX22" fmla="*/ 11835829 w 11835829"/>
              <a:gd name="connsiteY22" fmla="*/ 3889796 h 6482993"/>
              <a:gd name="connsiteX23" fmla="*/ 11835829 w 11835829"/>
              <a:gd name="connsiteY23" fmla="*/ 4473265 h 6482993"/>
              <a:gd name="connsiteX24" fmla="*/ 11835829 w 11835829"/>
              <a:gd name="connsiteY24" fmla="*/ 4991905 h 6482993"/>
              <a:gd name="connsiteX25" fmla="*/ 11835829 w 11835829"/>
              <a:gd name="connsiteY25" fmla="*/ 5705034 h 6482993"/>
              <a:gd name="connsiteX26" fmla="*/ 11835829 w 11835829"/>
              <a:gd name="connsiteY26" fmla="*/ 6482993 h 6482993"/>
              <a:gd name="connsiteX27" fmla="*/ 11139604 w 11835829"/>
              <a:gd name="connsiteY27" fmla="*/ 6482993 h 6482993"/>
              <a:gd name="connsiteX28" fmla="*/ 10680095 w 11835829"/>
              <a:gd name="connsiteY28" fmla="*/ 6482993 h 6482993"/>
              <a:gd name="connsiteX29" fmla="*/ 9865512 w 11835829"/>
              <a:gd name="connsiteY29" fmla="*/ 6482993 h 6482993"/>
              <a:gd name="connsiteX30" fmla="*/ 9406003 w 11835829"/>
              <a:gd name="connsiteY30" fmla="*/ 6482993 h 6482993"/>
              <a:gd name="connsiteX31" fmla="*/ 8591419 w 11835829"/>
              <a:gd name="connsiteY31" fmla="*/ 6482993 h 6482993"/>
              <a:gd name="connsiteX32" fmla="*/ 8250269 w 11835829"/>
              <a:gd name="connsiteY32" fmla="*/ 6482993 h 6482993"/>
              <a:gd name="connsiteX33" fmla="*/ 7435686 w 11835829"/>
              <a:gd name="connsiteY33" fmla="*/ 6482993 h 6482993"/>
              <a:gd name="connsiteX34" fmla="*/ 6976177 w 11835829"/>
              <a:gd name="connsiteY34" fmla="*/ 6482993 h 6482993"/>
              <a:gd name="connsiteX35" fmla="*/ 6635026 w 11835829"/>
              <a:gd name="connsiteY35" fmla="*/ 6482993 h 6482993"/>
              <a:gd name="connsiteX36" fmla="*/ 6175518 w 11835829"/>
              <a:gd name="connsiteY36" fmla="*/ 6482993 h 6482993"/>
              <a:gd name="connsiteX37" fmla="*/ 5360934 w 11835829"/>
              <a:gd name="connsiteY37" fmla="*/ 6482993 h 6482993"/>
              <a:gd name="connsiteX38" fmla="*/ 4901426 w 11835829"/>
              <a:gd name="connsiteY38" fmla="*/ 6482993 h 6482993"/>
              <a:gd name="connsiteX39" fmla="*/ 4560275 w 11835829"/>
              <a:gd name="connsiteY39" fmla="*/ 6482993 h 6482993"/>
              <a:gd name="connsiteX40" fmla="*/ 4100767 w 11835829"/>
              <a:gd name="connsiteY40" fmla="*/ 6482993 h 6482993"/>
              <a:gd name="connsiteX41" fmla="*/ 3522900 w 11835829"/>
              <a:gd name="connsiteY41" fmla="*/ 6482993 h 6482993"/>
              <a:gd name="connsiteX42" fmla="*/ 2826674 w 11835829"/>
              <a:gd name="connsiteY42" fmla="*/ 6482993 h 6482993"/>
              <a:gd name="connsiteX43" fmla="*/ 2367166 w 11835829"/>
              <a:gd name="connsiteY43" fmla="*/ 6482993 h 6482993"/>
              <a:gd name="connsiteX44" fmla="*/ 1434224 w 11835829"/>
              <a:gd name="connsiteY44" fmla="*/ 6482993 h 6482993"/>
              <a:gd name="connsiteX45" fmla="*/ 737999 w 11835829"/>
              <a:gd name="connsiteY45" fmla="*/ 6482993 h 6482993"/>
              <a:gd name="connsiteX46" fmla="*/ 0 w 11835829"/>
              <a:gd name="connsiteY46" fmla="*/ 6482993 h 6482993"/>
              <a:gd name="connsiteX47" fmla="*/ 0 w 11835829"/>
              <a:gd name="connsiteY47" fmla="*/ 5769864 h 6482993"/>
              <a:gd name="connsiteX48" fmla="*/ 0 w 11835829"/>
              <a:gd name="connsiteY48" fmla="*/ 5121564 h 6482993"/>
              <a:gd name="connsiteX49" fmla="*/ 0 w 11835829"/>
              <a:gd name="connsiteY49" fmla="*/ 4538095 h 6482993"/>
              <a:gd name="connsiteX50" fmla="*/ 0 w 11835829"/>
              <a:gd name="connsiteY50" fmla="*/ 3824966 h 6482993"/>
              <a:gd name="connsiteX51" fmla="*/ 0 w 11835829"/>
              <a:gd name="connsiteY51" fmla="*/ 3176667 h 6482993"/>
              <a:gd name="connsiteX52" fmla="*/ 0 w 11835829"/>
              <a:gd name="connsiteY52" fmla="*/ 2398707 h 6482993"/>
              <a:gd name="connsiteX53" fmla="*/ 0 w 11835829"/>
              <a:gd name="connsiteY53" fmla="*/ 1620748 h 6482993"/>
              <a:gd name="connsiteX54" fmla="*/ 0 w 11835829"/>
              <a:gd name="connsiteY54" fmla="*/ 907619 h 6482993"/>
              <a:gd name="connsiteX55" fmla="*/ 0 w 11835829"/>
              <a:gd name="connsiteY55" fmla="*/ 0 h 648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835829" h="6482993" extrusionOk="0">
                <a:moveTo>
                  <a:pt x="0" y="0"/>
                </a:moveTo>
                <a:cubicBezTo>
                  <a:pt x="184382" y="20854"/>
                  <a:pt x="309077" y="-11591"/>
                  <a:pt x="577867" y="0"/>
                </a:cubicBezTo>
                <a:cubicBezTo>
                  <a:pt x="846657" y="11591"/>
                  <a:pt x="843181" y="-4169"/>
                  <a:pt x="919017" y="0"/>
                </a:cubicBezTo>
                <a:cubicBezTo>
                  <a:pt x="994853" y="4169"/>
                  <a:pt x="1417480" y="31130"/>
                  <a:pt x="1851959" y="0"/>
                </a:cubicBezTo>
                <a:cubicBezTo>
                  <a:pt x="2286438" y="-31130"/>
                  <a:pt x="2220624" y="28167"/>
                  <a:pt x="2429826" y="0"/>
                </a:cubicBezTo>
                <a:cubicBezTo>
                  <a:pt x="2639028" y="-28167"/>
                  <a:pt x="2826039" y="-25536"/>
                  <a:pt x="3007693" y="0"/>
                </a:cubicBezTo>
                <a:cubicBezTo>
                  <a:pt x="3189347" y="25536"/>
                  <a:pt x="3571148" y="29842"/>
                  <a:pt x="3940635" y="0"/>
                </a:cubicBezTo>
                <a:cubicBezTo>
                  <a:pt x="4310122" y="-29842"/>
                  <a:pt x="4238755" y="17443"/>
                  <a:pt x="4400143" y="0"/>
                </a:cubicBezTo>
                <a:cubicBezTo>
                  <a:pt x="4561531" y="-17443"/>
                  <a:pt x="5140849" y="7198"/>
                  <a:pt x="5333085" y="0"/>
                </a:cubicBezTo>
                <a:cubicBezTo>
                  <a:pt x="5525321" y="-7198"/>
                  <a:pt x="5892181" y="43545"/>
                  <a:pt x="6266027" y="0"/>
                </a:cubicBezTo>
                <a:cubicBezTo>
                  <a:pt x="6639873" y="-43545"/>
                  <a:pt x="6651571" y="10715"/>
                  <a:pt x="6962252" y="0"/>
                </a:cubicBezTo>
                <a:cubicBezTo>
                  <a:pt x="7272933" y="-10715"/>
                  <a:pt x="7584612" y="21316"/>
                  <a:pt x="7895194" y="0"/>
                </a:cubicBezTo>
                <a:cubicBezTo>
                  <a:pt x="8205776" y="-21316"/>
                  <a:pt x="8345881" y="589"/>
                  <a:pt x="8473061" y="0"/>
                </a:cubicBezTo>
                <a:cubicBezTo>
                  <a:pt x="8600241" y="-589"/>
                  <a:pt x="8874052" y="-8706"/>
                  <a:pt x="9050928" y="0"/>
                </a:cubicBezTo>
                <a:cubicBezTo>
                  <a:pt x="9227804" y="8706"/>
                  <a:pt x="9630173" y="38017"/>
                  <a:pt x="9865512" y="0"/>
                </a:cubicBezTo>
                <a:cubicBezTo>
                  <a:pt x="10100851" y="-38017"/>
                  <a:pt x="10283933" y="9322"/>
                  <a:pt x="10443379" y="0"/>
                </a:cubicBezTo>
                <a:cubicBezTo>
                  <a:pt x="10602825" y="-9322"/>
                  <a:pt x="11327391" y="35153"/>
                  <a:pt x="11835829" y="0"/>
                </a:cubicBezTo>
                <a:cubicBezTo>
                  <a:pt x="11826509" y="278946"/>
                  <a:pt x="11840828" y="419768"/>
                  <a:pt x="11835829" y="777959"/>
                </a:cubicBezTo>
                <a:cubicBezTo>
                  <a:pt x="11830830" y="1136150"/>
                  <a:pt x="11870188" y="1156856"/>
                  <a:pt x="11835829" y="1491088"/>
                </a:cubicBezTo>
                <a:cubicBezTo>
                  <a:pt x="11801470" y="1825320"/>
                  <a:pt x="11843847" y="2041343"/>
                  <a:pt x="11835829" y="2204218"/>
                </a:cubicBezTo>
                <a:cubicBezTo>
                  <a:pt x="11827812" y="2367093"/>
                  <a:pt x="11852231" y="2561815"/>
                  <a:pt x="11835829" y="2658027"/>
                </a:cubicBezTo>
                <a:cubicBezTo>
                  <a:pt x="11819427" y="2754239"/>
                  <a:pt x="11817476" y="2940533"/>
                  <a:pt x="11835829" y="3176667"/>
                </a:cubicBezTo>
                <a:cubicBezTo>
                  <a:pt x="11854182" y="3412801"/>
                  <a:pt x="11824861" y="3712525"/>
                  <a:pt x="11835829" y="3889796"/>
                </a:cubicBezTo>
                <a:cubicBezTo>
                  <a:pt x="11846797" y="4067067"/>
                  <a:pt x="11814882" y="4261052"/>
                  <a:pt x="11835829" y="4473265"/>
                </a:cubicBezTo>
                <a:cubicBezTo>
                  <a:pt x="11856776" y="4685478"/>
                  <a:pt x="11849656" y="4761960"/>
                  <a:pt x="11835829" y="4991905"/>
                </a:cubicBezTo>
                <a:cubicBezTo>
                  <a:pt x="11822002" y="5221850"/>
                  <a:pt x="11805257" y="5446458"/>
                  <a:pt x="11835829" y="5705034"/>
                </a:cubicBezTo>
                <a:cubicBezTo>
                  <a:pt x="11866401" y="5963610"/>
                  <a:pt x="11867281" y="6105803"/>
                  <a:pt x="11835829" y="6482993"/>
                </a:cubicBezTo>
                <a:cubicBezTo>
                  <a:pt x="11658755" y="6468543"/>
                  <a:pt x="11286963" y="6513846"/>
                  <a:pt x="11139604" y="6482993"/>
                </a:cubicBezTo>
                <a:cubicBezTo>
                  <a:pt x="10992246" y="6452140"/>
                  <a:pt x="10801995" y="6461446"/>
                  <a:pt x="10680095" y="6482993"/>
                </a:cubicBezTo>
                <a:cubicBezTo>
                  <a:pt x="10558195" y="6504540"/>
                  <a:pt x="10252758" y="6517490"/>
                  <a:pt x="9865512" y="6482993"/>
                </a:cubicBezTo>
                <a:cubicBezTo>
                  <a:pt x="9478266" y="6448496"/>
                  <a:pt x="9509064" y="6472051"/>
                  <a:pt x="9406003" y="6482993"/>
                </a:cubicBezTo>
                <a:cubicBezTo>
                  <a:pt x="9302942" y="6493935"/>
                  <a:pt x="8945617" y="6480365"/>
                  <a:pt x="8591419" y="6482993"/>
                </a:cubicBezTo>
                <a:cubicBezTo>
                  <a:pt x="8237221" y="6485621"/>
                  <a:pt x="8386465" y="6477593"/>
                  <a:pt x="8250269" y="6482993"/>
                </a:cubicBezTo>
                <a:cubicBezTo>
                  <a:pt x="8114073" y="6488394"/>
                  <a:pt x="7651439" y="6455793"/>
                  <a:pt x="7435686" y="6482993"/>
                </a:cubicBezTo>
                <a:cubicBezTo>
                  <a:pt x="7219933" y="6510193"/>
                  <a:pt x="7198711" y="6494283"/>
                  <a:pt x="6976177" y="6482993"/>
                </a:cubicBezTo>
                <a:cubicBezTo>
                  <a:pt x="6753643" y="6471703"/>
                  <a:pt x="6717557" y="6478973"/>
                  <a:pt x="6635026" y="6482993"/>
                </a:cubicBezTo>
                <a:cubicBezTo>
                  <a:pt x="6552495" y="6487013"/>
                  <a:pt x="6307739" y="6502016"/>
                  <a:pt x="6175518" y="6482993"/>
                </a:cubicBezTo>
                <a:cubicBezTo>
                  <a:pt x="6043297" y="6463970"/>
                  <a:pt x="5712280" y="6510654"/>
                  <a:pt x="5360934" y="6482993"/>
                </a:cubicBezTo>
                <a:cubicBezTo>
                  <a:pt x="5009588" y="6455332"/>
                  <a:pt x="5030335" y="6480981"/>
                  <a:pt x="4901426" y="6482993"/>
                </a:cubicBezTo>
                <a:cubicBezTo>
                  <a:pt x="4772517" y="6485005"/>
                  <a:pt x="4724245" y="6481574"/>
                  <a:pt x="4560275" y="6482993"/>
                </a:cubicBezTo>
                <a:cubicBezTo>
                  <a:pt x="4396305" y="6484412"/>
                  <a:pt x="4198248" y="6478088"/>
                  <a:pt x="4100767" y="6482993"/>
                </a:cubicBezTo>
                <a:cubicBezTo>
                  <a:pt x="4003286" y="6487898"/>
                  <a:pt x="3806229" y="6502695"/>
                  <a:pt x="3522900" y="6482993"/>
                </a:cubicBezTo>
                <a:cubicBezTo>
                  <a:pt x="3239571" y="6463291"/>
                  <a:pt x="3132058" y="6516447"/>
                  <a:pt x="2826674" y="6482993"/>
                </a:cubicBezTo>
                <a:cubicBezTo>
                  <a:pt x="2521290" y="6449539"/>
                  <a:pt x="2546081" y="6503242"/>
                  <a:pt x="2367166" y="6482993"/>
                </a:cubicBezTo>
                <a:cubicBezTo>
                  <a:pt x="2188251" y="6462744"/>
                  <a:pt x="1794636" y="6514043"/>
                  <a:pt x="1434224" y="6482993"/>
                </a:cubicBezTo>
                <a:cubicBezTo>
                  <a:pt x="1073812" y="6451943"/>
                  <a:pt x="966329" y="6448293"/>
                  <a:pt x="737999" y="6482993"/>
                </a:cubicBezTo>
                <a:cubicBezTo>
                  <a:pt x="509670" y="6517693"/>
                  <a:pt x="203734" y="6499395"/>
                  <a:pt x="0" y="6482993"/>
                </a:cubicBezTo>
                <a:cubicBezTo>
                  <a:pt x="-3030" y="6210048"/>
                  <a:pt x="-15232" y="5935499"/>
                  <a:pt x="0" y="5769864"/>
                </a:cubicBezTo>
                <a:cubicBezTo>
                  <a:pt x="15232" y="5604229"/>
                  <a:pt x="-2047" y="5284087"/>
                  <a:pt x="0" y="5121564"/>
                </a:cubicBezTo>
                <a:cubicBezTo>
                  <a:pt x="2047" y="4959041"/>
                  <a:pt x="-2147" y="4697593"/>
                  <a:pt x="0" y="4538095"/>
                </a:cubicBezTo>
                <a:cubicBezTo>
                  <a:pt x="2147" y="4378597"/>
                  <a:pt x="-32700" y="4018925"/>
                  <a:pt x="0" y="3824966"/>
                </a:cubicBezTo>
                <a:cubicBezTo>
                  <a:pt x="32700" y="3631007"/>
                  <a:pt x="12509" y="3350967"/>
                  <a:pt x="0" y="3176667"/>
                </a:cubicBezTo>
                <a:cubicBezTo>
                  <a:pt x="-12509" y="3002367"/>
                  <a:pt x="-13262" y="2597148"/>
                  <a:pt x="0" y="2398707"/>
                </a:cubicBezTo>
                <a:cubicBezTo>
                  <a:pt x="13262" y="2200266"/>
                  <a:pt x="-6880" y="1814416"/>
                  <a:pt x="0" y="1620748"/>
                </a:cubicBezTo>
                <a:cubicBezTo>
                  <a:pt x="6880" y="1427080"/>
                  <a:pt x="29705" y="1121497"/>
                  <a:pt x="0" y="907619"/>
                </a:cubicBezTo>
                <a:cubicBezTo>
                  <a:pt x="-29705" y="693741"/>
                  <a:pt x="-26724" y="206973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42D93EFF-83A1-AAA8-0B76-BE71A7392426}"/>
              </a:ext>
            </a:extLst>
          </p:cNvPr>
          <p:cNvSpPr txBox="1">
            <a:spLocks/>
          </p:cNvSpPr>
          <p:nvPr/>
        </p:nvSpPr>
        <p:spPr>
          <a:xfrm>
            <a:off x="4194645" y="4279042"/>
            <a:ext cx="3125890" cy="7608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86384">
              <a:spcBef>
                <a:spcPts val="860"/>
              </a:spcBef>
              <a:buNone/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end of day, can I accomplish my tasks in time?</a:t>
            </a:r>
            <a:endParaRPr lang="en-US" sz="2000" b="1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78B30E6-51F9-05C5-BD93-1E4001133EB1}"/>
              </a:ext>
            </a:extLst>
          </p:cNvPr>
          <p:cNvSpPr txBox="1">
            <a:spLocks/>
          </p:cNvSpPr>
          <p:nvPr/>
        </p:nvSpPr>
        <p:spPr>
          <a:xfrm>
            <a:off x="445420" y="3987160"/>
            <a:ext cx="3651522" cy="760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86384">
              <a:spcBef>
                <a:spcPts val="860"/>
              </a:spcBef>
              <a:buNone/>
            </a:pPr>
            <a:r>
              <a:rPr lang="en-US" sz="2000" b="1" dirty="0"/>
              <a:t>Weather dictates wardrobe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B936538-7253-3F1A-B8C7-B37A0E1841E4}"/>
              </a:ext>
            </a:extLst>
          </p:cNvPr>
          <p:cNvSpPr txBox="1">
            <a:spLocks/>
          </p:cNvSpPr>
          <p:nvPr/>
        </p:nvSpPr>
        <p:spPr>
          <a:xfrm>
            <a:off x="5968097" y="1782881"/>
            <a:ext cx="4324564" cy="760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86384">
              <a:spcBef>
                <a:spcPts val="860"/>
              </a:spcBef>
              <a:buNone/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People know what they want, but don’t know where to go…</a:t>
            </a:r>
            <a:endParaRPr lang="en-US" sz="2000" b="1" dirty="0"/>
          </a:p>
        </p:txBody>
      </p:sp>
      <p:pic>
        <p:nvPicPr>
          <p:cNvPr id="37" name="Picture 3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E7007196-A74D-7E00-D13E-2D87344A0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195" y="1915296"/>
            <a:ext cx="1896232" cy="1707349"/>
          </a:xfrm>
          <a:prstGeom prst="ellipse">
            <a:avLst/>
          </a:prstGeom>
        </p:spPr>
      </p:pic>
      <p:pic>
        <p:nvPicPr>
          <p:cNvPr id="39" name="Picture 38" descr="A picture containing text, person, person, female&#10;&#10;Description automatically generated">
            <a:extLst>
              <a:ext uri="{FF2B5EF4-FFF2-40B4-BE49-F238E27FC236}">
                <a16:creationId xmlns:a16="http://schemas.microsoft.com/office/drawing/2014/main" id="{A81101A8-9045-0C17-246E-7FB026D8C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876" y="2305462"/>
            <a:ext cx="1661027" cy="1620474"/>
          </a:xfrm>
          <a:prstGeom prst="ellipse">
            <a:avLst/>
          </a:prstGeom>
          <a:ln w="15875">
            <a:solidFill>
              <a:schemeClr val="tx1"/>
            </a:solidFill>
          </a:ln>
        </p:spPr>
      </p:pic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A0FD8B53-7CE0-9476-8096-11E40490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100445"/>
              </p:ext>
            </p:extLst>
          </p:nvPr>
        </p:nvGraphicFramePr>
        <p:xfrm>
          <a:off x="7475953" y="4462401"/>
          <a:ext cx="2197437" cy="203047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889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97437">
                  <a:extLst>
                    <a:ext uri="{9D8B030D-6E8A-4147-A177-3AD203B41FA5}">
                      <a16:colId xmlns:a16="http://schemas.microsoft.com/office/drawing/2014/main" val="3604960710"/>
                    </a:ext>
                  </a:extLst>
                </a:gridCol>
              </a:tblGrid>
              <a:tr h="2030474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2400" b="1" u="sng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  <a:ea typeface="Brush Script MT" panose="03060802040406070304" pitchFamily="66" charset="-122"/>
                          <a:cs typeface="Brush Script MT" panose="03060802040406070304" pitchFamily="66" charset="-122"/>
                        </a:rPr>
                        <a:t>To do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endParaRPr lang="en-US" sz="1200" b="1" u="sng" dirty="0">
                        <a:solidFill>
                          <a:schemeClr val="tx1"/>
                        </a:solidFill>
                        <a:latin typeface="Ink Free" panose="03080402000500000000" pitchFamily="66" charset="0"/>
                        <a:ea typeface="Brush Script MT" panose="03060802040406070304" pitchFamily="66" charset="-122"/>
                        <a:cs typeface="Brush Script MT" panose="03060802040406070304" pitchFamily="66" charset="-122"/>
                      </a:endParaRPr>
                    </a:p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Ink Free" panose="020F0502020204030204" pitchFamily="34" charset="0"/>
                          <a:cs typeface="Ink Free" panose="020F0502020204030204" pitchFamily="34" charset="0"/>
                        </a:rPr>
                        <a:t>Take Molly to recital</a:t>
                      </a:r>
                    </a:p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Ink Free" panose="020F0502020204030204" pitchFamily="34" charset="0"/>
                          <a:cs typeface="Ink Free" panose="020F0502020204030204" pitchFamily="34" charset="0"/>
                        </a:rPr>
                        <a:t>Doctor Appt.</a:t>
                      </a:r>
                    </a:p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Ink Free" panose="020F0502020204030204" pitchFamily="34" charset="0"/>
                          <a:cs typeface="Ink Free" panose="020F0502020204030204" pitchFamily="34" charset="0"/>
                        </a:rPr>
                        <a:t>Lunch with Jim</a:t>
                      </a:r>
                    </a:p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Ink Free" panose="020F0502020204030204" pitchFamily="34" charset="0"/>
                          <a:cs typeface="Ink Free" panose="020F0502020204030204" pitchFamily="34" charset="0"/>
                        </a:rPr>
                        <a:t>Buy office supplies</a:t>
                      </a:r>
                    </a:p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Ink Free" panose="020F0502020204030204" pitchFamily="34" charset="0"/>
                          <a:cs typeface="Ink Free" panose="020F0502020204030204" pitchFamily="34" charset="0"/>
                        </a:rPr>
                        <a:t>Spin Class- </a:t>
                      </a:r>
                      <a:r>
                        <a:rPr lang="en-US" sz="1700" u="sng" dirty="0">
                          <a:solidFill>
                            <a:schemeClr val="tx1"/>
                          </a:solidFill>
                          <a:latin typeface="Ink Free" panose="020F0502020204030204" pitchFamily="34" charset="0"/>
                          <a:cs typeface="Ink Free" panose="020F0502020204030204" pitchFamily="34" charset="0"/>
                        </a:rPr>
                        <a:t>Maybe?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548098"/>
                  </a:ext>
                </a:extLst>
              </a:tr>
            </a:tbl>
          </a:graphicData>
        </a:graphic>
      </p:graphicFrame>
      <p:sp>
        <p:nvSpPr>
          <p:cNvPr id="42" name="Oval 41">
            <a:extLst>
              <a:ext uri="{FF2B5EF4-FFF2-40B4-BE49-F238E27FC236}">
                <a16:creationId xmlns:a16="http://schemas.microsoft.com/office/drawing/2014/main" id="{A2E54C58-99DB-3D2E-078E-736EA78BD046}"/>
              </a:ext>
            </a:extLst>
          </p:cNvPr>
          <p:cNvSpPr/>
          <p:nvPr/>
        </p:nvSpPr>
        <p:spPr>
          <a:xfrm>
            <a:off x="7380616" y="4400410"/>
            <a:ext cx="271468" cy="251801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alpha val="87237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5EAC85C-37F6-5932-37DD-FB9A48C0FD62}"/>
              </a:ext>
            </a:extLst>
          </p:cNvPr>
          <p:cNvSpPr/>
          <p:nvPr/>
        </p:nvSpPr>
        <p:spPr>
          <a:xfrm>
            <a:off x="9462003" y="4395561"/>
            <a:ext cx="271468" cy="251801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alpha val="87237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A picture containing clouds, cloudy, dark, blur&#10;&#10;Description automatically generated">
            <a:extLst>
              <a:ext uri="{FF2B5EF4-FFF2-40B4-BE49-F238E27FC236}">
                <a16:creationId xmlns:a16="http://schemas.microsoft.com/office/drawing/2014/main" id="{99D471CC-0AAE-4CBA-1A92-F46F00C11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630" y="4561441"/>
            <a:ext cx="1343564" cy="1312074"/>
          </a:xfrm>
          <a:prstGeom prst="ellipse">
            <a:avLst/>
          </a:prstGeom>
        </p:spPr>
      </p:pic>
      <p:pic>
        <p:nvPicPr>
          <p:cNvPr id="45" name="Picture 44" descr="A red background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813DF7BB-D3CC-3E03-5994-DBC133198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193812">
            <a:off x="2004128" y="5129818"/>
            <a:ext cx="1194334" cy="119433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49956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EB6D6B1-52B8-45C8-9C83-B5042CDAB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290B888-1DA2-4603-9690-BF863DCD1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E1F81-615A-4E66-9C66-443AC7239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E60507-4771-49E2-9E47-9D6881CF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8F6F1A-F3FA-D34B-AD97-4F53B6A0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5278"/>
            <a:ext cx="11090275" cy="916849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City Slicker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7C9A72-91D0-BE67-316A-70BE4C169FB7}"/>
              </a:ext>
            </a:extLst>
          </p:cNvPr>
          <p:cNvSpPr txBox="1">
            <a:spLocks/>
          </p:cNvSpPr>
          <p:nvPr/>
        </p:nvSpPr>
        <p:spPr>
          <a:xfrm>
            <a:off x="9508127" y="1804072"/>
            <a:ext cx="2297449" cy="879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94248">
              <a:spcBef>
                <a:spcPts val="869"/>
              </a:spcBef>
              <a:buNone/>
            </a:pPr>
            <a:r>
              <a:rPr lang="en-US" sz="20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 time and distances for routes</a:t>
            </a:r>
            <a:endParaRPr lang="en-US" sz="2000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A4C1E4-7330-DB1F-8DC4-A7E1E76BEAB1}"/>
              </a:ext>
            </a:extLst>
          </p:cNvPr>
          <p:cNvSpPr txBox="1">
            <a:spLocks/>
          </p:cNvSpPr>
          <p:nvPr/>
        </p:nvSpPr>
        <p:spPr>
          <a:xfrm>
            <a:off x="9549164" y="3996002"/>
            <a:ext cx="2433078" cy="880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94248">
              <a:spcBef>
                <a:spcPts val="869"/>
              </a:spcBef>
              <a:buNone/>
            </a:pPr>
            <a:r>
              <a:rPr lang="en-US" sz="20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 weather information about destination</a:t>
            </a:r>
            <a:endParaRPr lang="en-US" sz="2000" b="1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CC5D0-D71C-B58D-2DCD-374DFCE70995}"/>
              </a:ext>
            </a:extLst>
          </p:cNvPr>
          <p:cNvSpPr txBox="1">
            <a:spLocks/>
          </p:cNvSpPr>
          <p:nvPr/>
        </p:nvSpPr>
        <p:spPr>
          <a:xfrm>
            <a:off x="2399021" y="5742332"/>
            <a:ext cx="3507244" cy="880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94248">
              <a:spcBef>
                <a:spcPts val="869"/>
              </a:spcBef>
              <a:buNone/>
            </a:pPr>
            <a:r>
              <a:rPr lang="en-US" sz="20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 suggestions for places to go in an area of interest</a:t>
            </a:r>
            <a:endParaRPr lang="en-US" sz="2000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115B1BE-508A-0069-A36F-A95CED6D178B}"/>
              </a:ext>
            </a:extLst>
          </p:cNvPr>
          <p:cNvSpPr txBox="1">
            <a:spLocks/>
          </p:cNvSpPr>
          <p:nvPr/>
        </p:nvSpPr>
        <p:spPr>
          <a:xfrm>
            <a:off x="7322572" y="5921645"/>
            <a:ext cx="3596121" cy="512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94248">
              <a:spcBef>
                <a:spcPts val="869"/>
              </a:spcBef>
              <a:buNone/>
            </a:pPr>
            <a:r>
              <a:rPr lang="en-US" sz="20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*Generate a list of travel activity*</a:t>
            </a:r>
            <a:endParaRPr lang="en-US" sz="2000" b="1" dirty="0"/>
          </a:p>
        </p:txBody>
      </p:sp>
      <p:pic>
        <p:nvPicPr>
          <p:cNvPr id="25" name="Picture 24" descr="A screenshot of a map&#10;&#10;Description automatically generated with medium confidence">
            <a:extLst>
              <a:ext uri="{FF2B5EF4-FFF2-40B4-BE49-F238E27FC236}">
                <a16:creationId xmlns:a16="http://schemas.microsoft.com/office/drawing/2014/main" id="{4E829545-844E-A9FA-0627-3C1A1FAA8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38" y="1559630"/>
            <a:ext cx="8164605" cy="375599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43B9B28-F916-6A1A-51F5-2220C67D8438}"/>
              </a:ext>
            </a:extLst>
          </p:cNvPr>
          <p:cNvSpPr/>
          <p:nvPr/>
        </p:nvSpPr>
        <p:spPr>
          <a:xfrm>
            <a:off x="178085" y="187503"/>
            <a:ext cx="11835829" cy="6482993"/>
          </a:xfrm>
          <a:custGeom>
            <a:avLst/>
            <a:gdLst>
              <a:gd name="connsiteX0" fmla="*/ 0 w 11835829"/>
              <a:gd name="connsiteY0" fmla="*/ 0 h 6482993"/>
              <a:gd name="connsiteX1" fmla="*/ 577867 w 11835829"/>
              <a:gd name="connsiteY1" fmla="*/ 0 h 6482993"/>
              <a:gd name="connsiteX2" fmla="*/ 919017 w 11835829"/>
              <a:gd name="connsiteY2" fmla="*/ 0 h 6482993"/>
              <a:gd name="connsiteX3" fmla="*/ 1851959 w 11835829"/>
              <a:gd name="connsiteY3" fmla="*/ 0 h 6482993"/>
              <a:gd name="connsiteX4" fmla="*/ 2429826 w 11835829"/>
              <a:gd name="connsiteY4" fmla="*/ 0 h 6482993"/>
              <a:gd name="connsiteX5" fmla="*/ 3007693 w 11835829"/>
              <a:gd name="connsiteY5" fmla="*/ 0 h 6482993"/>
              <a:gd name="connsiteX6" fmla="*/ 3940635 w 11835829"/>
              <a:gd name="connsiteY6" fmla="*/ 0 h 6482993"/>
              <a:gd name="connsiteX7" fmla="*/ 4400143 w 11835829"/>
              <a:gd name="connsiteY7" fmla="*/ 0 h 6482993"/>
              <a:gd name="connsiteX8" fmla="*/ 5333085 w 11835829"/>
              <a:gd name="connsiteY8" fmla="*/ 0 h 6482993"/>
              <a:gd name="connsiteX9" fmla="*/ 6266027 w 11835829"/>
              <a:gd name="connsiteY9" fmla="*/ 0 h 6482993"/>
              <a:gd name="connsiteX10" fmla="*/ 6962252 w 11835829"/>
              <a:gd name="connsiteY10" fmla="*/ 0 h 6482993"/>
              <a:gd name="connsiteX11" fmla="*/ 7895194 w 11835829"/>
              <a:gd name="connsiteY11" fmla="*/ 0 h 6482993"/>
              <a:gd name="connsiteX12" fmla="*/ 8473061 w 11835829"/>
              <a:gd name="connsiteY12" fmla="*/ 0 h 6482993"/>
              <a:gd name="connsiteX13" fmla="*/ 9050928 w 11835829"/>
              <a:gd name="connsiteY13" fmla="*/ 0 h 6482993"/>
              <a:gd name="connsiteX14" fmla="*/ 9865512 w 11835829"/>
              <a:gd name="connsiteY14" fmla="*/ 0 h 6482993"/>
              <a:gd name="connsiteX15" fmla="*/ 10443379 w 11835829"/>
              <a:gd name="connsiteY15" fmla="*/ 0 h 6482993"/>
              <a:gd name="connsiteX16" fmla="*/ 11835829 w 11835829"/>
              <a:gd name="connsiteY16" fmla="*/ 0 h 6482993"/>
              <a:gd name="connsiteX17" fmla="*/ 11835829 w 11835829"/>
              <a:gd name="connsiteY17" fmla="*/ 777959 h 6482993"/>
              <a:gd name="connsiteX18" fmla="*/ 11835829 w 11835829"/>
              <a:gd name="connsiteY18" fmla="*/ 1491088 h 6482993"/>
              <a:gd name="connsiteX19" fmla="*/ 11835829 w 11835829"/>
              <a:gd name="connsiteY19" fmla="*/ 2204218 h 6482993"/>
              <a:gd name="connsiteX20" fmla="*/ 11835829 w 11835829"/>
              <a:gd name="connsiteY20" fmla="*/ 2658027 h 6482993"/>
              <a:gd name="connsiteX21" fmla="*/ 11835829 w 11835829"/>
              <a:gd name="connsiteY21" fmla="*/ 3176667 h 6482993"/>
              <a:gd name="connsiteX22" fmla="*/ 11835829 w 11835829"/>
              <a:gd name="connsiteY22" fmla="*/ 3889796 h 6482993"/>
              <a:gd name="connsiteX23" fmla="*/ 11835829 w 11835829"/>
              <a:gd name="connsiteY23" fmla="*/ 4473265 h 6482993"/>
              <a:gd name="connsiteX24" fmla="*/ 11835829 w 11835829"/>
              <a:gd name="connsiteY24" fmla="*/ 4991905 h 6482993"/>
              <a:gd name="connsiteX25" fmla="*/ 11835829 w 11835829"/>
              <a:gd name="connsiteY25" fmla="*/ 5705034 h 6482993"/>
              <a:gd name="connsiteX26" fmla="*/ 11835829 w 11835829"/>
              <a:gd name="connsiteY26" fmla="*/ 6482993 h 6482993"/>
              <a:gd name="connsiteX27" fmla="*/ 11139604 w 11835829"/>
              <a:gd name="connsiteY27" fmla="*/ 6482993 h 6482993"/>
              <a:gd name="connsiteX28" fmla="*/ 10680095 w 11835829"/>
              <a:gd name="connsiteY28" fmla="*/ 6482993 h 6482993"/>
              <a:gd name="connsiteX29" fmla="*/ 9865512 w 11835829"/>
              <a:gd name="connsiteY29" fmla="*/ 6482993 h 6482993"/>
              <a:gd name="connsiteX30" fmla="*/ 9406003 w 11835829"/>
              <a:gd name="connsiteY30" fmla="*/ 6482993 h 6482993"/>
              <a:gd name="connsiteX31" fmla="*/ 8591419 w 11835829"/>
              <a:gd name="connsiteY31" fmla="*/ 6482993 h 6482993"/>
              <a:gd name="connsiteX32" fmla="*/ 8250269 w 11835829"/>
              <a:gd name="connsiteY32" fmla="*/ 6482993 h 6482993"/>
              <a:gd name="connsiteX33" fmla="*/ 7435686 w 11835829"/>
              <a:gd name="connsiteY33" fmla="*/ 6482993 h 6482993"/>
              <a:gd name="connsiteX34" fmla="*/ 6976177 w 11835829"/>
              <a:gd name="connsiteY34" fmla="*/ 6482993 h 6482993"/>
              <a:gd name="connsiteX35" fmla="*/ 6635026 w 11835829"/>
              <a:gd name="connsiteY35" fmla="*/ 6482993 h 6482993"/>
              <a:gd name="connsiteX36" fmla="*/ 6175518 w 11835829"/>
              <a:gd name="connsiteY36" fmla="*/ 6482993 h 6482993"/>
              <a:gd name="connsiteX37" fmla="*/ 5360934 w 11835829"/>
              <a:gd name="connsiteY37" fmla="*/ 6482993 h 6482993"/>
              <a:gd name="connsiteX38" fmla="*/ 4901426 w 11835829"/>
              <a:gd name="connsiteY38" fmla="*/ 6482993 h 6482993"/>
              <a:gd name="connsiteX39" fmla="*/ 4560275 w 11835829"/>
              <a:gd name="connsiteY39" fmla="*/ 6482993 h 6482993"/>
              <a:gd name="connsiteX40" fmla="*/ 4100767 w 11835829"/>
              <a:gd name="connsiteY40" fmla="*/ 6482993 h 6482993"/>
              <a:gd name="connsiteX41" fmla="*/ 3522900 w 11835829"/>
              <a:gd name="connsiteY41" fmla="*/ 6482993 h 6482993"/>
              <a:gd name="connsiteX42" fmla="*/ 2826674 w 11835829"/>
              <a:gd name="connsiteY42" fmla="*/ 6482993 h 6482993"/>
              <a:gd name="connsiteX43" fmla="*/ 2367166 w 11835829"/>
              <a:gd name="connsiteY43" fmla="*/ 6482993 h 6482993"/>
              <a:gd name="connsiteX44" fmla="*/ 1434224 w 11835829"/>
              <a:gd name="connsiteY44" fmla="*/ 6482993 h 6482993"/>
              <a:gd name="connsiteX45" fmla="*/ 737999 w 11835829"/>
              <a:gd name="connsiteY45" fmla="*/ 6482993 h 6482993"/>
              <a:gd name="connsiteX46" fmla="*/ 0 w 11835829"/>
              <a:gd name="connsiteY46" fmla="*/ 6482993 h 6482993"/>
              <a:gd name="connsiteX47" fmla="*/ 0 w 11835829"/>
              <a:gd name="connsiteY47" fmla="*/ 5769864 h 6482993"/>
              <a:gd name="connsiteX48" fmla="*/ 0 w 11835829"/>
              <a:gd name="connsiteY48" fmla="*/ 5121564 h 6482993"/>
              <a:gd name="connsiteX49" fmla="*/ 0 w 11835829"/>
              <a:gd name="connsiteY49" fmla="*/ 4538095 h 6482993"/>
              <a:gd name="connsiteX50" fmla="*/ 0 w 11835829"/>
              <a:gd name="connsiteY50" fmla="*/ 3824966 h 6482993"/>
              <a:gd name="connsiteX51" fmla="*/ 0 w 11835829"/>
              <a:gd name="connsiteY51" fmla="*/ 3176667 h 6482993"/>
              <a:gd name="connsiteX52" fmla="*/ 0 w 11835829"/>
              <a:gd name="connsiteY52" fmla="*/ 2398707 h 6482993"/>
              <a:gd name="connsiteX53" fmla="*/ 0 w 11835829"/>
              <a:gd name="connsiteY53" fmla="*/ 1620748 h 6482993"/>
              <a:gd name="connsiteX54" fmla="*/ 0 w 11835829"/>
              <a:gd name="connsiteY54" fmla="*/ 907619 h 6482993"/>
              <a:gd name="connsiteX55" fmla="*/ 0 w 11835829"/>
              <a:gd name="connsiteY55" fmla="*/ 0 h 648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835829" h="6482993" extrusionOk="0">
                <a:moveTo>
                  <a:pt x="0" y="0"/>
                </a:moveTo>
                <a:cubicBezTo>
                  <a:pt x="184382" y="20854"/>
                  <a:pt x="309077" y="-11591"/>
                  <a:pt x="577867" y="0"/>
                </a:cubicBezTo>
                <a:cubicBezTo>
                  <a:pt x="846657" y="11591"/>
                  <a:pt x="843181" y="-4169"/>
                  <a:pt x="919017" y="0"/>
                </a:cubicBezTo>
                <a:cubicBezTo>
                  <a:pt x="994853" y="4169"/>
                  <a:pt x="1417480" y="31130"/>
                  <a:pt x="1851959" y="0"/>
                </a:cubicBezTo>
                <a:cubicBezTo>
                  <a:pt x="2286438" y="-31130"/>
                  <a:pt x="2220624" y="28167"/>
                  <a:pt x="2429826" y="0"/>
                </a:cubicBezTo>
                <a:cubicBezTo>
                  <a:pt x="2639028" y="-28167"/>
                  <a:pt x="2826039" y="-25536"/>
                  <a:pt x="3007693" y="0"/>
                </a:cubicBezTo>
                <a:cubicBezTo>
                  <a:pt x="3189347" y="25536"/>
                  <a:pt x="3571148" y="29842"/>
                  <a:pt x="3940635" y="0"/>
                </a:cubicBezTo>
                <a:cubicBezTo>
                  <a:pt x="4310122" y="-29842"/>
                  <a:pt x="4238755" y="17443"/>
                  <a:pt x="4400143" y="0"/>
                </a:cubicBezTo>
                <a:cubicBezTo>
                  <a:pt x="4561531" y="-17443"/>
                  <a:pt x="5140849" y="7198"/>
                  <a:pt x="5333085" y="0"/>
                </a:cubicBezTo>
                <a:cubicBezTo>
                  <a:pt x="5525321" y="-7198"/>
                  <a:pt x="5892181" y="43545"/>
                  <a:pt x="6266027" y="0"/>
                </a:cubicBezTo>
                <a:cubicBezTo>
                  <a:pt x="6639873" y="-43545"/>
                  <a:pt x="6651571" y="10715"/>
                  <a:pt x="6962252" y="0"/>
                </a:cubicBezTo>
                <a:cubicBezTo>
                  <a:pt x="7272933" y="-10715"/>
                  <a:pt x="7584612" y="21316"/>
                  <a:pt x="7895194" y="0"/>
                </a:cubicBezTo>
                <a:cubicBezTo>
                  <a:pt x="8205776" y="-21316"/>
                  <a:pt x="8345881" y="589"/>
                  <a:pt x="8473061" y="0"/>
                </a:cubicBezTo>
                <a:cubicBezTo>
                  <a:pt x="8600241" y="-589"/>
                  <a:pt x="8874052" y="-8706"/>
                  <a:pt x="9050928" y="0"/>
                </a:cubicBezTo>
                <a:cubicBezTo>
                  <a:pt x="9227804" y="8706"/>
                  <a:pt x="9630173" y="38017"/>
                  <a:pt x="9865512" y="0"/>
                </a:cubicBezTo>
                <a:cubicBezTo>
                  <a:pt x="10100851" y="-38017"/>
                  <a:pt x="10283933" y="9322"/>
                  <a:pt x="10443379" y="0"/>
                </a:cubicBezTo>
                <a:cubicBezTo>
                  <a:pt x="10602825" y="-9322"/>
                  <a:pt x="11327391" y="35153"/>
                  <a:pt x="11835829" y="0"/>
                </a:cubicBezTo>
                <a:cubicBezTo>
                  <a:pt x="11826509" y="278946"/>
                  <a:pt x="11840828" y="419768"/>
                  <a:pt x="11835829" y="777959"/>
                </a:cubicBezTo>
                <a:cubicBezTo>
                  <a:pt x="11830830" y="1136150"/>
                  <a:pt x="11870188" y="1156856"/>
                  <a:pt x="11835829" y="1491088"/>
                </a:cubicBezTo>
                <a:cubicBezTo>
                  <a:pt x="11801470" y="1825320"/>
                  <a:pt x="11843847" y="2041343"/>
                  <a:pt x="11835829" y="2204218"/>
                </a:cubicBezTo>
                <a:cubicBezTo>
                  <a:pt x="11827812" y="2367093"/>
                  <a:pt x="11852231" y="2561815"/>
                  <a:pt x="11835829" y="2658027"/>
                </a:cubicBezTo>
                <a:cubicBezTo>
                  <a:pt x="11819427" y="2754239"/>
                  <a:pt x="11817476" y="2940533"/>
                  <a:pt x="11835829" y="3176667"/>
                </a:cubicBezTo>
                <a:cubicBezTo>
                  <a:pt x="11854182" y="3412801"/>
                  <a:pt x="11824861" y="3712525"/>
                  <a:pt x="11835829" y="3889796"/>
                </a:cubicBezTo>
                <a:cubicBezTo>
                  <a:pt x="11846797" y="4067067"/>
                  <a:pt x="11814882" y="4261052"/>
                  <a:pt x="11835829" y="4473265"/>
                </a:cubicBezTo>
                <a:cubicBezTo>
                  <a:pt x="11856776" y="4685478"/>
                  <a:pt x="11849656" y="4761960"/>
                  <a:pt x="11835829" y="4991905"/>
                </a:cubicBezTo>
                <a:cubicBezTo>
                  <a:pt x="11822002" y="5221850"/>
                  <a:pt x="11805257" y="5446458"/>
                  <a:pt x="11835829" y="5705034"/>
                </a:cubicBezTo>
                <a:cubicBezTo>
                  <a:pt x="11866401" y="5963610"/>
                  <a:pt x="11867281" y="6105803"/>
                  <a:pt x="11835829" y="6482993"/>
                </a:cubicBezTo>
                <a:cubicBezTo>
                  <a:pt x="11658755" y="6468543"/>
                  <a:pt x="11286963" y="6513846"/>
                  <a:pt x="11139604" y="6482993"/>
                </a:cubicBezTo>
                <a:cubicBezTo>
                  <a:pt x="10992246" y="6452140"/>
                  <a:pt x="10801995" y="6461446"/>
                  <a:pt x="10680095" y="6482993"/>
                </a:cubicBezTo>
                <a:cubicBezTo>
                  <a:pt x="10558195" y="6504540"/>
                  <a:pt x="10252758" y="6517490"/>
                  <a:pt x="9865512" y="6482993"/>
                </a:cubicBezTo>
                <a:cubicBezTo>
                  <a:pt x="9478266" y="6448496"/>
                  <a:pt x="9509064" y="6472051"/>
                  <a:pt x="9406003" y="6482993"/>
                </a:cubicBezTo>
                <a:cubicBezTo>
                  <a:pt x="9302942" y="6493935"/>
                  <a:pt x="8945617" y="6480365"/>
                  <a:pt x="8591419" y="6482993"/>
                </a:cubicBezTo>
                <a:cubicBezTo>
                  <a:pt x="8237221" y="6485621"/>
                  <a:pt x="8386465" y="6477593"/>
                  <a:pt x="8250269" y="6482993"/>
                </a:cubicBezTo>
                <a:cubicBezTo>
                  <a:pt x="8114073" y="6488394"/>
                  <a:pt x="7651439" y="6455793"/>
                  <a:pt x="7435686" y="6482993"/>
                </a:cubicBezTo>
                <a:cubicBezTo>
                  <a:pt x="7219933" y="6510193"/>
                  <a:pt x="7198711" y="6494283"/>
                  <a:pt x="6976177" y="6482993"/>
                </a:cubicBezTo>
                <a:cubicBezTo>
                  <a:pt x="6753643" y="6471703"/>
                  <a:pt x="6717557" y="6478973"/>
                  <a:pt x="6635026" y="6482993"/>
                </a:cubicBezTo>
                <a:cubicBezTo>
                  <a:pt x="6552495" y="6487013"/>
                  <a:pt x="6307739" y="6502016"/>
                  <a:pt x="6175518" y="6482993"/>
                </a:cubicBezTo>
                <a:cubicBezTo>
                  <a:pt x="6043297" y="6463970"/>
                  <a:pt x="5712280" y="6510654"/>
                  <a:pt x="5360934" y="6482993"/>
                </a:cubicBezTo>
                <a:cubicBezTo>
                  <a:pt x="5009588" y="6455332"/>
                  <a:pt x="5030335" y="6480981"/>
                  <a:pt x="4901426" y="6482993"/>
                </a:cubicBezTo>
                <a:cubicBezTo>
                  <a:pt x="4772517" y="6485005"/>
                  <a:pt x="4724245" y="6481574"/>
                  <a:pt x="4560275" y="6482993"/>
                </a:cubicBezTo>
                <a:cubicBezTo>
                  <a:pt x="4396305" y="6484412"/>
                  <a:pt x="4198248" y="6478088"/>
                  <a:pt x="4100767" y="6482993"/>
                </a:cubicBezTo>
                <a:cubicBezTo>
                  <a:pt x="4003286" y="6487898"/>
                  <a:pt x="3806229" y="6502695"/>
                  <a:pt x="3522900" y="6482993"/>
                </a:cubicBezTo>
                <a:cubicBezTo>
                  <a:pt x="3239571" y="6463291"/>
                  <a:pt x="3132058" y="6516447"/>
                  <a:pt x="2826674" y="6482993"/>
                </a:cubicBezTo>
                <a:cubicBezTo>
                  <a:pt x="2521290" y="6449539"/>
                  <a:pt x="2546081" y="6503242"/>
                  <a:pt x="2367166" y="6482993"/>
                </a:cubicBezTo>
                <a:cubicBezTo>
                  <a:pt x="2188251" y="6462744"/>
                  <a:pt x="1794636" y="6514043"/>
                  <a:pt x="1434224" y="6482993"/>
                </a:cubicBezTo>
                <a:cubicBezTo>
                  <a:pt x="1073812" y="6451943"/>
                  <a:pt x="966329" y="6448293"/>
                  <a:pt x="737999" y="6482993"/>
                </a:cubicBezTo>
                <a:cubicBezTo>
                  <a:pt x="509670" y="6517693"/>
                  <a:pt x="203734" y="6499395"/>
                  <a:pt x="0" y="6482993"/>
                </a:cubicBezTo>
                <a:cubicBezTo>
                  <a:pt x="-3030" y="6210048"/>
                  <a:pt x="-15232" y="5935499"/>
                  <a:pt x="0" y="5769864"/>
                </a:cubicBezTo>
                <a:cubicBezTo>
                  <a:pt x="15232" y="5604229"/>
                  <a:pt x="-2047" y="5284087"/>
                  <a:pt x="0" y="5121564"/>
                </a:cubicBezTo>
                <a:cubicBezTo>
                  <a:pt x="2047" y="4959041"/>
                  <a:pt x="-2147" y="4697593"/>
                  <a:pt x="0" y="4538095"/>
                </a:cubicBezTo>
                <a:cubicBezTo>
                  <a:pt x="2147" y="4378597"/>
                  <a:pt x="-32700" y="4018925"/>
                  <a:pt x="0" y="3824966"/>
                </a:cubicBezTo>
                <a:cubicBezTo>
                  <a:pt x="32700" y="3631007"/>
                  <a:pt x="12509" y="3350967"/>
                  <a:pt x="0" y="3176667"/>
                </a:cubicBezTo>
                <a:cubicBezTo>
                  <a:pt x="-12509" y="3002367"/>
                  <a:pt x="-13262" y="2597148"/>
                  <a:pt x="0" y="2398707"/>
                </a:cubicBezTo>
                <a:cubicBezTo>
                  <a:pt x="13262" y="2200266"/>
                  <a:pt x="-6880" y="1814416"/>
                  <a:pt x="0" y="1620748"/>
                </a:cubicBezTo>
                <a:cubicBezTo>
                  <a:pt x="6880" y="1427080"/>
                  <a:pt x="29705" y="1121497"/>
                  <a:pt x="0" y="907619"/>
                </a:cubicBezTo>
                <a:cubicBezTo>
                  <a:pt x="-29705" y="693741"/>
                  <a:pt x="-26724" y="206973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7AFEBE-CF88-DB84-EC7B-08F9F0205940}"/>
              </a:ext>
            </a:extLst>
          </p:cNvPr>
          <p:cNvCxnSpPr>
            <a:cxnSpLocks/>
          </p:cNvCxnSpPr>
          <p:nvPr/>
        </p:nvCxnSpPr>
        <p:spPr>
          <a:xfrm flipH="1">
            <a:off x="8844502" y="2108204"/>
            <a:ext cx="628462" cy="30340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DAB878-368A-9860-EADC-3C509B7F10A6}"/>
              </a:ext>
            </a:extLst>
          </p:cNvPr>
          <p:cNvCxnSpPr>
            <a:cxnSpLocks/>
          </p:cNvCxnSpPr>
          <p:nvPr/>
        </p:nvCxnSpPr>
        <p:spPr>
          <a:xfrm flipH="1" flipV="1">
            <a:off x="8844502" y="4052068"/>
            <a:ext cx="656570" cy="17775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0B9E02-9781-7993-E7D4-FEB4CCF90ABE}"/>
              </a:ext>
            </a:extLst>
          </p:cNvPr>
          <p:cNvCxnSpPr>
            <a:cxnSpLocks/>
          </p:cNvCxnSpPr>
          <p:nvPr/>
        </p:nvCxnSpPr>
        <p:spPr>
          <a:xfrm flipH="1" flipV="1">
            <a:off x="1727200" y="5395139"/>
            <a:ext cx="587744" cy="51805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BBAC32-5D62-A44E-F6FF-6D95C723DD28}"/>
              </a:ext>
            </a:extLst>
          </p:cNvPr>
          <p:cNvCxnSpPr>
            <a:cxnSpLocks/>
          </p:cNvCxnSpPr>
          <p:nvPr/>
        </p:nvCxnSpPr>
        <p:spPr>
          <a:xfrm flipH="1" flipV="1">
            <a:off x="8011460" y="5395139"/>
            <a:ext cx="409526" cy="51805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89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8F6F1A-F3FA-D34B-AD97-4F53B6A0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5"/>
            <a:ext cx="11090274" cy="1325563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Build Process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E768CD7-142C-1BEE-276E-0170D7A8B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098773"/>
              </p:ext>
            </p:extLst>
          </p:nvPr>
        </p:nvGraphicFramePr>
        <p:xfrm>
          <a:off x="986884" y="1607276"/>
          <a:ext cx="3457520" cy="446178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127000" dir="2700000" sx="1000" sy="1000" algn="tl" rotWithShape="0">
                    <a:prstClr val="black"/>
                  </a:outerShdw>
                </a:effectLst>
                <a:tableStyleId>{5C22544A-7EE6-4342-B048-85BDC9FD1C3A}</a:tableStyleId>
              </a:tblPr>
              <a:tblGrid>
                <a:gridCol w="3457520">
                  <a:extLst>
                    <a:ext uri="{9D8B030D-6E8A-4147-A177-3AD203B41FA5}">
                      <a16:colId xmlns:a16="http://schemas.microsoft.com/office/drawing/2014/main" val="2662900609"/>
                    </a:ext>
                  </a:extLst>
                </a:gridCol>
              </a:tblGrid>
              <a:tr h="529863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solidFill>
                            <a:schemeClr val="tx1"/>
                          </a:solidFill>
                        </a:rPr>
                        <a:t>Tech Stack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839552"/>
                  </a:ext>
                </a:extLst>
              </a:tr>
              <a:tr h="3587629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b="1" dirty="0"/>
                        <a:t>API’S</a:t>
                      </a:r>
                    </a:p>
                    <a:p>
                      <a:pPr marL="0" indent="0" algn="l">
                        <a:buFontTx/>
                        <a:buNone/>
                      </a:pPr>
                      <a:endParaRPr lang="en-US" b="1" dirty="0"/>
                    </a:p>
                    <a:p>
                      <a:pPr marL="0" indent="0" algn="l">
                        <a:buFontTx/>
                        <a:buNone/>
                      </a:pPr>
                      <a:endParaRPr lang="en-US" b="1" dirty="0"/>
                    </a:p>
                    <a:p>
                      <a:pPr marL="0" indent="0" algn="l">
                        <a:buFontTx/>
                        <a:buNone/>
                      </a:pPr>
                      <a:endParaRPr lang="en-US" b="1" dirty="0"/>
                    </a:p>
                    <a:p>
                      <a:pPr marL="0" indent="0" algn="l">
                        <a:buNone/>
                      </a:pPr>
                      <a:r>
                        <a:rPr lang="en-US" b="1" dirty="0"/>
                        <a:t>CSS</a:t>
                      </a:r>
                    </a:p>
                    <a:p>
                      <a:pPr marL="0" indent="0" algn="l">
                        <a:buFontTx/>
                        <a:buNone/>
                      </a:pPr>
                      <a:endParaRPr lang="en-US" b="1" dirty="0"/>
                    </a:p>
                    <a:p>
                      <a:pPr marL="0" indent="0" algn="l">
                        <a:buNone/>
                      </a:pPr>
                      <a:endParaRPr lang="en-US" b="1" dirty="0"/>
                    </a:p>
                    <a:p>
                      <a:pPr marL="0" indent="0" algn="l">
                        <a:buNone/>
                      </a:pPr>
                      <a:endParaRPr lang="en-US" b="1" dirty="0"/>
                    </a:p>
                    <a:p>
                      <a:pPr marL="0" indent="0" algn="l">
                        <a:buNone/>
                      </a:pPr>
                      <a:r>
                        <a:rPr lang="en-US" b="1" dirty="0"/>
                        <a:t>Programming</a:t>
                      </a:r>
                    </a:p>
                    <a:p>
                      <a:pPr marL="0" indent="0" algn="l">
                        <a:buFontTx/>
                        <a:buNone/>
                      </a:pPr>
                      <a:endParaRPr lang="en-US" b="1" dirty="0"/>
                    </a:p>
                    <a:p>
                      <a:pPr marL="0" indent="0" algn="l">
                        <a:buFontTx/>
                        <a:buNone/>
                      </a:pPr>
                      <a:endParaRPr lang="en-US" b="1" dirty="0"/>
                    </a:p>
                    <a:p>
                      <a:pPr marL="0" indent="0" algn="l">
                        <a:buNone/>
                      </a:pPr>
                      <a:endParaRPr lang="en-US" b="1" dirty="0"/>
                    </a:p>
                    <a:p>
                      <a:pPr marL="0" indent="0" algn="l">
                        <a:buNone/>
                      </a:pPr>
                      <a:endParaRPr lang="en-US" b="1" dirty="0"/>
                    </a:p>
                    <a:p>
                      <a:pPr marL="0" indent="0" algn="l">
                        <a:buNone/>
                      </a:pPr>
                      <a:r>
                        <a:rPr lang="en-US" b="1" dirty="0"/>
                        <a:t>GAN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732086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598E91-0407-53EC-1592-1A7BFB376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296298"/>
              </p:ext>
            </p:extLst>
          </p:nvPr>
        </p:nvGraphicFramePr>
        <p:xfrm>
          <a:off x="4714094" y="2779960"/>
          <a:ext cx="3399242" cy="212243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127000" dir="2700000" sx="1000" sy="1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399242">
                  <a:extLst>
                    <a:ext uri="{9D8B030D-6E8A-4147-A177-3AD203B41FA5}">
                      <a16:colId xmlns:a16="http://schemas.microsoft.com/office/drawing/2014/main" val="87220104"/>
                    </a:ext>
                  </a:extLst>
                </a:gridCol>
              </a:tblGrid>
              <a:tr h="366751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solidFill>
                            <a:schemeClr val="tx1"/>
                          </a:solidFill>
                        </a:rPr>
                        <a:t>Challenges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839552"/>
                  </a:ext>
                </a:extLst>
              </a:tr>
              <a:tr h="1665233">
                <a:tc>
                  <a:txBody>
                    <a:bodyPr/>
                    <a:lstStyle/>
                    <a:p>
                      <a:r>
                        <a:rPr lang="en-US" dirty="0"/>
                        <a:t>1. </a:t>
                      </a:r>
                      <a:r>
                        <a:rPr lang="en-US" b="1" u="sng" dirty="0"/>
                        <a:t>API’s</a:t>
                      </a:r>
                      <a:r>
                        <a:rPr lang="en-US" b="0" u="none" dirty="0"/>
                        <a:t> </a:t>
                      </a:r>
                      <a:r>
                        <a:rPr lang="en-US" dirty="0"/>
                        <a:t>can be difficult to integrate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2. </a:t>
                      </a:r>
                      <a:r>
                        <a:rPr lang="en-US" b="1" u="sng" dirty="0"/>
                        <a:t>Programming</a:t>
                      </a:r>
                      <a:r>
                        <a:rPr lang="en-US" dirty="0"/>
                        <a:t> functions can be buggy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73208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5A23CCC-A9C3-139C-E1C0-3A32242A2901}"/>
              </a:ext>
            </a:extLst>
          </p:cNvPr>
          <p:cNvSpPr/>
          <p:nvPr/>
        </p:nvSpPr>
        <p:spPr>
          <a:xfrm>
            <a:off x="178085" y="187503"/>
            <a:ext cx="11835829" cy="6482993"/>
          </a:xfrm>
          <a:custGeom>
            <a:avLst/>
            <a:gdLst>
              <a:gd name="connsiteX0" fmla="*/ 0 w 11835829"/>
              <a:gd name="connsiteY0" fmla="*/ 0 h 6482993"/>
              <a:gd name="connsiteX1" fmla="*/ 577867 w 11835829"/>
              <a:gd name="connsiteY1" fmla="*/ 0 h 6482993"/>
              <a:gd name="connsiteX2" fmla="*/ 919017 w 11835829"/>
              <a:gd name="connsiteY2" fmla="*/ 0 h 6482993"/>
              <a:gd name="connsiteX3" fmla="*/ 1851959 w 11835829"/>
              <a:gd name="connsiteY3" fmla="*/ 0 h 6482993"/>
              <a:gd name="connsiteX4" fmla="*/ 2429826 w 11835829"/>
              <a:gd name="connsiteY4" fmla="*/ 0 h 6482993"/>
              <a:gd name="connsiteX5" fmla="*/ 3007693 w 11835829"/>
              <a:gd name="connsiteY5" fmla="*/ 0 h 6482993"/>
              <a:gd name="connsiteX6" fmla="*/ 3940635 w 11835829"/>
              <a:gd name="connsiteY6" fmla="*/ 0 h 6482993"/>
              <a:gd name="connsiteX7" fmla="*/ 4400143 w 11835829"/>
              <a:gd name="connsiteY7" fmla="*/ 0 h 6482993"/>
              <a:gd name="connsiteX8" fmla="*/ 5333085 w 11835829"/>
              <a:gd name="connsiteY8" fmla="*/ 0 h 6482993"/>
              <a:gd name="connsiteX9" fmla="*/ 6266027 w 11835829"/>
              <a:gd name="connsiteY9" fmla="*/ 0 h 6482993"/>
              <a:gd name="connsiteX10" fmla="*/ 6962252 w 11835829"/>
              <a:gd name="connsiteY10" fmla="*/ 0 h 6482993"/>
              <a:gd name="connsiteX11" fmla="*/ 7895194 w 11835829"/>
              <a:gd name="connsiteY11" fmla="*/ 0 h 6482993"/>
              <a:gd name="connsiteX12" fmla="*/ 8473061 w 11835829"/>
              <a:gd name="connsiteY12" fmla="*/ 0 h 6482993"/>
              <a:gd name="connsiteX13" fmla="*/ 9050928 w 11835829"/>
              <a:gd name="connsiteY13" fmla="*/ 0 h 6482993"/>
              <a:gd name="connsiteX14" fmla="*/ 9865512 w 11835829"/>
              <a:gd name="connsiteY14" fmla="*/ 0 h 6482993"/>
              <a:gd name="connsiteX15" fmla="*/ 10443379 w 11835829"/>
              <a:gd name="connsiteY15" fmla="*/ 0 h 6482993"/>
              <a:gd name="connsiteX16" fmla="*/ 11835829 w 11835829"/>
              <a:gd name="connsiteY16" fmla="*/ 0 h 6482993"/>
              <a:gd name="connsiteX17" fmla="*/ 11835829 w 11835829"/>
              <a:gd name="connsiteY17" fmla="*/ 777959 h 6482993"/>
              <a:gd name="connsiteX18" fmla="*/ 11835829 w 11835829"/>
              <a:gd name="connsiteY18" fmla="*/ 1491088 h 6482993"/>
              <a:gd name="connsiteX19" fmla="*/ 11835829 w 11835829"/>
              <a:gd name="connsiteY19" fmla="*/ 2204218 h 6482993"/>
              <a:gd name="connsiteX20" fmla="*/ 11835829 w 11835829"/>
              <a:gd name="connsiteY20" fmla="*/ 2658027 h 6482993"/>
              <a:gd name="connsiteX21" fmla="*/ 11835829 w 11835829"/>
              <a:gd name="connsiteY21" fmla="*/ 3176667 h 6482993"/>
              <a:gd name="connsiteX22" fmla="*/ 11835829 w 11835829"/>
              <a:gd name="connsiteY22" fmla="*/ 3889796 h 6482993"/>
              <a:gd name="connsiteX23" fmla="*/ 11835829 w 11835829"/>
              <a:gd name="connsiteY23" fmla="*/ 4473265 h 6482993"/>
              <a:gd name="connsiteX24" fmla="*/ 11835829 w 11835829"/>
              <a:gd name="connsiteY24" fmla="*/ 4991905 h 6482993"/>
              <a:gd name="connsiteX25" fmla="*/ 11835829 w 11835829"/>
              <a:gd name="connsiteY25" fmla="*/ 5705034 h 6482993"/>
              <a:gd name="connsiteX26" fmla="*/ 11835829 w 11835829"/>
              <a:gd name="connsiteY26" fmla="*/ 6482993 h 6482993"/>
              <a:gd name="connsiteX27" fmla="*/ 11139604 w 11835829"/>
              <a:gd name="connsiteY27" fmla="*/ 6482993 h 6482993"/>
              <a:gd name="connsiteX28" fmla="*/ 10680095 w 11835829"/>
              <a:gd name="connsiteY28" fmla="*/ 6482993 h 6482993"/>
              <a:gd name="connsiteX29" fmla="*/ 9865512 w 11835829"/>
              <a:gd name="connsiteY29" fmla="*/ 6482993 h 6482993"/>
              <a:gd name="connsiteX30" fmla="*/ 9406003 w 11835829"/>
              <a:gd name="connsiteY30" fmla="*/ 6482993 h 6482993"/>
              <a:gd name="connsiteX31" fmla="*/ 8591419 w 11835829"/>
              <a:gd name="connsiteY31" fmla="*/ 6482993 h 6482993"/>
              <a:gd name="connsiteX32" fmla="*/ 8250269 w 11835829"/>
              <a:gd name="connsiteY32" fmla="*/ 6482993 h 6482993"/>
              <a:gd name="connsiteX33" fmla="*/ 7435686 w 11835829"/>
              <a:gd name="connsiteY33" fmla="*/ 6482993 h 6482993"/>
              <a:gd name="connsiteX34" fmla="*/ 6976177 w 11835829"/>
              <a:gd name="connsiteY34" fmla="*/ 6482993 h 6482993"/>
              <a:gd name="connsiteX35" fmla="*/ 6635026 w 11835829"/>
              <a:gd name="connsiteY35" fmla="*/ 6482993 h 6482993"/>
              <a:gd name="connsiteX36" fmla="*/ 6175518 w 11835829"/>
              <a:gd name="connsiteY36" fmla="*/ 6482993 h 6482993"/>
              <a:gd name="connsiteX37" fmla="*/ 5360934 w 11835829"/>
              <a:gd name="connsiteY37" fmla="*/ 6482993 h 6482993"/>
              <a:gd name="connsiteX38" fmla="*/ 4901426 w 11835829"/>
              <a:gd name="connsiteY38" fmla="*/ 6482993 h 6482993"/>
              <a:gd name="connsiteX39" fmla="*/ 4560275 w 11835829"/>
              <a:gd name="connsiteY39" fmla="*/ 6482993 h 6482993"/>
              <a:gd name="connsiteX40" fmla="*/ 4100767 w 11835829"/>
              <a:gd name="connsiteY40" fmla="*/ 6482993 h 6482993"/>
              <a:gd name="connsiteX41" fmla="*/ 3522900 w 11835829"/>
              <a:gd name="connsiteY41" fmla="*/ 6482993 h 6482993"/>
              <a:gd name="connsiteX42" fmla="*/ 2826674 w 11835829"/>
              <a:gd name="connsiteY42" fmla="*/ 6482993 h 6482993"/>
              <a:gd name="connsiteX43" fmla="*/ 2367166 w 11835829"/>
              <a:gd name="connsiteY43" fmla="*/ 6482993 h 6482993"/>
              <a:gd name="connsiteX44" fmla="*/ 1434224 w 11835829"/>
              <a:gd name="connsiteY44" fmla="*/ 6482993 h 6482993"/>
              <a:gd name="connsiteX45" fmla="*/ 737999 w 11835829"/>
              <a:gd name="connsiteY45" fmla="*/ 6482993 h 6482993"/>
              <a:gd name="connsiteX46" fmla="*/ 0 w 11835829"/>
              <a:gd name="connsiteY46" fmla="*/ 6482993 h 6482993"/>
              <a:gd name="connsiteX47" fmla="*/ 0 w 11835829"/>
              <a:gd name="connsiteY47" fmla="*/ 5769864 h 6482993"/>
              <a:gd name="connsiteX48" fmla="*/ 0 w 11835829"/>
              <a:gd name="connsiteY48" fmla="*/ 5121564 h 6482993"/>
              <a:gd name="connsiteX49" fmla="*/ 0 w 11835829"/>
              <a:gd name="connsiteY49" fmla="*/ 4538095 h 6482993"/>
              <a:gd name="connsiteX50" fmla="*/ 0 w 11835829"/>
              <a:gd name="connsiteY50" fmla="*/ 3824966 h 6482993"/>
              <a:gd name="connsiteX51" fmla="*/ 0 w 11835829"/>
              <a:gd name="connsiteY51" fmla="*/ 3176667 h 6482993"/>
              <a:gd name="connsiteX52" fmla="*/ 0 w 11835829"/>
              <a:gd name="connsiteY52" fmla="*/ 2398707 h 6482993"/>
              <a:gd name="connsiteX53" fmla="*/ 0 w 11835829"/>
              <a:gd name="connsiteY53" fmla="*/ 1620748 h 6482993"/>
              <a:gd name="connsiteX54" fmla="*/ 0 w 11835829"/>
              <a:gd name="connsiteY54" fmla="*/ 907619 h 6482993"/>
              <a:gd name="connsiteX55" fmla="*/ 0 w 11835829"/>
              <a:gd name="connsiteY55" fmla="*/ 0 h 648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835829" h="6482993" extrusionOk="0">
                <a:moveTo>
                  <a:pt x="0" y="0"/>
                </a:moveTo>
                <a:cubicBezTo>
                  <a:pt x="184382" y="20854"/>
                  <a:pt x="309077" y="-11591"/>
                  <a:pt x="577867" y="0"/>
                </a:cubicBezTo>
                <a:cubicBezTo>
                  <a:pt x="846657" y="11591"/>
                  <a:pt x="843181" y="-4169"/>
                  <a:pt x="919017" y="0"/>
                </a:cubicBezTo>
                <a:cubicBezTo>
                  <a:pt x="994853" y="4169"/>
                  <a:pt x="1417480" y="31130"/>
                  <a:pt x="1851959" y="0"/>
                </a:cubicBezTo>
                <a:cubicBezTo>
                  <a:pt x="2286438" y="-31130"/>
                  <a:pt x="2220624" y="28167"/>
                  <a:pt x="2429826" y="0"/>
                </a:cubicBezTo>
                <a:cubicBezTo>
                  <a:pt x="2639028" y="-28167"/>
                  <a:pt x="2826039" y="-25536"/>
                  <a:pt x="3007693" y="0"/>
                </a:cubicBezTo>
                <a:cubicBezTo>
                  <a:pt x="3189347" y="25536"/>
                  <a:pt x="3571148" y="29842"/>
                  <a:pt x="3940635" y="0"/>
                </a:cubicBezTo>
                <a:cubicBezTo>
                  <a:pt x="4310122" y="-29842"/>
                  <a:pt x="4238755" y="17443"/>
                  <a:pt x="4400143" y="0"/>
                </a:cubicBezTo>
                <a:cubicBezTo>
                  <a:pt x="4561531" y="-17443"/>
                  <a:pt x="5140849" y="7198"/>
                  <a:pt x="5333085" y="0"/>
                </a:cubicBezTo>
                <a:cubicBezTo>
                  <a:pt x="5525321" y="-7198"/>
                  <a:pt x="5892181" y="43545"/>
                  <a:pt x="6266027" y="0"/>
                </a:cubicBezTo>
                <a:cubicBezTo>
                  <a:pt x="6639873" y="-43545"/>
                  <a:pt x="6651571" y="10715"/>
                  <a:pt x="6962252" y="0"/>
                </a:cubicBezTo>
                <a:cubicBezTo>
                  <a:pt x="7272933" y="-10715"/>
                  <a:pt x="7584612" y="21316"/>
                  <a:pt x="7895194" y="0"/>
                </a:cubicBezTo>
                <a:cubicBezTo>
                  <a:pt x="8205776" y="-21316"/>
                  <a:pt x="8345881" y="589"/>
                  <a:pt x="8473061" y="0"/>
                </a:cubicBezTo>
                <a:cubicBezTo>
                  <a:pt x="8600241" y="-589"/>
                  <a:pt x="8874052" y="-8706"/>
                  <a:pt x="9050928" y="0"/>
                </a:cubicBezTo>
                <a:cubicBezTo>
                  <a:pt x="9227804" y="8706"/>
                  <a:pt x="9630173" y="38017"/>
                  <a:pt x="9865512" y="0"/>
                </a:cubicBezTo>
                <a:cubicBezTo>
                  <a:pt x="10100851" y="-38017"/>
                  <a:pt x="10283933" y="9322"/>
                  <a:pt x="10443379" y="0"/>
                </a:cubicBezTo>
                <a:cubicBezTo>
                  <a:pt x="10602825" y="-9322"/>
                  <a:pt x="11327391" y="35153"/>
                  <a:pt x="11835829" y="0"/>
                </a:cubicBezTo>
                <a:cubicBezTo>
                  <a:pt x="11826509" y="278946"/>
                  <a:pt x="11840828" y="419768"/>
                  <a:pt x="11835829" y="777959"/>
                </a:cubicBezTo>
                <a:cubicBezTo>
                  <a:pt x="11830830" y="1136150"/>
                  <a:pt x="11870188" y="1156856"/>
                  <a:pt x="11835829" y="1491088"/>
                </a:cubicBezTo>
                <a:cubicBezTo>
                  <a:pt x="11801470" y="1825320"/>
                  <a:pt x="11843847" y="2041343"/>
                  <a:pt x="11835829" y="2204218"/>
                </a:cubicBezTo>
                <a:cubicBezTo>
                  <a:pt x="11827812" y="2367093"/>
                  <a:pt x="11852231" y="2561815"/>
                  <a:pt x="11835829" y="2658027"/>
                </a:cubicBezTo>
                <a:cubicBezTo>
                  <a:pt x="11819427" y="2754239"/>
                  <a:pt x="11817476" y="2940533"/>
                  <a:pt x="11835829" y="3176667"/>
                </a:cubicBezTo>
                <a:cubicBezTo>
                  <a:pt x="11854182" y="3412801"/>
                  <a:pt x="11824861" y="3712525"/>
                  <a:pt x="11835829" y="3889796"/>
                </a:cubicBezTo>
                <a:cubicBezTo>
                  <a:pt x="11846797" y="4067067"/>
                  <a:pt x="11814882" y="4261052"/>
                  <a:pt x="11835829" y="4473265"/>
                </a:cubicBezTo>
                <a:cubicBezTo>
                  <a:pt x="11856776" y="4685478"/>
                  <a:pt x="11849656" y="4761960"/>
                  <a:pt x="11835829" y="4991905"/>
                </a:cubicBezTo>
                <a:cubicBezTo>
                  <a:pt x="11822002" y="5221850"/>
                  <a:pt x="11805257" y="5446458"/>
                  <a:pt x="11835829" y="5705034"/>
                </a:cubicBezTo>
                <a:cubicBezTo>
                  <a:pt x="11866401" y="5963610"/>
                  <a:pt x="11867281" y="6105803"/>
                  <a:pt x="11835829" y="6482993"/>
                </a:cubicBezTo>
                <a:cubicBezTo>
                  <a:pt x="11658755" y="6468543"/>
                  <a:pt x="11286963" y="6513846"/>
                  <a:pt x="11139604" y="6482993"/>
                </a:cubicBezTo>
                <a:cubicBezTo>
                  <a:pt x="10992246" y="6452140"/>
                  <a:pt x="10801995" y="6461446"/>
                  <a:pt x="10680095" y="6482993"/>
                </a:cubicBezTo>
                <a:cubicBezTo>
                  <a:pt x="10558195" y="6504540"/>
                  <a:pt x="10252758" y="6517490"/>
                  <a:pt x="9865512" y="6482993"/>
                </a:cubicBezTo>
                <a:cubicBezTo>
                  <a:pt x="9478266" y="6448496"/>
                  <a:pt x="9509064" y="6472051"/>
                  <a:pt x="9406003" y="6482993"/>
                </a:cubicBezTo>
                <a:cubicBezTo>
                  <a:pt x="9302942" y="6493935"/>
                  <a:pt x="8945617" y="6480365"/>
                  <a:pt x="8591419" y="6482993"/>
                </a:cubicBezTo>
                <a:cubicBezTo>
                  <a:pt x="8237221" y="6485621"/>
                  <a:pt x="8386465" y="6477593"/>
                  <a:pt x="8250269" y="6482993"/>
                </a:cubicBezTo>
                <a:cubicBezTo>
                  <a:pt x="8114073" y="6488394"/>
                  <a:pt x="7651439" y="6455793"/>
                  <a:pt x="7435686" y="6482993"/>
                </a:cubicBezTo>
                <a:cubicBezTo>
                  <a:pt x="7219933" y="6510193"/>
                  <a:pt x="7198711" y="6494283"/>
                  <a:pt x="6976177" y="6482993"/>
                </a:cubicBezTo>
                <a:cubicBezTo>
                  <a:pt x="6753643" y="6471703"/>
                  <a:pt x="6717557" y="6478973"/>
                  <a:pt x="6635026" y="6482993"/>
                </a:cubicBezTo>
                <a:cubicBezTo>
                  <a:pt x="6552495" y="6487013"/>
                  <a:pt x="6307739" y="6502016"/>
                  <a:pt x="6175518" y="6482993"/>
                </a:cubicBezTo>
                <a:cubicBezTo>
                  <a:pt x="6043297" y="6463970"/>
                  <a:pt x="5712280" y="6510654"/>
                  <a:pt x="5360934" y="6482993"/>
                </a:cubicBezTo>
                <a:cubicBezTo>
                  <a:pt x="5009588" y="6455332"/>
                  <a:pt x="5030335" y="6480981"/>
                  <a:pt x="4901426" y="6482993"/>
                </a:cubicBezTo>
                <a:cubicBezTo>
                  <a:pt x="4772517" y="6485005"/>
                  <a:pt x="4724245" y="6481574"/>
                  <a:pt x="4560275" y="6482993"/>
                </a:cubicBezTo>
                <a:cubicBezTo>
                  <a:pt x="4396305" y="6484412"/>
                  <a:pt x="4198248" y="6478088"/>
                  <a:pt x="4100767" y="6482993"/>
                </a:cubicBezTo>
                <a:cubicBezTo>
                  <a:pt x="4003286" y="6487898"/>
                  <a:pt x="3806229" y="6502695"/>
                  <a:pt x="3522900" y="6482993"/>
                </a:cubicBezTo>
                <a:cubicBezTo>
                  <a:pt x="3239571" y="6463291"/>
                  <a:pt x="3132058" y="6516447"/>
                  <a:pt x="2826674" y="6482993"/>
                </a:cubicBezTo>
                <a:cubicBezTo>
                  <a:pt x="2521290" y="6449539"/>
                  <a:pt x="2546081" y="6503242"/>
                  <a:pt x="2367166" y="6482993"/>
                </a:cubicBezTo>
                <a:cubicBezTo>
                  <a:pt x="2188251" y="6462744"/>
                  <a:pt x="1794636" y="6514043"/>
                  <a:pt x="1434224" y="6482993"/>
                </a:cubicBezTo>
                <a:cubicBezTo>
                  <a:pt x="1073812" y="6451943"/>
                  <a:pt x="966329" y="6448293"/>
                  <a:pt x="737999" y="6482993"/>
                </a:cubicBezTo>
                <a:cubicBezTo>
                  <a:pt x="509670" y="6517693"/>
                  <a:pt x="203734" y="6499395"/>
                  <a:pt x="0" y="6482993"/>
                </a:cubicBezTo>
                <a:cubicBezTo>
                  <a:pt x="-3030" y="6210048"/>
                  <a:pt x="-15232" y="5935499"/>
                  <a:pt x="0" y="5769864"/>
                </a:cubicBezTo>
                <a:cubicBezTo>
                  <a:pt x="15232" y="5604229"/>
                  <a:pt x="-2047" y="5284087"/>
                  <a:pt x="0" y="5121564"/>
                </a:cubicBezTo>
                <a:cubicBezTo>
                  <a:pt x="2047" y="4959041"/>
                  <a:pt x="-2147" y="4697593"/>
                  <a:pt x="0" y="4538095"/>
                </a:cubicBezTo>
                <a:cubicBezTo>
                  <a:pt x="2147" y="4378597"/>
                  <a:pt x="-32700" y="4018925"/>
                  <a:pt x="0" y="3824966"/>
                </a:cubicBezTo>
                <a:cubicBezTo>
                  <a:pt x="32700" y="3631007"/>
                  <a:pt x="12509" y="3350967"/>
                  <a:pt x="0" y="3176667"/>
                </a:cubicBezTo>
                <a:cubicBezTo>
                  <a:pt x="-12509" y="3002367"/>
                  <a:pt x="-13262" y="2597148"/>
                  <a:pt x="0" y="2398707"/>
                </a:cubicBezTo>
                <a:cubicBezTo>
                  <a:pt x="13262" y="2200266"/>
                  <a:pt x="-6880" y="1814416"/>
                  <a:pt x="0" y="1620748"/>
                </a:cubicBezTo>
                <a:cubicBezTo>
                  <a:pt x="6880" y="1427080"/>
                  <a:pt x="29705" y="1121497"/>
                  <a:pt x="0" y="907619"/>
                </a:cubicBezTo>
                <a:cubicBezTo>
                  <a:pt x="-29705" y="693741"/>
                  <a:pt x="-26724" y="206973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CEC2CB69-0D19-ECAE-B860-7FEEE729A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13" y="2470265"/>
            <a:ext cx="950307" cy="854074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F0510C33-F547-E56C-DC5A-4510934C0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455" y="2395298"/>
            <a:ext cx="950307" cy="950307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695AF74B-1300-1FCD-F3C6-5D13B22B9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6963" y="3516219"/>
            <a:ext cx="1038855" cy="814238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D0E9D1E2-846F-2A3C-438B-1D2615CE88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7097" y="4737263"/>
            <a:ext cx="787303" cy="787303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9C5A576C-2B3D-6CC1-AE48-1008D641CF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6158" y="4704276"/>
            <a:ext cx="814238" cy="814238"/>
          </a:xfrm>
          <a:prstGeom prst="rect">
            <a:avLst/>
          </a:prstGeom>
        </p:spPr>
      </p:pic>
      <p:pic>
        <p:nvPicPr>
          <p:cNvPr id="19" name="Picture 18" descr="Background pattern&#10;&#10;Description automatically generated">
            <a:extLst>
              <a:ext uri="{FF2B5EF4-FFF2-40B4-BE49-F238E27FC236}">
                <a16:creationId xmlns:a16="http://schemas.microsoft.com/office/drawing/2014/main" id="{B1B4935E-04CC-B5EE-FF29-26188EA2E9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8149" y="5704943"/>
            <a:ext cx="1216338" cy="683427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C21627F5-83E3-89D3-86B7-22EEF5F936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8209" y="2830300"/>
            <a:ext cx="483041" cy="483041"/>
          </a:xfrm>
          <a:prstGeom prst="rect">
            <a:avLst/>
          </a:prstGeom>
        </p:spPr>
      </p:pic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AEBAB2C2-8C33-1C6C-6363-4360DD199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927806"/>
              </p:ext>
            </p:extLst>
          </p:nvPr>
        </p:nvGraphicFramePr>
        <p:xfrm>
          <a:off x="8364004" y="2555181"/>
          <a:ext cx="3399242" cy="253311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127000" dir="2700000" sx="1000" sy="1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399242">
                  <a:extLst>
                    <a:ext uri="{9D8B030D-6E8A-4147-A177-3AD203B41FA5}">
                      <a16:colId xmlns:a16="http://schemas.microsoft.com/office/drawing/2014/main" val="3604960710"/>
                    </a:ext>
                  </a:extLst>
                </a:gridCol>
              </a:tblGrid>
              <a:tr h="41707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solidFill>
                            <a:schemeClr val="tx1"/>
                          </a:solidFill>
                        </a:rPr>
                        <a:t>Successes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839552"/>
                  </a:ext>
                </a:extLst>
              </a:tr>
              <a:tr h="2075914">
                <a:tc>
                  <a:txBody>
                    <a:bodyPr/>
                    <a:lstStyle/>
                    <a:p>
                      <a:r>
                        <a:rPr lang="en-US" dirty="0"/>
                        <a:t>1. </a:t>
                      </a:r>
                      <a:r>
                        <a:rPr lang="en-US" b="1" u="sng" dirty="0"/>
                        <a:t>API’s</a:t>
                      </a:r>
                      <a:r>
                        <a:rPr lang="en-US" b="1" dirty="0"/>
                        <a:t> </a:t>
                      </a:r>
                      <a:r>
                        <a:rPr lang="en-US" dirty="0"/>
                        <a:t>work very well together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2. </a:t>
                      </a:r>
                      <a:r>
                        <a:rPr lang="en-US" b="1" u="sng" dirty="0"/>
                        <a:t>JavaScript and </a:t>
                      </a:r>
                      <a:r>
                        <a:rPr lang="en-US" b="1" u="sng" dirty="0" err="1"/>
                        <a:t>Jquery</a:t>
                      </a:r>
                      <a:r>
                        <a:rPr lang="en-US" dirty="0"/>
                        <a:t> functions run the app without issue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3. </a:t>
                      </a:r>
                      <a:r>
                        <a:rPr lang="en-US" b="1" u="sng" dirty="0"/>
                        <a:t>City Slicker </a:t>
                      </a:r>
                      <a:r>
                        <a:rPr lang="en-US" dirty="0"/>
                        <a:t>is fully functional!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732086"/>
                  </a:ext>
                </a:extLst>
              </a:tr>
            </a:tbl>
          </a:graphicData>
        </a:graphic>
      </p:graphicFrame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E822DEF9-2CBC-B5B5-903A-C589B71E62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11416" y="25424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1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8F6F1A-F3FA-D34B-AD97-4F53B6A0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5"/>
            <a:ext cx="11090274" cy="1325563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City Slickers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A23CCC-A9C3-139C-E1C0-3A32242A2901}"/>
              </a:ext>
            </a:extLst>
          </p:cNvPr>
          <p:cNvSpPr/>
          <p:nvPr/>
        </p:nvSpPr>
        <p:spPr>
          <a:xfrm>
            <a:off x="178085" y="187503"/>
            <a:ext cx="11835829" cy="6482993"/>
          </a:xfrm>
          <a:custGeom>
            <a:avLst/>
            <a:gdLst>
              <a:gd name="connsiteX0" fmla="*/ 0 w 11835829"/>
              <a:gd name="connsiteY0" fmla="*/ 0 h 6482993"/>
              <a:gd name="connsiteX1" fmla="*/ 577867 w 11835829"/>
              <a:gd name="connsiteY1" fmla="*/ 0 h 6482993"/>
              <a:gd name="connsiteX2" fmla="*/ 919017 w 11835829"/>
              <a:gd name="connsiteY2" fmla="*/ 0 h 6482993"/>
              <a:gd name="connsiteX3" fmla="*/ 1851959 w 11835829"/>
              <a:gd name="connsiteY3" fmla="*/ 0 h 6482993"/>
              <a:gd name="connsiteX4" fmla="*/ 2429826 w 11835829"/>
              <a:gd name="connsiteY4" fmla="*/ 0 h 6482993"/>
              <a:gd name="connsiteX5" fmla="*/ 3007693 w 11835829"/>
              <a:gd name="connsiteY5" fmla="*/ 0 h 6482993"/>
              <a:gd name="connsiteX6" fmla="*/ 3940635 w 11835829"/>
              <a:gd name="connsiteY6" fmla="*/ 0 h 6482993"/>
              <a:gd name="connsiteX7" fmla="*/ 4400143 w 11835829"/>
              <a:gd name="connsiteY7" fmla="*/ 0 h 6482993"/>
              <a:gd name="connsiteX8" fmla="*/ 5333085 w 11835829"/>
              <a:gd name="connsiteY8" fmla="*/ 0 h 6482993"/>
              <a:gd name="connsiteX9" fmla="*/ 6266027 w 11835829"/>
              <a:gd name="connsiteY9" fmla="*/ 0 h 6482993"/>
              <a:gd name="connsiteX10" fmla="*/ 6962252 w 11835829"/>
              <a:gd name="connsiteY10" fmla="*/ 0 h 6482993"/>
              <a:gd name="connsiteX11" fmla="*/ 7895194 w 11835829"/>
              <a:gd name="connsiteY11" fmla="*/ 0 h 6482993"/>
              <a:gd name="connsiteX12" fmla="*/ 8473061 w 11835829"/>
              <a:gd name="connsiteY12" fmla="*/ 0 h 6482993"/>
              <a:gd name="connsiteX13" fmla="*/ 9050928 w 11835829"/>
              <a:gd name="connsiteY13" fmla="*/ 0 h 6482993"/>
              <a:gd name="connsiteX14" fmla="*/ 9865512 w 11835829"/>
              <a:gd name="connsiteY14" fmla="*/ 0 h 6482993"/>
              <a:gd name="connsiteX15" fmla="*/ 10443379 w 11835829"/>
              <a:gd name="connsiteY15" fmla="*/ 0 h 6482993"/>
              <a:gd name="connsiteX16" fmla="*/ 11835829 w 11835829"/>
              <a:gd name="connsiteY16" fmla="*/ 0 h 6482993"/>
              <a:gd name="connsiteX17" fmla="*/ 11835829 w 11835829"/>
              <a:gd name="connsiteY17" fmla="*/ 777959 h 6482993"/>
              <a:gd name="connsiteX18" fmla="*/ 11835829 w 11835829"/>
              <a:gd name="connsiteY18" fmla="*/ 1491088 h 6482993"/>
              <a:gd name="connsiteX19" fmla="*/ 11835829 w 11835829"/>
              <a:gd name="connsiteY19" fmla="*/ 2204218 h 6482993"/>
              <a:gd name="connsiteX20" fmla="*/ 11835829 w 11835829"/>
              <a:gd name="connsiteY20" fmla="*/ 2658027 h 6482993"/>
              <a:gd name="connsiteX21" fmla="*/ 11835829 w 11835829"/>
              <a:gd name="connsiteY21" fmla="*/ 3176667 h 6482993"/>
              <a:gd name="connsiteX22" fmla="*/ 11835829 w 11835829"/>
              <a:gd name="connsiteY22" fmla="*/ 3889796 h 6482993"/>
              <a:gd name="connsiteX23" fmla="*/ 11835829 w 11835829"/>
              <a:gd name="connsiteY23" fmla="*/ 4473265 h 6482993"/>
              <a:gd name="connsiteX24" fmla="*/ 11835829 w 11835829"/>
              <a:gd name="connsiteY24" fmla="*/ 4991905 h 6482993"/>
              <a:gd name="connsiteX25" fmla="*/ 11835829 w 11835829"/>
              <a:gd name="connsiteY25" fmla="*/ 5705034 h 6482993"/>
              <a:gd name="connsiteX26" fmla="*/ 11835829 w 11835829"/>
              <a:gd name="connsiteY26" fmla="*/ 6482993 h 6482993"/>
              <a:gd name="connsiteX27" fmla="*/ 11139604 w 11835829"/>
              <a:gd name="connsiteY27" fmla="*/ 6482993 h 6482993"/>
              <a:gd name="connsiteX28" fmla="*/ 10680095 w 11835829"/>
              <a:gd name="connsiteY28" fmla="*/ 6482993 h 6482993"/>
              <a:gd name="connsiteX29" fmla="*/ 9865512 w 11835829"/>
              <a:gd name="connsiteY29" fmla="*/ 6482993 h 6482993"/>
              <a:gd name="connsiteX30" fmla="*/ 9406003 w 11835829"/>
              <a:gd name="connsiteY30" fmla="*/ 6482993 h 6482993"/>
              <a:gd name="connsiteX31" fmla="*/ 8591419 w 11835829"/>
              <a:gd name="connsiteY31" fmla="*/ 6482993 h 6482993"/>
              <a:gd name="connsiteX32" fmla="*/ 8250269 w 11835829"/>
              <a:gd name="connsiteY32" fmla="*/ 6482993 h 6482993"/>
              <a:gd name="connsiteX33" fmla="*/ 7435686 w 11835829"/>
              <a:gd name="connsiteY33" fmla="*/ 6482993 h 6482993"/>
              <a:gd name="connsiteX34" fmla="*/ 6976177 w 11835829"/>
              <a:gd name="connsiteY34" fmla="*/ 6482993 h 6482993"/>
              <a:gd name="connsiteX35" fmla="*/ 6635026 w 11835829"/>
              <a:gd name="connsiteY35" fmla="*/ 6482993 h 6482993"/>
              <a:gd name="connsiteX36" fmla="*/ 6175518 w 11835829"/>
              <a:gd name="connsiteY36" fmla="*/ 6482993 h 6482993"/>
              <a:gd name="connsiteX37" fmla="*/ 5360934 w 11835829"/>
              <a:gd name="connsiteY37" fmla="*/ 6482993 h 6482993"/>
              <a:gd name="connsiteX38" fmla="*/ 4901426 w 11835829"/>
              <a:gd name="connsiteY38" fmla="*/ 6482993 h 6482993"/>
              <a:gd name="connsiteX39" fmla="*/ 4560275 w 11835829"/>
              <a:gd name="connsiteY39" fmla="*/ 6482993 h 6482993"/>
              <a:gd name="connsiteX40" fmla="*/ 4100767 w 11835829"/>
              <a:gd name="connsiteY40" fmla="*/ 6482993 h 6482993"/>
              <a:gd name="connsiteX41" fmla="*/ 3522900 w 11835829"/>
              <a:gd name="connsiteY41" fmla="*/ 6482993 h 6482993"/>
              <a:gd name="connsiteX42" fmla="*/ 2826674 w 11835829"/>
              <a:gd name="connsiteY42" fmla="*/ 6482993 h 6482993"/>
              <a:gd name="connsiteX43" fmla="*/ 2367166 w 11835829"/>
              <a:gd name="connsiteY43" fmla="*/ 6482993 h 6482993"/>
              <a:gd name="connsiteX44" fmla="*/ 1434224 w 11835829"/>
              <a:gd name="connsiteY44" fmla="*/ 6482993 h 6482993"/>
              <a:gd name="connsiteX45" fmla="*/ 737999 w 11835829"/>
              <a:gd name="connsiteY45" fmla="*/ 6482993 h 6482993"/>
              <a:gd name="connsiteX46" fmla="*/ 0 w 11835829"/>
              <a:gd name="connsiteY46" fmla="*/ 6482993 h 6482993"/>
              <a:gd name="connsiteX47" fmla="*/ 0 w 11835829"/>
              <a:gd name="connsiteY47" fmla="*/ 5769864 h 6482993"/>
              <a:gd name="connsiteX48" fmla="*/ 0 w 11835829"/>
              <a:gd name="connsiteY48" fmla="*/ 5121564 h 6482993"/>
              <a:gd name="connsiteX49" fmla="*/ 0 w 11835829"/>
              <a:gd name="connsiteY49" fmla="*/ 4538095 h 6482993"/>
              <a:gd name="connsiteX50" fmla="*/ 0 w 11835829"/>
              <a:gd name="connsiteY50" fmla="*/ 3824966 h 6482993"/>
              <a:gd name="connsiteX51" fmla="*/ 0 w 11835829"/>
              <a:gd name="connsiteY51" fmla="*/ 3176667 h 6482993"/>
              <a:gd name="connsiteX52" fmla="*/ 0 w 11835829"/>
              <a:gd name="connsiteY52" fmla="*/ 2398707 h 6482993"/>
              <a:gd name="connsiteX53" fmla="*/ 0 w 11835829"/>
              <a:gd name="connsiteY53" fmla="*/ 1620748 h 6482993"/>
              <a:gd name="connsiteX54" fmla="*/ 0 w 11835829"/>
              <a:gd name="connsiteY54" fmla="*/ 907619 h 6482993"/>
              <a:gd name="connsiteX55" fmla="*/ 0 w 11835829"/>
              <a:gd name="connsiteY55" fmla="*/ 0 h 648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835829" h="6482993" extrusionOk="0">
                <a:moveTo>
                  <a:pt x="0" y="0"/>
                </a:moveTo>
                <a:cubicBezTo>
                  <a:pt x="184382" y="20854"/>
                  <a:pt x="309077" y="-11591"/>
                  <a:pt x="577867" y="0"/>
                </a:cubicBezTo>
                <a:cubicBezTo>
                  <a:pt x="846657" y="11591"/>
                  <a:pt x="843181" y="-4169"/>
                  <a:pt x="919017" y="0"/>
                </a:cubicBezTo>
                <a:cubicBezTo>
                  <a:pt x="994853" y="4169"/>
                  <a:pt x="1417480" y="31130"/>
                  <a:pt x="1851959" y="0"/>
                </a:cubicBezTo>
                <a:cubicBezTo>
                  <a:pt x="2286438" y="-31130"/>
                  <a:pt x="2220624" y="28167"/>
                  <a:pt x="2429826" y="0"/>
                </a:cubicBezTo>
                <a:cubicBezTo>
                  <a:pt x="2639028" y="-28167"/>
                  <a:pt x="2826039" y="-25536"/>
                  <a:pt x="3007693" y="0"/>
                </a:cubicBezTo>
                <a:cubicBezTo>
                  <a:pt x="3189347" y="25536"/>
                  <a:pt x="3571148" y="29842"/>
                  <a:pt x="3940635" y="0"/>
                </a:cubicBezTo>
                <a:cubicBezTo>
                  <a:pt x="4310122" y="-29842"/>
                  <a:pt x="4238755" y="17443"/>
                  <a:pt x="4400143" y="0"/>
                </a:cubicBezTo>
                <a:cubicBezTo>
                  <a:pt x="4561531" y="-17443"/>
                  <a:pt x="5140849" y="7198"/>
                  <a:pt x="5333085" y="0"/>
                </a:cubicBezTo>
                <a:cubicBezTo>
                  <a:pt x="5525321" y="-7198"/>
                  <a:pt x="5892181" y="43545"/>
                  <a:pt x="6266027" y="0"/>
                </a:cubicBezTo>
                <a:cubicBezTo>
                  <a:pt x="6639873" y="-43545"/>
                  <a:pt x="6651571" y="10715"/>
                  <a:pt x="6962252" y="0"/>
                </a:cubicBezTo>
                <a:cubicBezTo>
                  <a:pt x="7272933" y="-10715"/>
                  <a:pt x="7584612" y="21316"/>
                  <a:pt x="7895194" y="0"/>
                </a:cubicBezTo>
                <a:cubicBezTo>
                  <a:pt x="8205776" y="-21316"/>
                  <a:pt x="8345881" y="589"/>
                  <a:pt x="8473061" y="0"/>
                </a:cubicBezTo>
                <a:cubicBezTo>
                  <a:pt x="8600241" y="-589"/>
                  <a:pt x="8874052" y="-8706"/>
                  <a:pt x="9050928" y="0"/>
                </a:cubicBezTo>
                <a:cubicBezTo>
                  <a:pt x="9227804" y="8706"/>
                  <a:pt x="9630173" y="38017"/>
                  <a:pt x="9865512" y="0"/>
                </a:cubicBezTo>
                <a:cubicBezTo>
                  <a:pt x="10100851" y="-38017"/>
                  <a:pt x="10283933" y="9322"/>
                  <a:pt x="10443379" y="0"/>
                </a:cubicBezTo>
                <a:cubicBezTo>
                  <a:pt x="10602825" y="-9322"/>
                  <a:pt x="11327391" y="35153"/>
                  <a:pt x="11835829" y="0"/>
                </a:cubicBezTo>
                <a:cubicBezTo>
                  <a:pt x="11826509" y="278946"/>
                  <a:pt x="11840828" y="419768"/>
                  <a:pt x="11835829" y="777959"/>
                </a:cubicBezTo>
                <a:cubicBezTo>
                  <a:pt x="11830830" y="1136150"/>
                  <a:pt x="11870188" y="1156856"/>
                  <a:pt x="11835829" y="1491088"/>
                </a:cubicBezTo>
                <a:cubicBezTo>
                  <a:pt x="11801470" y="1825320"/>
                  <a:pt x="11843847" y="2041343"/>
                  <a:pt x="11835829" y="2204218"/>
                </a:cubicBezTo>
                <a:cubicBezTo>
                  <a:pt x="11827812" y="2367093"/>
                  <a:pt x="11852231" y="2561815"/>
                  <a:pt x="11835829" y="2658027"/>
                </a:cubicBezTo>
                <a:cubicBezTo>
                  <a:pt x="11819427" y="2754239"/>
                  <a:pt x="11817476" y="2940533"/>
                  <a:pt x="11835829" y="3176667"/>
                </a:cubicBezTo>
                <a:cubicBezTo>
                  <a:pt x="11854182" y="3412801"/>
                  <a:pt x="11824861" y="3712525"/>
                  <a:pt x="11835829" y="3889796"/>
                </a:cubicBezTo>
                <a:cubicBezTo>
                  <a:pt x="11846797" y="4067067"/>
                  <a:pt x="11814882" y="4261052"/>
                  <a:pt x="11835829" y="4473265"/>
                </a:cubicBezTo>
                <a:cubicBezTo>
                  <a:pt x="11856776" y="4685478"/>
                  <a:pt x="11849656" y="4761960"/>
                  <a:pt x="11835829" y="4991905"/>
                </a:cubicBezTo>
                <a:cubicBezTo>
                  <a:pt x="11822002" y="5221850"/>
                  <a:pt x="11805257" y="5446458"/>
                  <a:pt x="11835829" y="5705034"/>
                </a:cubicBezTo>
                <a:cubicBezTo>
                  <a:pt x="11866401" y="5963610"/>
                  <a:pt x="11867281" y="6105803"/>
                  <a:pt x="11835829" y="6482993"/>
                </a:cubicBezTo>
                <a:cubicBezTo>
                  <a:pt x="11658755" y="6468543"/>
                  <a:pt x="11286963" y="6513846"/>
                  <a:pt x="11139604" y="6482993"/>
                </a:cubicBezTo>
                <a:cubicBezTo>
                  <a:pt x="10992246" y="6452140"/>
                  <a:pt x="10801995" y="6461446"/>
                  <a:pt x="10680095" y="6482993"/>
                </a:cubicBezTo>
                <a:cubicBezTo>
                  <a:pt x="10558195" y="6504540"/>
                  <a:pt x="10252758" y="6517490"/>
                  <a:pt x="9865512" y="6482993"/>
                </a:cubicBezTo>
                <a:cubicBezTo>
                  <a:pt x="9478266" y="6448496"/>
                  <a:pt x="9509064" y="6472051"/>
                  <a:pt x="9406003" y="6482993"/>
                </a:cubicBezTo>
                <a:cubicBezTo>
                  <a:pt x="9302942" y="6493935"/>
                  <a:pt x="8945617" y="6480365"/>
                  <a:pt x="8591419" y="6482993"/>
                </a:cubicBezTo>
                <a:cubicBezTo>
                  <a:pt x="8237221" y="6485621"/>
                  <a:pt x="8386465" y="6477593"/>
                  <a:pt x="8250269" y="6482993"/>
                </a:cubicBezTo>
                <a:cubicBezTo>
                  <a:pt x="8114073" y="6488394"/>
                  <a:pt x="7651439" y="6455793"/>
                  <a:pt x="7435686" y="6482993"/>
                </a:cubicBezTo>
                <a:cubicBezTo>
                  <a:pt x="7219933" y="6510193"/>
                  <a:pt x="7198711" y="6494283"/>
                  <a:pt x="6976177" y="6482993"/>
                </a:cubicBezTo>
                <a:cubicBezTo>
                  <a:pt x="6753643" y="6471703"/>
                  <a:pt x="6717557" y="6478973"/>
                  <a:pt x="6635026" y="6482993"/>
                </a:cubicBezTo>
                <a:cubicBezTo>
                  <a:pt x="6552495" y="6487013"/>
                  <a:pt x="6307739" y="6502016"/>
                  <a:pt x="6175518" y="6482993"/>
                </a:cubicBezTo>
                <a:cubicBezTo>
                  <a:pt x="6043297" y="6463970"/>
                  <a:pt x="5712280" y="6510654"/>
                  <a:pt x="5360934" y="6482993"/>
                </a:cubicBezTo>
                <a:cubicBezTo>
                  <a:pt x="5009588" y="6455332"/>
                  <a:pt x="5030335" y="6480981"/>
                  <a:pt x="4901426" y="6482993"/>
                </a:cubicBezTo>
                <a:cubicBezTo>
                  <a:pt x="4772517" y="6485005"/>
                  <a:pt x="4724245" y="6481574"/>
                  <a:pt x="4560275" y="6482993"/>
                </a:cubicBezTo>
                <a:cubicBezTo>
                  <a:pt x="4396305" y="6484412"/>
                  <a:pt x="4198248" y="6478088"/>
                  <a:pt x="4100767" y="6482993"/>
                </a:cubicBezTo>
                <a:cubicBezTo>
                  <a:pt x="4003286" y="6487898"/>
                  <a:pt x="3806229" y="6502695"/>
                  <a:pt x="3522900" y="6482993"/>
                </a:cubicBezTo>
                <a:cubicBezTo>
                  <a:pt x="3239571" y="6463291"/>
                  <a:pt x="3132058" y="6516447"/>
                  <a:pt x="2826674" y="6482993"/>
                </a:cubicBezTo>
                <a:cubicBezTo>
                  <a:pt x="2521290" y="6449539"/>
                  <a:pt x="2546081" y="6503242"/>
                  <a:pt x="2367166" y="6482993"/>
                </a:cubicBezTo>
                <a:cubicBezTo>
                  <a:pt x="2188251" y="6462744"/>
                  <a:pt x="1794636" y="6514043"/>
                  <a:pt x="1434224" y="6482993"/>
                </a:cubicBezTo>
                <a:cubicBezTo>
                  <a:pt x="1073812" y="6451943"/>
                  <a:pt x="966329" y="6448293"/>
                  <a:pt x="737999" y="6482993"/>
                </a:cubicBezTo>
                <a:cubicBezTo>
                  <a:pt x="509670" y="6517693"/>
                  <a:pt x="203734" y="6499395"/>
                  <a:pt x="0" y="6482993"/>
                </a:cubicBezTo>
                <a:cubicBezTo>
                  <a:pt x="-3030" y="6210048"/>
                  <a:pt x="-15232" y="5935499"/>
                  <a:pt x="0" y="5769864"/>
                </a:cubicBezTo>
                <a:cubicBezTo>
                  <a:pt x="15232" y="5604229"/>
                  <a:pt x="-2047" y="5284087"/>
                  <a:pt x="0" y="5121564"/>
                </a:cubicBezTo>
                <a:cubicBezTo>
                  <a:pt x="2047" y="4959041"/>
                  <a:pt x="-2147" y="4697593"/>
                  <a:pt x="0" y="4538095"/>
                </a:cubicBezTo>
                <a:cubicBezTo>
                  <a:pt x="2147" y="4378597"/>
                  <a:pt x="-32700" y="4018925"/>
                  <a:pt x="0" y="3824966"/>
                </a:cubicBezTo>
                <a:cubicBezTo>
                  <a:pt x="32700" y="3631007"/>
                  <a:pt x="12509" y="3350967"/>
                  <a:pt x="0" y="3176667"/>
                </a:cubicBezTo>
                <a:cubicBezTo>
                  <a:pt x="-12509" y="3002367"/>
                  <a:pt x="-13262" y="2597148"/>
                  <a:pt x="0" y="2398707"/>
                </a:cubicBezTo>
                <a:cubicBezTo>
                  <a:pt x="13262" y="2200266"/>
                  <a:pt x="-6880" y="1814416"/>
                  <a:pt x="0" y="1620748"/>
                </a:cubicBezTo>
                <a:cubicBezTo>
                  <a:pt x="6880" y="1427080"/>
                  <a:pt x="29705" y="1121497"/>
                  <a:pt x="0" y="907619"/>
                </a:cubicBezTo>
                <a:cubicBezTo>
                  <a:pt x="-29705" y="693741"/>
                  <a:pt x="-26724" y="206973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9F303F-9467-B8E4-5A8D-BB65B1FA3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759" y="4116913"/>
            <a:ext cx="2580575" cy="2157856"/>
          </a:xfrm>
          <a:ln w="22225" cap="rnd" cmpd="sng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Russo B.</a:t>
            </a:r>
          </a:p>
          <a:p>
            <a:r>
              <a:rPr lang="en-US" sz="2400" dirty="0"/>
              <a:t>Google Maps API</a:t>
            </a:r>
          </a:p>
          <a:p>
            <a:r>
              <a:rPr lang="en-US" sz="2400" dirty="0"/>
              <a:t>HTML </a:t>
            </a:r>
          </a:p>
          <a:p>
            <a:r>
              <a:rPr lang="en-US" sz="2400" dirty="0"/>
              <a:t>CSS/ Web Design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01FAB34-7F45-4E90-497A-A9AA06C17E5D}"/>
              </a:ext>
            </a:extLst>
          </p:cNvPr>
          <p:cNvSpPr txBox="1">
            <a:spLocks/>
          </p:cNvSpPr>
          <p:nvPr/>
        </p:nvSpPr>
        <p:spPr>
          <a:xfrm>
            <a:off x="3320424" y="4125326"/>
            <a:ext cx="2580575" cy="215785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Jack Kendrick</a:t>
            </a:r>
          </a:p>
          <a:p>
            <a:r>
              <a:rPr lang="en-US" sz="2400" dirty="0"/>
              <a:t>JavaScript Functions</a:t>
            </a:r>
          </a:p>
          <a:p>
            <a:r>
              <a:rPr lang="en-US" sz="2400" dirty="0"/>
              <a:t>HTML </a:t>
            </a:r>
          </a:p>
          <a:p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F637A55-EBE6-D58B-83E2-32AA18B04C97}"/>
              </a:ext>
            </a:extLst>
          </p:cNvPr>
          <p:cNvSpPr txBox="1">
            <a:spLocks/>
          </p:cNvSpPr>
          <p:nvPr/>
        </p:nvSpPr>
        <p:spPr>
          <a:xfrm>
            <a:off x="6234994" y="4143245"/>
            <a:ext cx="2580575" cy="2157856"/>
          </a:xfrm>
          <a:prstGeom prst="rect">
            <a:avLst/>
          </a:prstGeom>
          <a:ln w="2222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 err="1"/>
              <a:t>Tshakalisa</a:t>
            </a:r>
            <a:r>
              <a:rPr lang="en-US" sz="2400" b="1" dirty="0"/>
              <a:t> </a:t>
            </a:r>
            <a:r>
              <a:rPr lang="en-US" sz="2400" b="1" dirty="0" err="1"/>
              <a:t>Khupe</a:t>
            </a:r>
            <a:endParaRPr lang="en-US" sz="2400" b="1" dirty="0"/>
          </a:p>
          <a:p>
            <a:pPr algn="ctr"/>
            <a:r>
              <a:rPr lang="en-US" sz="2400" dirty="0"/>
              <a:t>CSS/ Web Design</a:t>
            </a:r>
          </a:p>
          <a:p>
            <a:r>
              <a:rPr lang="en-US" sz="2400" dirty="0"/>
              <a:t>HTML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6640B6-67A6-B578-1C40-ACECC75F53DA}"/>
              </a:ext>
            </a:extLst>
          </p:cNvPr>
          <p:cNvSpPr txBox="1">
            <a:spLocks/>
          </p:cNvSpPr>
          <p:nvPr/>
        </p:nvSpPr>
        <p:spPr>
          <a:xfrm>
            <a:off x="9153666" y="4125326"/>
            <a:ext cx="2580575" cy="2157856"/>
          </a:xfrm>
          <a:prstGeom prst="rect">
            <a:avLst/>
          </a:prstGeom>
          <a:ln w="2222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Nicholas Ortiz</a:t>
            </a:r>
          </a:p>
          <a:p>
            <a:r>
              <a:rPr lang="en-US" sz="2400" dirty="0"/>
              <a:t>Weather API</a:t>
            </a:r>
          </a:p>
          <a:p>
            <a:r>
              <a:rPr lang="en-US" sz="2400" dirty="0"/>
              <a:t>GitHub Admin</a:t>
            </a:r>
          </a:p>
          <a:p>
            <a:r>
              <a:rPr lang="en-US" sz="2400" dirty="0"/>
              <a:t>CSS/ Web Design</a:t>
            </a:r>
          </a:p>
        </p:txBody>
      </p:sp>
      <p:pic>
        <p:nvPicPr>
          <p:cNvPr id="1026" name="Picture 2" descr="Profile photo for Russo B">
            <a:extLst>
              <a:ext uri="{FF2B5EF4-FFF2-40B4-BE49-F238E27FC236}">
                <a16:creationId xmlns:a16="http://schemas.microsoft.com/office/drawing/2014/main" id="{6B67C56A-21FA-605A-65E2-417EE5E6D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65" y="1777587"/>
            <a:ext cx="2196186" cy="2196186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file photo for Nicholas Ortiz">
            <a:extLst>
              <a:ext uri="{FF2B5EF4-FFF2-40B4-BE49-F238E27FC236}">
                <a16:creationId xmlns:a16="http://schemas.microsoft.com/office/drawing/2014/main" id="{95DB620A-27AA-D4A2-A3DF-E7395BE4B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449" y="1759668"/>
            <a:ext cx="2196186" cy="2196186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file photo for Tshakalisa Khupe">
            <a:extLst>
              <a:ext uri="{FF2B5EF4-FFF2-40B4-BE49-F238E27FC236}">
                <a16:creationId xmlns:a16="http://schemas.microsoft.com/office/drawing/2014/main" id="{F4246E59-4BF1-C1E9-EF5A-2918AEC62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351" y="1777587"/>
            <a:ext cx="2196186" cy="2196186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ofile photo for Jack Kendrick">
            <a:extLst>
              <a:ext uri="{FF2B5EF4-FFF2-40B4-BE49-F238E27FC236}">
                <a16:creationId xmlns:a16="http://schemas.microsoft.com/office/drawing/2014/main" id="{A670016A-6468-740F-0033-E942782D6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28" y="1759668"/>
            <a:ext cx="2196186" cy="2196186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16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8F6F1A-F3FA-D34B-AD97-4F53B6A0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5"/>
            <a:ext cx="11090274" cy="1325563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Demo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A23CCC-A9C3-139C-E1C0-3A32242A2901}"/>
              </a:ext>
            </a:extLst>
          </p:cNvPr>
          <p:cNvSpPr/>
          <p:nvPr/>
        </p:nvSpPr>
        <p:spPr>
          <a:xfrm>
            <a:off x="178085" y="187503"/>
            <a:ext cx="11835829" cy="6482993"/>
          </a:xfrm>
          <a:custGeom>
            <a:avLst/>
            <a:gdLst>
              <a:gd name="connsiteX0" fmla="*/ 0 w 11835829"/>
              <a:gd name="connsiteY0" fmla="*/ 0 h 6482993"/>
              <a:gd name="connsiteX1" fmla="*/ 577867 w 11835829"/>
              <a:gd name="connsiteY1" fmla="*/ 0 h 6482993"/>
              <a:gd name="connsiteX2" fmla="*/ 919017 w 11835829"/>
              <a:gd name="connsiteY2" fmla="*/ 0 h 6482993"/>
              <a:gd name="connsiteX3" fmla="*/ 1851959 w 11835829"/>
              <a:gd name="connsiteY3" fmla="*/ 0 h 6482993"/>
              <a:gd name="connsiteX4" fmla="*/ 2429826 w 11835829"/>
              <a:gd name="connsiteY4" fmla="*/ 0 h 6482993"/>
              <a:gd name="connsiteX5" fmla="*/ 3007693 w 11835829"/>
              <a:gd name="connsiteY5" fmla="*/ 0 h 6482993"/>
              <a:gd name="connsiteX6" fmla="*/ 3940635 w 11835829"/>
              <a:gd name="connsiteY6" fmla="*/ 0 h 6482993"/>
              <a:gd name="connsiteX7" fmla="*/ 4400143 w 11835829"/>
              <a:gd name="connsiteY7" fmla="*/ 0 h 6482993"/>
              <a:gd name="connsiteX8" fmla="*/ 5333085 w 11835829"/>
              <a:gd name="connsiteY8" fmla="*/ 0 h 6482993"/>
              <a:gd name="connsiteX9" fmla="*/ 6266027 w 11835829"/>
              <a:gd name="connsiteY9" fmla="*/ 0 h 6482993"/>
              <a:gd name="connsiteX10" fmla="*/ 6962252 w 11835829"/>
              <a:gd name="connsiteY10" fmla="*/ 0 h 6482993"/>
              <a:gd name="connsiteX11" fmla="*/ 7895194 w 11835829"/>
              <a:gd name="connsiteY11" fmla="*/ 0 h 6482993"/>
              <a:gd name="connsiteX12" fmla="*/ 8473061 w 11835829"/>
              <a:gd name="connsiteY12" fmla="*/ 0 h 6482993"/>
              <a:gd name="connsiteX13" fmla="*/ 9050928 w 11835829"/>
              <a:gd name="connsiteY13" fmla="*/ 0 h 6482993"/>
              <a:gd name="connsiteX14" fmla="*/ 9865512 w 11835829"/>
              <a:gd name="connsiteY14" fmla="*/ 0 h 6482993"/>
              <a:gd name="connsiteX15" fmla="*/ 10443379 w 11835829"/>
              <a:gd name="connsiteY15" fmla="*/ 0 h 6482993"/>
              <a:gd name="connsiteX16" fmla="*/ 11835829 w 11835829"/>
              <a:gd name="connsiteY16" fmla="*/ 0 h 6482993"/>
              <a:gd name="connsiteX17" fmla="*/ 11835829 w 11835829"/>
              <a:gd name="connsiteY17" fmla="*/ 777959 h 6482993"/>
              <a:gd name="connsiteX18" fmla="*/ 11835829 w 11835829"/>
              <a:gd name="connsiteY18" fmla="*/ 1491088 h 6482993"/>
              <a:gd name="connsiteX19" fmla="*/ 11835829 w 11835829"/>
              <a:gd name="connsiteY19" fmla="*/ 2204218 h 6482993"/>
              <a:gd name="connsiteX20" fmla="*/ 11835829 w 11835829"/>
              <a:gd name="connsiteY20" fmla="*/ 2658027 h 6482993"/>
              <a:gd name="connsiteX21" fmla="*/ 11835829 w 11835829"/>
              <a:gd name="connsiteY21" fmla="*/ 3176667 h 6482993"/>
              <a:gd name="connsiteX22" fmla="*/ 11835829 w 11835829"/>
              <a:gd name="connsiteY22" fmla="*/ 3889796 h 6482993"/>
              <a:gd name="connsiteX23" fmla="*/ 11835829 w 11835829"/>
              <a:gd name="connsiteY23" fmla="*/ 4473265 h 6482993"/>
              <a:gd name="connsiteX24" fmla="*/ 11835829 w 11835829"/>
              <a:gd name="connsiteY24" fmla="*/ 4991905 h 6482993"/>
              <a:gd name="connsiteX25" fmla="*/ 11835829 w 11835829"/>
              <a:gd name="connsiteY25" fmla="*/ 5705034 h 6482993"/>
              <a:gd name="connsiteX26" fmla="*/ 11835829 w 11835829"/>
              <a:gd name="connsiteY26" fmla="*/ 6482993 h 6482993"/>
              <a:gd name="connsiteX27" fmla="*/ 11139604 w 11835829"/>
              <a:gd name="connsiteY27" fmla="*/ 6482993 h 6482993"/>
              <a:gd name="connsiteX28" fmla="*/ 10680095 w 11835829"/>
              <a:gd name="connsiteY28" fmla="*/ 6482993 h 6482993"/>
              <a:gd name="connsiteX29" fmla="*/ 9865512 w 11835829"/>
              <a:gd name="connsiteY29" fmla="*/ 6482993 h 6482993"/>
              <a:gd name="connsiteX30" fmla="*/ 9406003 w 11835829"/>
              <a:gd name="connsiteY30" fmla="*/ 6482993 h 6482993"/>
              <a:gd name="connsiteX31" fmla="*/ 8591419 w 11835829"/>
              <a:gd name="connsiteY31" fmla="*/ 6482993 h 6482993"/>
              <a:gd name="connsiteX32" fmla="*/ 8250269 w 11835829"/>
              <a:gd name="connsiteY32" fmla="*/ 6482993 h 6482993"/>
              <a:gd name="connsiteX33" fmla="*/ 7435686 w 11835829"/>
              <a:gd name="connsiteY33" fmla="*/ 6482993 h 6482993"/>
              <a:gd name="connsiteX34" fmla="*/ 6976177 w 11835829"/>
              <a:gd name="connsiteY34" fmla="*/ 6482993 h 6482993"/>
              <a:gd name="connsiteX35" fmla="*/ 6635026 w 11835829"/>
              <a:gd name="connsiteY35" fmla="*/ 6482993 h 6482993"/>
              <a:gd name="connsiteX36" fmla="*/ 6175518 w 11835829"/>
              <a:gd name="connsiteY36" fmla="*/ 6482993 h 6482993"/>
              <a:gd name="connsiteX37" fmla="*/ 5360934 w 11835829"/>
              <a:gd name="connsiteY37" fmla="*/ 6482993 h 6482993"/>
              <a:gd name="connsiteX38" fmla="*/ 4901426 w 11835829"/>
              <a:gd name="connsiteY38" fmla="*/ 6482993 h 6482993"/>
              <a:gd name="connsiteX39" fmla="*/ 4560275 w 11835829"/>
              <a:gd name="connsiteY39" fmla="*/ 6482993 h 6482993"/>
              <a:gd name="connsiteX40" fmla="*/ 4100767 w 11835829"/>
              <a:gd name="connsiteY40" fmla="*/ 6482993 h 6482993"/>
              <a:gd name="connsiteX41" fmla="*/ 3522900 w 11835829"/>
              <a:gd name="connsiteY41" fmla="*/ 6482993 h 6482993"/>
              <a:gd name="connsiteX42" fmla="*/ 2826674 w 11835829"/>
              <a:gd name="connsiteY42" fmla="*/ 6482993 h 6482993"/>
              <a:gd name="connsiteX43" fmla="*/ 2367166 w 11835829"/>
              <a:gd name="connsiteY43" fmla="*/ 6482993 h 6482993"/>
              <a:gd name="connsiteX44" fmla="*/ 1434224 w 11835829"/>
              <a:gd name="connsiteY44" fmla="*/ 6482993 h 6482993"/>
              <a:gd name="connsiteX45" fmla="*/ 737999 w 11835829"/>
              <a:gd name="connsiteY45" fmla="*/ 6482993 h 6482993"/>
              <a:gd name="connsiteX46" fmla="*/ 0 w 11835829"/>
              <a:gd name="connsiteY46" fmla="*/ 6482993 h 6482993"/>
              <a:gd name="connsiteX47" fmla="*/ 0 w 11835829"/>
              <a:gd name="connsiteY47" fmla="*/ 5769864 h 6482993"/>
              <a:gd name="connsiteX48" fmla="*/ 0 w 11835829"/>
              <a:gd name="connsiteY48" fmla="*/ 5121564 h 6482993"/>
              <a:gd name="connsiteX49" fmla="*/ 0 w 11835829"/>
              <a:gd name="connsiteY49" fmla="*/ 4538095 h 6482993"/>
              <a:gd name="connsiteX50" fmla="*/ 0 w 11835829"/>
              <a:gd name="connsiteY50" fmla="*/ 3824966 h 6482993"/>
              <a:gd name="connsiteX51" fmla="*/ 0 w 11835829"/>
              <a:gd name="connsiteY51" fmla="*/ 3176667 h 6482993"/>
              <a:gd name="connsiteX52" fmla="*/ 0 w 11835829"/>
              <a:gd name="connsiteY52" fmla="*/ 2398707 h 6482993"/>
              <a:gd name="connsiteX53" fmla="*/ 0 w 11835829"/>
              <a:gd name="connsiteY53" fmla="*/ 1620748 h 6482993"/>
              <a:gd name="connsiteX54" fmla="*/ 0 w 11835829"/>
              <a:gd name="connsiteY54" fmla="*/ 907619 h 6482993"/>
              <a:gd name="connsiteX55" fmla="*/ 0 w 11835829"/>
              <a:gd name="connsiteY55" fmla="*/ 0 h 648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835829" h="6482993" extrusionOk="0">
                <a:moveTo>
                  <a:pt x="0" y="0"/>
                </a:moveTo>
                <a:cubicBezTo>
                  <a:pt x="184382" y="20854"/>
                  <a:pt x="309077" y="-11591"/>
                  <a:pt x="577867" y="0"/>
                </a:cubicBezTo>
                <a:cubicBezTo>
                  <a:pt x="846657" y="11591"/>
                  <a:pt x="843181" y="-4169"/>
                  <a:pt x="919017" y="0"/>
                </a:cubicBezTo>
                <a:cubicBezTo>
                  <a:pt x="994853" y="4169"/>
                  <a:pt x="1417480" y="31130"/>
                  <a:pt x="1851959" y="0"/>
                </a:cubicBezTo>
                <a:cubicBezTo>
                  <a:pt x="2286438" y="-31130"/>
                  <a:pt x="2220624" y="28167"/>
                  <a:pt x="2429826" y="0"/>
                </a:cubicBezTo>
                <a:cubicBezTo>
                  <a:pt x="2639028" y="-28167"/>
                  <a:pt x="2826039" y="-25536"/>
                  <a:pt x="3007693" y="0"/>
                </a:cubicBezTo>
                <a:cubicBezTo>
                  <a:pt x="3189347" y="25536"/>
                  <a:pt x="3571148" y="29842"/>
                  <a:pt x="3940635" y="0"/>
                </a:cubicBezTo>
                <a:cubicBezTo>
                  <a:pt x="4310122" y="-29842"/>
                  <a:pt x="4238755" y="17443"/>
                  <a:pt x="4400143" y="0"/>
                </a:cubicBezTo>
                <a:cubicBezTo>
                  <a:pt x="4561531" y="-17443"/>
                  <a:pt x="5140849" y="7198"/>
                  <a:pt x="5333085" y="0"/>
                </a:cubicBezTo>
                <a:cubicBezTo>
                  <a:pt x="5525321" y="-7198"/>
                  <a:pt x="5892181" y="43545"/>
                  <a:pt x="6266027" y="0"/>
                </a:cubicBezTo>
                <a:cubicBezTo>
                  <a:pt x="6639873" y="-43545"/>
                  <a:pt x="6651571" y="10715"/>
                  <a:pt x="6962252" y="0"/>
                </a:cubicBezTo>
                <a:cubicBezTo>
                  <a:pt x="7272933" y="-10715"/>
                  <a:pt x="7584612" y="21316"/>
                  <a:pt x="7895194" y="0"/>
                </a:cubicBezTo>
                <a:cubicBezTo>
                  <a:pt x="8205776" y="-21316"/>
                  <a:pt x="8345881" y="589"/>
                  <a:pt x="8473061" y="0"/>
                </a:cubicBezTo>
                <a:cubicBezTo>
                  <a:pt x="8600241" y="-589"/>
                  <a:pt x="8874052" y="-8706"/>
                  <a:pt x="9050928" y="0"/>
                </a:cubicBezTo>
                <a:cubicBezTo>
                  <a:pt x="9227804" y="8706"/>
                  <a:pt x="9630173" y="38017"/>
                  <a:pt x="9865512" y="0"/>
                </a:cubicBezTo>
                <a:cubicBezTo>
                  <a:pt x="10100851" y="-38017"/>
                  <a:pt x="10283933" y="9322"/>
                  <a:pt x="10443379" y="0"/>
                </a:cubicBezTo>
                <a:cubicBezTo>
                  <a:pt x="10602825" y="-9322"/>
                  <a:pt x="11327391" y="35153"/>
                  <a:pt x="11835829" y="0"/>
                </a:cubicBezTo>
                <a:cubicBezTo>
                  <a:pt x="11826509" y="278946"/>
                  <a:pt x="11840828" y="419768"/>
                  <a:pt x="11835829" y="777959"/>
                </a:cubicBezTo>
                <a:cubicBezTo>
                  <a:pt x="11830830" y="1136150"/>
                  <a:pt x="11870188" y="1156856"/>
                  <a:pt x="11835829" y="1491088"/>
                </a:cubicBezTo>
                <a:cubicBezTo>
                  <a:pt x="11801470" y="1825320"/>
                  <a:pt x="11843847" y="2041343"/>
                  <a:pt x="11835829" y="2204218"/>
                </a:cubicBezTo>
                <a:cubicBezTo>
                  <a:pt x="11827812" y="2367093"/>
                  <a:pt x="11852231" y="2561815"/>
                  <a:pt x="11835829" y="2658027"/>
                </a:cubicBezTo>
                <a:cubicBezTo>
                  <a:pt x="11819427" y="2754239"/>
                  <a:pt x="11817476" y="2940533"/>
                  <a:pt x="11835829" y="3176667"/>
                </a:cubicBezTo>
                <a:cubicBezTo>
                  <a:pt x="11854182" y="3412801"/>
                  <a:pt x="11824861" y="3712525"/>
                  <a:pt x="11835829" y="3889796"/>
                </a:cubicBezTo>
                <a:cubicBezTo>
                  <a:pt x="11846797" y="4067067"/>
                  <a:pt x="11814882" y="4261052"/>
                  <a:pt x="11835829" y="4473265"/>
                </a:cubicBezTo>
                <a:cubicBezTo>
                  <a:pt x="11856776" y="4685478"/>
                  <a:pt x="11849656" y="4761960"/>
                  <a:pt x="11835829" y="4991905"/>
                </a:cubicBezTo>
                <a:cubicBezTo>
                  <a:pt x="11822002" y="5221850"/>
                  <a:pt x="11805257" y="5446458"/>
                  <a:pt x="11835829" y="5705034"/>
                </a:cubicBezTo>
                <a:cubicBezTo>
                  <a:pt x="11866401" y="5963610"/>
                  <a:pt x="11867281" y="6105803"/>
                  <a:pt x="11835829" y="6482993"/>
                </a:cubicBezTo>
                <a:cubicBezTo>
                  <a:pt x="11658755" y="6468543"/>
                  <a:pt x="11286963" y="6513846"/>
                  <a:pt x="11139604" y="6482993"/>
                </a:cubicBezTo>
                <a:cubicBezTo>
                  <a:pt x="10992246" y="6452140"/>
                  <a:pt x="10801995" y="6461446"/>
                  <a:pt x="10680095" y="6482993"/>
                </a:cubicBezTo>
                <a:cubicBezTo>
                  <a:pt x="10558195" y="6504540"/>
                  <a:pt x="10252758" y="6517490"/>
                  <a:pt x="9865512" y="6482993"/>
                </a:cubicBezTo>
                <a:cubicBezTo>
                  <a:pt x="9478266" y="6448496"/>
                  <a:pt x="9509064" y="6472051"/>
                  <a:pt x="9406003" y="6482993"/>
                </a:cubicBezTo>
                <a:cubicBezTo>
                  <a:pt x="9302942" y="6493935"/>
                  <a:pt x="8945617" y="6480365"/>
                  <a:pt x="8591419" y="6482993"/>
                </a:cubicBezTo>
                <a:cubicBezTo>
                  <a:pt x="8237221" y="6485621"/>
                  <a:pt x="8386465" y="6477593"/>
                  <a:pt x="8250269" y="6482993"/>
                </a:cubicBezTo>
                <a:cubicBezTo>
                  <a:pt x="8114073" y="6488394"/>
                  <a:pt x="7651439" y="6455793"/>
                  <a:pt x="7435686" y="6482993"/>
                </a:cubicBezTo>
                <a:cubicBezTo>
                  <a:pt x="7219933" y="6510193"/>
                  <a:pt x="7198711" y="6494283"/>
                  <a:pt x="6976177" y="6482993"/>
                </a:cubicBezTo>
                <a:cubicBezTo>
                  <a:pt x="6753643" y="6471703"/>
                  <a:pt x="6717557" y="6478973"/>
                  <a:pt x="6635026" y="6482993"/>
                </a:cubicBezTo>
                <a:cubicBezTo>
                  <a:pt x="6552495" y="6487013"/>
                  <a:pt x="6307739" y="6502016"/>
                  <a:pt x="6175518" y="6482993"/>
                </a:cubicBezTo>
                <a:cubicBezTo>
                  <a:pt x="6043297" y="6463970"/>
                  <a:pt x="5712280" y="6510654"/>
                  <a:pt x="5360934" y="6482993"/>
                </a:cubicBezTo>
                <a:cubicBezTo>
                  <a:pt x="5009588" y="6455332"/>
                  <a:pt x="5030335" y="6480981"/>
                  <a:pt x="4901426" y="6482993"/>
                </a:cubicBezTo>
                <a:cubicBezTo>
                  <a:pt x="4772517" y="6485005"/>
                  <a:pt x="4724245" y="6481574"/>
                  <a:pt x="4560275" y="6482993"/>
                </a:cubicBezTo>
                <a:cubicBezTo>
                  <a:pt x="4396305" y="6484412"/>
                  <a:pt x="4198248" y="6478088"/>
                  <a:pt x="4100767" y="6482993"/>
                </a:cubicBezTo>
                <a:cubicBezTo>
                  <a:pt x="4003286" y="6487898"/>
                  <a:pt x="3806229" y="6502695"/>
                  <a:pt x="3522900" y="6482993"/>
                </a:cubicBezTo>
                <a:cubicBezTo>
                  <a:pt x="3239571" y="6463291"/>
                  <a:pt x="3132058" y="6516447"/>
                  <a:pt x="2826674" y="6482993"/>
                </a:cubicBezTo>
                <a:cubicBezTo>
                  <a:pt x="2521290" y="6449539"/>
                  <a:pt x="2546081" y="6503242"/>
                  <a:pt x="2367166" y="6482993"/>
                </a:cubicBezTo>
                <a:cubicBezTo>
                  <a:pt x="2188251" y="6462744"/>
                  <a:pt x="1794636" y="6514043"/>
                  <a:pt x="1434224" y="6482993"/>
                </a:cubicBezTo>
                <a:cubicBezTo>
                  <a:pt x="1073812" y="6451943"/>
                  <a:pt x="966329" y="6448293"/>
                  <a:pt x="737999" y="6482993"/>
                </a:cubicBezTo>
                <a:cubicBezTo>
                  <a:pt x="509670" y="6517693"/>
                  <a:pt x="203734" y="6499395"/>
                  <a:pt x="0" y="6482993"/>
                </a:cubicBezTo>
                <a:cubicBezTo>
                  <a:pt x="-3030" y="6210048"/>
                  <a:pt x="-15232" y="5935499"/>
                  <a:pt x="0" y="5769864"/>
                </a:cubicBezTo>
                <a:cubicBezTo>
                  <a:pt x="15232" y="5604229"/>
                  <a:pt x="-2047" y="5284087"/>
                  <a:pt x="0" y="5121564"/>
                </a:cubicBezTo>
                <a:cubicBezTo>
                  <a:pt x="2047" y="4959041"/>
                  <a:pt x="-2147" y="4697593"/>
                  <a:pt x="0" y="4538095"/>
                </a:cubicBezTo>
                <a:cubicBezTo>
                  <a:pt x="2147" y="4378597"/>
                  <a:pt x="-32700" y="4018925"/>
                  <a:pt x="0" y="3824966"/>
                </a:cubicBezTo>
                <a:cubicBezTo>
                  <a:pt x="32700" y="3631007"/>
                  <a:pt x="12509" y="3350967"/>
                  <a:pt x="0" y="3176667"/>
                </a:cubicBezTo>
                <a:cubicBezTo>
                  <a:pt x="-12509" y="3002367"/>
                  <a:pt x="-13262" y="2597148"/>
                  <a:pt x="0" y="2398707"/>
                </a:cubicBezTo>
                <a:cubicBezTo>
                  <a:pt x="13262" y="2200266"/>
                  <a:pt x="-6880" y="1814416"/>
                  <a:pt x="0" y="1620748"/>
                </a:cubicBezTo>
                <a:cubicBezTo>
                  <a:pt x="6880" y="1427080"/>
                  <a:pt x="29705" y="1121497"/>
                  <a:pt x="0" y="907619"/>
                </a:cubicBezTo>
                <a:cubicBezTo>
                  <a:pt x="-29705" y="693741"/>
                  <a:pt x="-26724" y="206973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527CB0-4B72-D232-9F2A-FBE6FECB32B8}"/>
              </a:ext>
            </a:extLst>
          </p:cNvPr>
          <p:cNvSpPr txBox="1">
            <a:spLocks/>
          </p:cNvSpPr>
          <p:nvPr/>
        </p:nvSpPr>
        <p:spPr>
          <a:xfrm>
            <a:off x="745793" y="2569608"/>
            <a:ext cx="11090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City Slicker</a:t>
            </a:r>
          </a:p>
        </p:txBody>
      </p:sp>
    </p:spTree>
    <p:extLst>
      <p:ext uri="{BB962C8B-B14F-4D97-AF65-F5344CB8AC3E}">
        <p14:creationId xmlns:p14="http://schemas.microsoft.com/office/powerpoint/2010/main" val="377163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8F6F1A-F3FA-D34B-AD97-4F53B6A0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5"/>
            <a:ext cx="11090274" cy="1325563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Future Development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A23CCC-A9C3-139C-E1C0-3A32242A2901}"/>
              </a:ext>
            </a:extLst>
          </p:cNvPr>
          <p:cNvSpPr/>
          <p:nvPr/>
        </p:nvSpPr>
        <p:spPr>
          <a:xfrm>
            <a:off x="178085" y="187503"/>
            <a:ext cx="11835829" cy="6482993"/>
          </a:xfrm>
          <a:custGeom>
            <a:avLst/>
            <a:gdLst>
              <a:gd name="connsiteX0" fmla="*/ 0 w 11835829"/>
              <a:gd name="connsiteY0" fmla="*/ 0 h 6482993"/>
              <a:gd name="connsiteX1" fmla="*/ 577867 w 11835829"/>
              <a:gd name="connsiteY1" fmla="*/ 0 h 6482993"/>
              <a:gd name="connsiteX2" fmla="*/ 919017 w 11835829"/>
              <a:gd name="connsiteY2" fmla="*/ 0 h 6482993"/>
              <a:gd name="connsiteX3" fmla="*/ 1851959 w 11835829"/>
              <a:gd name="connsiteY3" fmla="*/ 0 h 6482993"/>
              <a:gd name="connsiteX4" fmla="*/ 2429826 w 11835829"/>
              <a:gd name="connsiteY4" fmla="*/ 0 h 6482993"/>
              <a:gd name="connsiteX5" fmla="*/ 3007693 w 11835829"/>
              <a:gd name="connsiteY5" fmla="*/ 0 h 6482993"/>
              <a:gd name="connsiteX6" fmla="*/ 3940635 w 11835829"/>
              <a:gd name="connsiteY6" fmla="*/ 0 h 6482993"/>
              <a:gd name="connsiteX7" fmla="*/ 4400143 w 11835829"/>
              <a:gd name="connsiteY7" fmla="*/ 0 h 6482993"/>
              <a:gd name="connsiteX8" fmla="*/ 5333085 w 11835829"/>
              <a:gd name="connsiteY8" fmla="*/ 0 h 6482993"/>
              <a:gd name="connsiteX9" fmla="*/ 6266027 w 11835829"/>
              <a:gd name="connsiteY9" fmla="*/ 0 h 6482993"/>
              <a:gd name="connsiteX10" fmla="*/ 6962252 w 11835829"/>
              <a:gd name="connsiteY10" fmla="*/ 0 h 6482993"/>
              <a:gd name="connsiteX11" fmla="*/ 7895194 w 11835829"/>
              <a:gd name="connsiteY11" fmla="*/ 0 h 6482993"/>
              <a:gd name="connsiteX12" fmla="*/ 8473061 w 11835829"/>
              <a:gd name="connsiteY12" fmla="*/ 0 h 6482993"/>
              <a:gd name="connsiteX13" fmla="*/ 9050928 w 11835829"/>
              <a:gd name="connsiteY13" fmla="*/ 0 h 6482993"/>
              <a:gd name="connsiteX14" fmla="*/ 9865512 w 11835829"/>
              <a:gd name="connsiteY14" fmla="*/ 0 h 6482993"/>
              <a:gd name="connsiteX15" fmla="*/ 10443379 w 11835829"/>
              <a:gd name="connsiteY15" fmla="*/ 0 h 6482993"/>
              <a:gd name="connsiteX16" fmla="*/ 11835829 w 11835829"/>
              <a:gd name="connsiteY16" fmla="*/ 0 h 6482993"/>
              <a:gd name="connsiteX17" fmla="*/ 11835829 w 11835829"/>
              <a:gd name="connsiteY17" fmla="*/ 777959 h 6482993"/>
              <a:gd name="connsiteX18" fmla="*/ 11835829 w 11835829"/>
              <a:gd name="connsiteY18" fmla="*/ 1491088 h 6482993"/>
              <a:gd name="connsiteX19" fmla="*/ 11835829 w 11835829"/>
              <a:gd name="connsiteY19" fmla="*/ 2204218 h 6482993"/>
              <a:gd name="connsiteX20" fmla="*/ 11835829 w 11835829"/>
              <a:gd name="connsiteY20" fmla="*/ 2658027 h 6482993"/>
              <a:gd name="connsiteX21" fmla="*/ 11835829 w 11835829"/>
              <a:gd name="connsiteY21" fmla="*/ 3176667 h 6482993"/>
              <a:gd name="connsiteX22" fmla="*/ 11835829 w 11835829"/>
              <a:gd name="connsiteY22" fmla="*/ 3889796 h 6482993"/>
              <a:gd name="connsiteX23" fmla="*/ 11835829 w 11835829"/>
              <a:gd name="connsiteY23" fmla="*/ 4473265 h 6482993"/>
              <a:gd name="connsiteX24" fmla="*/ 11835829 w 11835829"/>
              <a:gd name="connsiteY24" fmla="*/ 4991905 h 6482993"/>
              <a:gd name="connsiteX25" fmla="*/ 11835829 w 11835829"/>
              <a:gd name="connsiteY25" fmla="*/ 5705034 h 6482993"/>
              <a:gd name="connsiteX26" fmla="*/ 11835829 w 11835829"/>
              <a:gd name="connsiteY26" fmla="*/ 6482993 h 6482993"/>
              <a:gd name="connsiteX27" fmla="*/ 11139604 w 11835829"/>
              <a:gd name="connsiteY27" fmla="*/ 6482993 h 6482993"/>
              <a:gd name="connsiteX28" fmla="*/ 10680095 w 11835829"/>
              <a:gd name="connsiteY28" fmla="*/ 6482993 h 6482993"/>
              <a:gd name="connsiteX29" fmla="*/ 9865512 w 11835829"/>
              <a:gd name="connsiteY29" fmla="*/ 6482993 h 6482993"/>
              <a:gd name="connsiteX30" fmla="*/ 9406003 w 11835829"/>
              <a:gd name="connsiteY30" fmla="*/ 6482993 h 6482993"/>
              <a:gd name="connsiteX31" fmla="*/ 8591419 w 11835829"/>
              <a:gd name="connsiteY31" fmla="*/ 6482993 h 6482993"/>
              <a:gd name="connsiteX32" fmla="*/ 8250269 w 11835829"/>
              <a:gd name="connsiteY32" fmla="*/ 6482993 h 6482993"/>
              <a:gd name="connsiteX33" fmla="*/ 7435686 w 11835829"/>
              <a:gd name="connsiteY33" fmla="*/ 6482993 h 6482993"/>
              <a:gd name="connsiteX34" fmla="*/ 6976177 w 11835829"/>
              <a:gd name="connsiteY34" fmla="*/ 6482993 h 6482993"/>
              <a:gd name="connsiteX35" fmla="*/ 6635026 w 11835829"/>
              <a:gd name="connsiteY35" fmla="*/ 6482993 h 6482993"/>
              <a:gd name="connsiteX36" fmla="*/ 6175518 w 11835829"/>
              <a:gd name="connsiteY36" fmla="*/ 6482993 h 6482993"/>
              <a:gd name="connsiteX37" fmla="*/ 5360934 w 11835829"/>
              <a:gd name="connsiteY37" fmla="*/ 6482993 h 6482993"/>
              <a:gd name="connsiteX38" fmla="*/ 4901426 w 11835829"/>
              <a:gd name="connsiteY38" fmla="*/ 6482993 h 6482993"/>
              <a:gd name="connsiteX39" fmla="*/ 4560275 w 11835829"/>
              <a:gd name="connsiteY39" fmla="*/ 6482993 h 6482993"/>
              <a:gd name="connsiteX40" fmla="*/ 4100767 w 11835829"/>
              <a:gd name="connsiteY40" fmla="*/ 6482993 h 6482993"/>
              <a:gd name="connsiteX41" fmla="*/ 3522900 w 11835829"/>
              <a:gd name="connsiteY41" fmla="*/ 6482993 h 6482993"/>
              <a:gd name="connsiteX42" fmla="*/ 2826674 w 11835829"/>
              <a:gd name="connsiteY42" fmla="*/ 6482993 h 6482993"/>
              <a:gd name="connsiteX43" fmla="*/ 2367166 w 11835829"/>
              <a:gd name="connsiteY43" fmla="*/ 6482993 h 6482993"/>
              <a:gd name="connsiteX44" fmla="*/ 1434224 w 11835829"/>
              <a:gd name="connsiteY44" fmla="*/ 6482993 h 6482993"/>
              <a:gd name="connsiteX45" fmla="*/ 737999 w 11835829"/>
              <a:gd name="connsiteY45" fmla="*/ 6482993 h 6482993"/>
              <a:gd name="connsiteX46" fmla="*/ 0 w 11835829"/>
              <a:gd name="connsiteY46" fmla="*/ 6482993 h 6482993"/>
              <a:gd name="connsiteX47" fmla="*/ 0 w 11835829"/>
              <a:gd name="connsiteY47" fmla="*/ 5769864 h 6482993"/>
              <a:gd name="connsiteX48" fmla="*/ 0 w 11835829"/>
              <a:gd name="connsiteY48" fmla="*/ 5121564 h 6482993"/>
              <a:gd name="connsiteX49" fmla="*/ 0 w 11835829"/>
              <a:gd name="connsiteY49" fmla="*/ 4538095 h 6482993"/>
              <a:gd name="connsiteX50" fmla="*/ 0 w 11835829"/>
              <a:gd name="connsiteY50" fmla="*/ 3824966 h 6482993"/>
              <a:gd name="connsiteX51" fmla="*/ 0 w 11835829"/>
              <a:gd name="connsiteY51" fmla="*/ 3176667 h 6482993"/>
              <a:gd name="connsiteX52" fmla="*/ 0 w 11835829"/>
              <a:gd name="connsiteY52" fmla="*/ 2398707 h 6482993"/>
              <a:gd name="connsiteX53" fmla="*/ 0 w 11835829"/>
              <a:gd name="connsiteY53" fmla="*/ 1620748 h 6482993"/>
              <a:gd name="connsiteX54" fmla="*/ 0 w 11835829"/>
              <a:gd name="connsiteY54" fmla="*/ 907619 h 6482993"/>
              <a:gd name="connsiteX55" fmla="*/ 0 w 11835829"/>
              <a:gd name="connsiteY55" fmla="*/ 0 h 648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835829" h="6482993" extrusionOk="0">
                <a:moveTo>
                  <a:pt x="0" y="0"/>
                </a:moveTo>
                <a:cubicBezTo>
                  <a:pt x="184382" y="20854"/>
                  <a:pt x="309077" y="-11591"/>
                  <a:pt x="577867" y="0"/>
                </a:cubicBezTo>
                <a:cubicBezTo>
                  <a:pt x="846657" y="11591"/>
                  <a:pt x="843181" y="-4169"/>
                  <a:pt x="919017" y="0"/>
                </a:cubicBezTo>
                <a:cubicBezTo>
                  <a:pt x="994853" y="4169"/>
                  <a:pt x="1417480" y="31130"/>
                  <a:pt x="1851959" y="0"/>
                </a:cubicBezTo>
                <a:cubicBezTo>
                  <a:pt x="2286438" y="-31130"/>
                  <a:pt x="2220624" y="28167"/>
                  <a:pt x="2429826" y="0"/>
                </a:cubicBezTo>
                <a:cubicBezTo>
                  <a:pt x="2639028" y="-28167"/>
                  <a:pt x="2826039" y="-25536"/>
                  <a:pt x="3007693" y="0"/>
                </a:cubicBezTo>
                <a:cubicBezTo>
                  <a:pt x="3189347" y="25536"/>
                  <a:pt x="3571148" y="29842"/>
                  <a:pt x="3940635" y="0"/>
                </a:cubicBezTo>
                <a:cubicBezTo>
                  <a:pt x="4310122" y="-29842"/>
                  <a:pt x="4238755" y="17443"/>
                  <a:pt x="4400143" y="0"/>
                </a:cubicBezTo>
                <a:cubicBezTo>
                  <a:pt x="4561531" y="-17443"/>
                  <a:pt x="5140849" y="7198"/>
                  <a:pt x="5333085" y="0"/>
                </a:cubicBezTo>
                <a:cubicBezTo>
                  <a:pt x="5525321" y="-7198"/>
                  <a:pt x="5892181" y="43545"/>
                  <a:pt x="6266027" y="0"/>
                </a:cubicBezTo>
                <a:cubicBezTo>
                  <a:pt x="6639873" y="-43545"/>
                  <a:pt x="6651571" y="10715"/>
                  <a:pt x="6962252" y="0"/>
                </a:cubicBezTo>
                <a:cubicBezTo>
                  <a:pt x="7272933" y="-10715"/>
                  <a:pt x="7584612" y="21316"/>
                  <a:pt x="7895194" y="0"/>
                </a:cubicBezTo>
                <a:cubicBezTo>
                  <a:pt x="8205776" y="-21316"/>
                  <a:pt x="8345881" y="589"/>
                  <a:pt x="8473061" y="0"/>
                </a:cubicBezTo>
                <a:cubicBezTo>
                  <a:pt x="8600241" y="-589"/>
                  <a:pt x="8874052" y="-8706"/>
                  <a:pt x="9050928" y="0"/>
                </a:cubicBezTo>
                <a:cubicBezTo>
                  <a:pt x="9227804" y="8706"/>
                  <a:pt x="9630173" y="38017"/>
                  <a:pt x="9865512" y="0"/>
                </a:cubicBezTo>
                <a:cubicBezTo>
                  <a:pt x="10100851" y="-38017"/>
                  <a:pt x="10283933" y="9322"/>
                  <a:pt x="10443379" y="0"/>
                </a:cubicBezTo>
                <a:cubicBezTo>
                  <a:pt x="10602825" y="-9322"/>
                  <a:pt x="11327391" y="35153"/>
                  <a:pt x="11835829" y="0"/>
                </a:cubicBezTo>
                <a:cubicBezTo>
                  <a:pt x="11826509" y="278946"/>
                  <a:pt x="11840828" y="419768"/>
                  <a:pt x="11835829" y="777959"/>
                </a:cubicBezTo>
                <a:cubicBezTo>
                  <a:pt x="11830830" y="1136150"/>
                  <a:pt x="11870188" y="1156856"/>
                  <a:pt x="11835829" y="1491088"/>
                </a:cubicBezTo>
                <a:cubicBezTo>
                  <a:pt x="11801470" y="1825320"/>
                  <a:pt x="11843847" y="2041343"/>
                  <a:pt x="11835829" y="2204218"/>
                </a:cubicBezTo>
                <a:cubicBezTo>
                  <a:pt x="11827812" y="2367093"/>
                  <a:pt x="11852231" y="2561815"/>
                  <a:pt x="11835829" y="2658027"/>
                </a:cubicBezTo>
                <a:cubicBezTo>
                  <a:pt x="11819427" y="2754239"/>
                  <a:pt x="11817476" y="2940533"/>
                  <a:pt x="11835829" y="3176667"/>
                </a:cubicBezTo>
                <a:cubicBezTo>
                  <a:pt x="11854182" y="3412801"/>
                  <a:pt x="11824861" y="3712525"/>
                  <a:pt x="11835829" y="3889796"/>
                </a:cubicBezTo>
                <a:cubicBezTo>
                  <a:pt x="11846797" y="4067067"/>
                  <a:pt x="11814882" y="4261052"/>
                  <a:pt x="11835829" y="4473265"/>
                </a:cubicBezTo>
                <a:cubicBezTo>
                  <a:pt x="11856776" y="4685478"/>
                  <a:pt x="11849656" y="4761960"/>
                  <a:pt x="11835829" y="4991905"/>
                </a:cubicBezTo>
                <a:cubicBezTo>
                  <a:pt x="11822002" y="5221850"/>
                  <a:pt x="11805257" y="5446458"/>
                  <a:pt x="11835829" y="5705034"/>
                </a:cubicBezTo>
                <a:cubicBezTo>
                  <a:pt x="11866401" y="5963610"/>
                  <a:pt x="11867281" y="6105803"/>
                  <a:pt x="11835829" y="6482993"/>
                </a:cubicBezTo>
                <a:cubicBezTo>
                  <a:pt x="11658755" y="6468543"/>
                  <a:pt x="11286963" y="6513846"/>
                  <a:pt x="11139604" y="6482993"/>
                </a:cubicBezTo>
                <a:cubicBezTo>
                  <a:pt x="10992246" y="6452140"/>
                  <a:pt x="10801995" y="6461446"/>
                  <a:pt x="10680095" y="6482993"/>
                </a:cubicBezTo>
                <a:cubicBezTo>
                  <a:pt x="10558195" y="6504540"/>
                  <a:pt x="10252758" y="6517490"/>
                  <a:pt x="9865512" y="6482993"/>
                </a:cubicBezTo>
                <a:cubicBezTo>
                  <a:pt x="9478266" y="6448496"/>
                  <a:pt x="9509064" y="6472051"/>
                  <a:pt x="9406003" y="6482993"/>
                </a:cubicBezTo>
                <a:cubicBezTo>
                  <a:pt x="9302942" y="6493935"/>
                  <a:pt x="8945617" y="6480365"/>
                  <a:pt x="8591419" y="6482993"/>
                </a:cubicBezTo>
                <a:cubicBezTo>
                  <a:pt x="8237221" y="6485621"/>
                  <a:pt x="8386465" y="6477593"/>
                  <a:pt x="8250269" y="6482993"/>
                </a:cubicBezTo>
                <a:cubicBezTo>
                  <a:pt x="8114073" y="6488394"/>
                  <a:pt x="7651439" y="6455793"/>
                  <a:pt x="7435686" y="6482993"/>
                </a:cubicBezTo>
                <a:cubicBezTo>
                  <a:pt x="7219933" y="6510193"/>
                  <a:pt x="7198711" y="6494283"/>
                  <a:pt x="6976177" y="6482993"/>
                </a:cubicBezTo>
                <a:cubicBezTo>
                  <a:pt x="6753643" y="6471703"/>
                  <a:pt x="6717557" y="6478973"/>
                  <a:pt x="6635026" y="6482993"/>
                </a:cubicBezTo>
                <a:cubicBezTo>
                  <a:pt x="6552495" y="6487013"/>
                  <a:pt x="6307739" y="6502016"/>
                  <a:pt x="6175518" y="6482993"/>
                </a:cubicBezTo>
                <a:cubicBezTo>
                  <a:pt x="6043297" y="6463970"/>
                  <a:pt x="5712280" y="6510654"/>
                  <a:pt x="5360934" y="6482993"/>
                </a:cubicBezTo>
                <a:cubicBezTo>
                  <a:pt x="5009588" y="6455332"/>
                  <a:pt x="5030335" y="6480981"/>
                  <a:pt x="4901426" y="6482993"/>
                </a:cubicBezTo>
                <a:cubicBezTo>
                  <a:pt x="4772517" y="6485005"/>
                  <a:pt x="4724245" y="6481574"/>
                  <a:pt x="4560275" y="6482993"/>
                </a:cubicBezTo>
                <a:cubicBezTo>
                  <a:pt x="4396305" y="6484412"/>
                  <a:pt x="4198248" y="6478088"/>
                  <a:pt x="4100767" y="6482993"/>
                </a:cubicBezTo>
                <a:cubicBezTo>
                  <a:pt x="4003286" y="6487898"/>
                  <a:pt x="3806229" y="6502695"/>
                  <a:pt x="3522900" y="6482993"/>
                </a:cubicBezTo>
                <a:cubicBezTo>
                  <a:pt x="3239571" y="6463291"/>
                  <a:pt x="3132058" y="6516447"/>
                  <a:pt x="2826674" y="6482993"/>
                </a:cubicBezTo>
                <a:cubicBezTo>
                  <a:pt x="2521290" y="6449539"/>
                  <a:pt x="2546081" y="6503242"/>
                  <a:pt x="2367166" y="6482993"/>
                </a:cubicBezTo>
                <a:cubicBezTo>
                  <a:pt x="2188251" y="6462744"/>
                  <a:pt x="1794636" y="6514043"/>
                  <a:pt x="1434224" y="6482993"/>
                </a:cubicBezTo>
                <a:cubicBezTo>
                  <a:pt x="1073812" y="6451943"/>
                  <a:pt x="966329" y="6448293"/>
                  <a:pt x="737999" y="6482993"/>
                </a:cubicBezTo>
                <a:cubicBezTo>
                  <a:pt x="509670" y="6517693"/>
                  <a:pt x="203734" y="6499395"/>
                  <a:pt x="0" y="6482993"/>
                </a:cubicBezTo>
                <a:cubicBezTo>
                  <a:pt x="-3030" y="6210048"/>
                  <a:pt x="-15232" y="5935499"/>
                  <a:pt x="0" y="5769864"/>
                </a:cubicBezTo>
                <a:cubicBezTo>
                  <a:pt x="15232" y="5604229"/>
                  <a:pt x="-2047" y="5284087"/>
                  <a:pt x="0" y="5121564"/>
                </a:cubicBezTo>
                <a:cubicBezTo>
                  <a:pt x="2047" y="4959041"/>
                  <a:pt x="-2147" y="4697593"/>
                  <a:pt x="0" y="4538095"/>
                </a:cubicBezTo>
                <a:cubicBezTo>
                  <a:pt x="2147" y="4378597"/>
                  <a:pt x="-32700" y="4018925"/>
                  <a:pt x="0" y="3824966"/>
                </a:cubicBezTo>
                <a:cubicBezTo>
                  <a:pt x="32700" y="3631007"/>
                  <a:pt x="12509" y="3350967"/>
                  <a:pt x="0" y="3176667"/>
                </a:cubicBezTo>
                <a:cubicBezTo>
                  <a:pt x="-12509" y="3002367"/>
                  <a:pt x="-13262" y="2597148"/>
                  <a:pt x="0" y="2398707"/>
                </a:cubicBezTo>
                <a:cubicBezTo>
                  <a:pt x="13262" y="2200266"/>
                  <a:pt x="-6880" y="1814416"/>
                  <a:pt x="0" y="1620748"/>
                </a:cubicBezTo>
                <a:cubicBezTo>
                  <a:pt x="6880" y="1427080"/>
                  <a:pt x="29705" y="1121497"/>
                  <a:pt x="0" y="907619"/>
                </a:cubicBezTo>
                <a:cubicBezTo>
                  <a:pt x="-29705" y="693741"/>
                  <a:pt x="-26724" y="206973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527CB0-4B72-D232-9F2A-FBE6FECB32B8}"/>
              </a:ext>
            </a:extLst>
          </p:cNvPr>
          <p:cNvSpPr txBox="1">
            <a:spLocks/>
          </p:cNvSpPr>
          <p:nvPr/>
        </p:nvSpPr>
        <p:spPr>
          <a:xfrm>
            <a:off x="906734" y="4608533"/>
            <a:ext cx="5952719" cy="6945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More detailed weather information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1E84768-22A6-26CA-2C14-5EA0877B9D63}"/>
              </a:ext>
            </a:extLst>
          </p:cNvPr>
          <p:cNvSpPr txBox="1">
            <a:spLocks/>
          </p:cNvSpPr>
          <p:nvPr/>
        </p:nvSpPr>
        <p:spPr>
          <a:xfrm>
            <a:off x="728948" y="1690688"/>
            <a:ext cx="11090274" cy="5315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tx1"/>
                </a:solidFill>
              </a:rPr>
              <a:t>Expansion to include more involved travel plans: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E8CD3A7-B62E-91E8-590C-2C9CFF31D224}"/>
              </a:ext>
            </a:extLst>
          </p:cNvPr>
          <p:cNvSpPr txBox="1">
            <a:spLocks/>
          </p:cNvSpPr>
          <p:nvPr/>
        </p:nvSpPr>
        <p:spPr>
          <a:xfrm>
            <a:off x="898189" y="3587011"/>
            <a:ext cx="5952719" cy="6945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Travel time dependent on user preference</a:t>
            </a:r>
            <a:endParaRPr lang="en-US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21B3ED-FA54-0C13-3EEE-D468718CAE21}"/>
              </a:ext>
            </a:extLst>
          </p:cNvPr>
          <p:cNvSpPr txBox="1">
            <a:spLocks/>
          </p:cNvSpPr>
          <p:nvPr/>
        </p:nvSpPr>
        <p:spPr>
          <a:xfrm>
            <a:off x="898189" y="5598173"/>
            <a:ext cx="6817501" cy="6945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Recommendations to include customer reviews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0BC4A8-E9DA-BC69-F1E1-9BAE3C734697}"/>
              </a:ext>
            </a:extLst>
          </p:cNvPr>
          <p:cNvSpPr txBox="1">
            <a:spLocks/>
          </p:cNvSpPr>
          <p:nvPr/>
        </p:nvSpPr>
        <p:spPr>
          <a:xfrm>
            <a:off x="898190" y="2585890"/>
            <a:ext cx="5952719" cy="6945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Additional option to travel via flight </a:t>
            </a:r>
          </a:p>
          <a:p>
            <a:endParaRPr lang="en-US" sz="2400" b="1" dirty="0"/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9" name="Graphic 8" descr="Take Off with solid fill">
            <a:extLst>
              <a:ext uri="{FF2B5EF4-FFF2-40B4-BE49-F238E27FC236}">
                <a16:creationId xmlns:a16="http://schemas.microsoft.com/office/drawing/2014/main" id="{9C92706B-5CAE-C3EB-C02B-03342095D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5999" y="2419428"/>
            <a:ext cx="914400" cy="914400"/>
          </a:xfrm>
          <a:prstGeom prst="rect">
            <a:avLst/>
          </a:prstGeom>
        </p:spPr>
      </p:pic>
      <p:pic>
        <p:nvPicPr>
          <p:cNvPr id="12" name="Graphic 11" descr="Clock with solid fill">
            <a:extLst>
              <a:ext uri="{FF2B5EF4-FFF2-40B4-BE49-F238E27FC236}">
                <a16:creationId xmlns:a16="http://schemas.microsoft.com/office/drawing/2014/main" id="{D100C51B-EE7E-F97C-CAB5-A7DD126B28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65352" y="3354498"/>
            <a:ext cx="914400" cy="914400"/>
          </a:xfrm>
          <a:prstGeom prst="rect">
            <a:avLst/>
          </a:prstGeom>
        </p:spPr>
      </p:pic>
      <p:pic>
        <p:nvPicPr>
          <p:cNvPr id="14" name="Graphic 13" descr="Partial sun with solid fill">
            <a:extLst>
              <a:ext uri="{FF2B5EF4-FFF2-40B4-BE49-F238E27FC236}">
                <a16:creationId xmlns:a16="http://schemas.microsoft.com/office/drawing/2014/main" id="{24BBE14D-4F15-0863-A538-D6EA773463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97885" y="4350205"/>
            <a:ext cx="914400" cy="914400"/>
          </a:xfrm>
          <a:prstGeom prst="rect">
            <a:avLst/>
          </a:prstGeom>
        </p:spPr>
      </p:pic>
      <p:pic>
        <p:nvPicPr>
          <p:cNvPr id="22" name="Graphic 21" descr="Rating Star with solid fill">
            <a:extLst>
              <a:ext uri="{FF2B5EF4-FFF2-40B4-BE49-F238E27FC236}">
                <a16:creationId xmlns:a16="http://schemas.microsoft.com/office/drawing/2014/main" id="{D16364D0-4019-F33F-C933-D10D478741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88102" y="5164078"/>
            <a:ext cx="1250510" cy="125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5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8F6F1A-F3FA-D34B-AD97-4F53B6A0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5"/>
            <a:ext cx="11090274" cy="1325563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Links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A23CCC-A9C3-139C-E1C0-3A32242A2901}"/>
              </a:ext>
            </a:extLst>
          </p:cNvPr>
          <p:cNvSpPr/>
          <p:nvPr/>
        </p:nvSpPr>
        <p:spPr>
          <a:xfrm>
            <a:off x="178085" y="187503"/>
            <a:ext cx="11835829" cy="6482993"/>
          </a:xfrm>
          <a:custGeom>
            <a:avLst/>
            <a:gdLst>
              <a:gd name="connsiteX0" fmla="*/ 0 w 11835829"/>
              <a:gd name="connsiteY0" fmla="*/ 0 h 6482993"/>
              <a:gd name="connsiteX1" fmla="*/ 577867 w 11835829"/>
              <a:gd name="connsiteY1" fmla="*/ 0 h 6482993"/>
              <a:gd name="connsiteX2" fmla="*/ 919017 w 11835829"/>
              <a:gd name="connsiteY2" fmla="*/ 0 h 6482993"/>
              <a:gd name="connsiteX3" fmla="*/ 1851959 w 11835829"/>
              <a:gd name="connsiteY3" fmla="*/ 0 h 6482993"/>
              <a:gd name="connsiteX4" fmla="*/ 2429826 w 11835829"/>
              <a:gd name="connsiteY4" fmla="*/ 0 h 6482993"/>
              <a:gd name="connsiteX5" fmla="*/ 3007693 w 11835829"/>
              <a:gd name="connsiteY5" fmla="*/ 0 h 6482993"/>
              <a:gd name="connsiteX6" fmla="*/ 3940635 w 11835829"/>
              <a:gd name="connsiteY6" fmla="*/ 0 h 6482993"/>
              <a:gd name="connsiteX7" fmla="*/ 4400143 w 11835829"/>
              <a:gd name="connsiteY7" fmla="*/ 0 h 6482993"/>
              <a:gd name="connsiteX8" fmla="*/ 5333085 w 11835829"/>
              <a:gd name="connsiteY8" fmla="*/ 0 h 6482993"/>
              <a:gd name="connsiteX9" fmla="*/ 6266027 w 11835829"/>
              <a:gd name="connsiteY9" fmla="*/ 0 h 6482993"/>
              <a:gd name="connsiteX10" fmla="*/ 6962252 w 11835829"/>
              <a:gd name="connsiteY10" fmla="*/ 0 h 6482993"/>
              <a:gd name="connsiteX11" fmla="*/ 7895194 w 11835829"/>
              <a:gd name="connsiteY11" fmla="*/ 0 h 6482993"/>
              <a:gd name="connsiteX12" fmla="*/ 8473061 w 11835829"/>
              <a:gd name="connsiteY12" fmla="*/ 0 h 6482993"/>
              <a:gd name="connsiteX13" fmla="*/ 9050928 w 11835829"/>
              <a:gd name="connsiteY13" fmla="*/ 0 h 6482993"/>
              <a:gd name="connsiteX14" fmla="*/ 9865512 w 11835829"/>
              <a:gd name="connsiteY14" fmla="*/ 0 h 6482993"/>
              <a:gd name="connsiteX15" fmla="*/ 10443379 w 11835829"/>
              <a:gd name="connsiteY15" fmla="*/ 0 h 6482993"/>
              <a:gd name="connsiteX16" fmla="*/ 11835829 w 11835829"/>
              <a:gd name="connsiteY16" fmla="*/ 0 h 6482993"/>
              <a:gd name="connsiteX17" fmla="*/ 11835829 w 11835829"/>
              <a:gd name="connsiteY17" fmla="*/ 777959 h 6482993"/>
              <a:gd name="connsiteX18" fmla="*/ 11835829 w 11835829"/>
              <a:gd name="connsiteY18" fmla="*/ 1491088 h 6482993"/>
              <a:gd name="connsiteX19" fmla="*/ 11835829 w 11835829"/>
              <a:gd name="connsiteY19" fmla="*/ 2204218 h 6482993"/>
              <a:gd name="connsiteX20" fmla="*/ 11835829 w 11835829"/>
              <a:gd name="connsiteY20" fmla="*/ 2658027 h 6482993"/>
              <a:gd name="connsiteX21" fmla="*/ 11835829 w 11835829"/>
              <a:gd name="connsiteY21" fmla="*/ 3176667 h 6482993"/>
              <a:gd name="connsiteX22" fmla="*/ 11835829 w 11835829"/>
              <a:gd name="connsiteY22" fmla="*/ 3889796 h 6482993"/>
              <a:gd name="connsiteX23" fmla="*/ 11835829 w 11835829"/>
              <a:gd name="connsiteY23" fmla="*/ 4473265 h 6482993"/>
              <a:gd name="connsiteX24" fmla="*/ 11835829 w 11835829"/>
              <a:gd name="connsiteY24" fmla="*/ 4991905 h 6482993"/>
              <a:gd name="connsiteX25" fmla="*/ 11835829 w 11835829"/>
              <a:gd name="connsiteY25" fmla="*/ 5705034 h 6482993"/>
              <a:gd name="connsiteX26" fmla="*/ 11835829 w 11835829"/>
              <a:gd name="connsiteY26" fmla="*/ 6482993 h 6482993"/>
              <a:gd name="connsiteX27" fmla="*/ 11139604 w 11835829"/>
              <a:gd name="connsiteY27" fmla="*/ 6482993 h 6482993"/>
              <a:gd name="connsiteX28" fmla="*/ 10680095 w 11835829"/>
              <a:gd name="connsiteY28" fmla="*/ 6482993 h 6482993"/>
              <a:gd name="connsiteX29" fmla="*/ 9865512 w 11835829"/>
              <a:gd name="connsiteY29" fmla="*/ 6482993 h 6482993"/>
              <a:gd name="connsiteX30" fmla="*/ 9406003 w 11835829"/>
              <a:gd name="connsiteY30" fmla="*/ 6482993 h 6482993"/>
              <a:gd name="connsiteX31" fmla="*/ 8591419 w 11835829"/>
              <a:gd name="connsiteY31" fmla="*/ 6482993 h 6482993"/>
              <a:gd name="connsiteX32" fmla="*/ 8250269 w 11835829"/>
              <a:gd name="connsiteY32" fmla="*/ 6482993 h 6482993"/>
              <a:gd name="connsiteX33" fmla="*/ 7435686 w 11835829"/>
              <a:gd name="connsiteY33" fmla="*/ 6482993 h 6482993"/>
              <a:gd name="connsiteX34" fmla="*/ 6976177 w 11835829"/>
              <a:gd name="connsiteY34" fmla="*/ 6482993 h 6482993"/>
              <a:gd name="connsiteX35" fmla="*/ 6635026 w 11835829"/>
              <a:gd name="connsiteY35" fmla="*/ 6482993 h 6482993"/>
              <a:gd name="connsiteX36" fmla="*/ 6175518 w 11835829"/>
              <a:gd name="connsiteY36" fmla="*/ 6482993 h 6482993"/>
              <a:gd name="connsiteX37" fmla="*/ 5360934 w 11835829"/>
              <a:gd name="connsiteY37" fmla="*/ 6482993 h 6482993"/>
              <a:gd name="connsiteX38" fmla="*/ 4901426 w 11835829"/>
              <a:gd name="connsiteY38" fmla="*/ 6482993 h 6482993"/>
              <a:gd name="connsiteX39" fmla="*/ 4560275 w 11835829"/>
              <a:gd name="connsiteY39" fmla="*/ 6482993 h 6482993"/>
              <a:gd name="connsiteX40" fmla="*/ 4100767 w 11835829"/>
              <a:gd name="connsiteY40" fmla="*/ 6482993 h 6482993"/>
              <a:gd name="connsiteX41" fmla="*/ 3522900 w 11835829"/>
              <a:gd name="connsiteY41" fmla="*/ 6482993 h 6482993"/>
              <a:gd name="connsiteX42" fmla="*/ 2826674 w 11835829"/>
              <a:gd name="connsiteY42" fmla="*/ 6482993 h 6482993"/>
              <a:gd name="connsiteX43" fmla="*/ 2367166 w 11835829"/>
              <a:gd name="connsiteY43" fmla="*/ 6482993 h 6482993"/>
              <a:gd name="connsiteX44" fmla="*/ 1434224 w 11835829"/>
              <a:gd name="connsiteY44" fmla="*/ 6482993 h 6482993"/>
              <a:gd name="connsiteX45" fmla="*/ 737999 w 11835829"/>
              <a:gd name="connsiteY45" fmla="*/ 6482993 h 6482993"/>
              <a:gd name="connsiteX46" fmla="*/ 0 w 11835829"/>
              <a:gd name="connsiteY46" fmla="*/ 6482993 h 6482993"/>
              <a:gd name="connsiteX47" fmla="*/ 0 w 11835829"/>
              <a:gd name="connsiteY47" fmla="*/ 5769864 h 6482993"/>
              <a:gd name="connsiteX48" fmla="*/ 0 w 11835829"/>
              <a:gd name="connsiteY48" fmla="*/ 5121564 h 6482993"/>
              <a:gd name="connsiteX49" fmla="*/ 0 w 11835829"/>
              <a:gd name="connsiteY49" fmla="*/ 4538095 h 6482993"/>
              <a:gd name="connsiteX50" fmla="*/ 0 w 11835829"/>
              <a:gd name="connsiteY50" fmla="*/ 3824966 h 6482993"/>
              <a:gd name="connsiteX51" fmla="*/ 0 w 11835829"/>
              <a:gd name="connsiteY51" fmla="*/ 3176667 h 6482993"/>
              <a:gd name="connsiteX52" fmla="*/ 0 w 11835829"/>
              <a:gd name="connsiteY52" fmla="*/ 2398707 h 6482993"/>
              <a:gd name="connsiteX53" fmla="*/ 0 w 11835829"/>
              <a:gd name="connsiteY53" fmla="*/ 1620748 h 6482993"/>
              <a:gd name="connsiteX54" fmla="*/ 0 w 11835829"/>
              <a:gd name="connsiteY54" fmla="*/ 907619 h 6482993"/>
              <a:gd name="connsiteX55" fmla="*/ 0 w 11835829"/>
              <a:gd name="connsiteY55" fmla="*/ 0 h 648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835829" h="6482993" extrusionOk="0">
                <a:moveTo>
                  <a:pt x="0" y="0"/>
                </a:moveTo>
                <a:cubicBezTo>
                  <a:pt x="184382" y="20854"/>
                  <a:pt x="309077" y="-11591"/>
                  <a:pt x="577867" y="0"/>
                </a:cubicBezTo>
                <a:cubicBezTo>
                  <a:pt x="846657" y="11591"/>
                  <a:pt x="843181" y="-4169"/>
                  <a:pt x="919017" y="0"/>
                </a:cubicBezTo>
                <a:cubicBezTo>
                  <a:pt x="994853" y="4169"/>
                  <a:pt x="1417480" y="31130"/>
                  <a:pt x="1851959" y="0"/>
                </a:cubicBezTo>
                <a:cubicBezTo>
                  <a:pt x="2286438" y="-31130"/>
                  <a:pt x="2220624" y="28167"/>
                  <a:pt x="2429826" y="0"/>
                </a:cubicBezTo>
                <a:cubicBezTo>
                  <a:pt x="2639028" y="-28167"/>
                  <a:pt x="2826039" y="-25536"/>
                  <a:pt x="3007693" y="0"/>
                </a:cubicBezTo>
                <a:cubicBezTo>
                  <a:pt x="3189347" y="25536"/>
                  <a:pt x="3571148" y="29842"/>
                  <a:pt x="3940635" y="0"/>
                </a:cubicBezTo>
                <a:cubicBezTo>
                  <a:pt x="4310122" y="-29842"/>
                  <a:pt x="4238755" y="17443"/>
                  <a:pt x="4400143" y="0"/>
                </a:cubicBezTo>
                <a:cubicBezTo>
                  <a:pt x="4561531" y="-17443"/>
                  <a:pt x="5140849" y="7198"/>
                  <a:pt x="5333085" y="0"/>
                </a:cubicBezTo>
                <a:cubicBezTo>
                  <a:pt x="5525321" y="-7198"/>
                  <a:pt x="5892181" y="43545"/>
                  <a:pt x="6266027" y="0"/>
                </a:cubicBezTo>
                <a:cubicBezTo>
                  <a:pt x="6639873" y="-43545"/>
                  <a:pt x="6651571" y="10715"/>
                  <a:pt x="6962252" y="0"/>
                </a:cubicBezTo>
                <a:cubicBezTo>
                  <a:pt x="7272933" y="-10715"/>
                  <a:pt x="7584612" y="21316"/>
                  <a:pt x="7895194" y="0"/>
                </a:cubicBezTo>
                <a:cubicBezTo>
                  <a:pt x="8205776" y="-21316"/>
                  <a:pt x="8345881" y="589"/>
                  <a:pt x="8473061" y="0"/>
                </a:cubicBezTo>
                <a:cubicBezTo>
                  <a:pt x="8600241" y="-589"/>
                  <a:pt x="8874052" y="-8706"/>
                  <a:pt x="9050928" y="0"/>
                </a:cubicBezTo>
                <a:cubicBezTo>
                  <a:pt x="9227804" y="8706"/>
                  <a:pt x="9630173" y="38017"/>
                  <a:pt x="9865512" y="0"/>
                </a:cubicBezTo>
                <a:cubicBezTo>
                  <a:pt x="10100851" y="-38017"/>
                  <a:pt x="10283933" y="9322"/>
                  <a:pt x="10443379" y="0"/>
                </a:cubicBezTo>
                <a:cubicBezTo>
                  <a:pt x="10602825" y="-9322"/>
                  <a:pt x="11327391" y="35153"/>
                  <a:pt x="11835829" y="0"/>
                </a:cubicBezTo>
                <a:cubicBezTo>
                  <a:pt x="11826509" y="278946"/>
                  <a:pt x="11840828" y="419768"/>
                  <a:pt x="11835829" y="777959"/>
                </a:cubicBezTo>
                <a:cubicBezTo>
                  <a:pt x="11830830" y="1136150"/>
                  <a:pt x="11870188" y="1156856"/>
                  <a:pt x="11835829" y="1491088"/>
                </a:cubicBezTo>
                <a:cubicBezTo>
                  <a:pt x="11801470" y="1825320"/>
                  <a:pt x="11843847" y="2041343"/>
                  <a:pt x="11835829" y="2204218"/>
                </a:cubicBezTo>
                <a:cubicBezTo>
                  <a:pt x="11827812" y="2367093"/>
                  <a:pt x="11852231" y="2561815"/>
                  <a:pt x="11835829" y="2658027"/>
                </a:cubicBezTo>
                <a:cubicBezTo>
                  <a:pt x="11819427" y="2754239"/>
                  <a:pt x="11817476" y="2940533"/>
                  <a:pt x="11835829" y="3176667"/>
                </a:cubicBezTo>
                <a:cubicBezTo>
                  <a:pt x="11854182" y="3412801"/>
                  <a:pt x="11824861" y="3712525"/>
                  <a:pt x="11835829" y="3889796"/>
                </a:cubicBezTo>
                <a:cubicBezTo>
                  <a:pt x="11846797" y="4067067"/>
                  <a:pt x="11814882" y="4261052"/>
                  <a:pt x="11835829" y="4473265"/>
                </a:cubicBezTo>
                <a:cubicBezTo>
                  <a:pt x="11856776" y="4685478"/>
                  <a:pt x="11849656" y="4761960"/>
                  <a:pt x="11835829" y="4991905"/>
                </a:cubicBezTo>
                <a:cubicBezTo>
                  <a:pt x="11822002" y="5221850"/>
                  <a:pt x="11805257" y="5446458"/>
                  <a:pt x="11835829" y="5705034"/>
                </a:cubicBezTo>
                <a:cubicBezTo>
                  <a:pt x="11866401" y="5963610"/>
                  <a:pt x="11867281" y="6105803"/>
                  <a:pt x="11835829" y="6482993"/>
                </a:cubicBezTo>
                <a:cubicBezTo>
                  <a:pt x="11658755" y="6468543"/>
                  <a:pt x="11286963" y="6513846"/>
                  <a:pt x="11139604" y="6482993"/>
                </a:cubicBezTo>
                <a:cubicBezTo>
                  <a:pt x="10992246" y="6452140"/>
                  <a:pt x="10801995" y="6461446"/>
                  <a:pt x="10680095" y="6482993"/>
                </a:cubicBezTo>
                <a:cubicBezTo>
                  <a:pt x="10558195" y="6504540"/>
                  <a:pt x="10252758" y="6517490"/>
                  <a:pt x="9865512" y="6482993"/>
                </a:cubicBezTo>
                <a:cubicBezTo>
                  <a:pt x="9478266" y="6448496"/>
                  <a:pt x="9509064" y="6472051"/>
                  <a:pt x="9406003" y="6482993"/>
                </a:cubicBezTo>
                <a:cubicBezTo>
                  <a:pt x="9302942" y="6493935"/>
                  <a:pt x="8945617" y="6480365"/>
                  <a:pt x="8591419" y="6482993"/>
                </a:cubicBezTo>
                <a:cubicBezTo>
                  <a:pt x="8237221" y="6485621"/>
                  <a:pt x="8386465" y="6477593"/>
                  <a:pt x="8250269" y="6482993"/>
                </a:cubicBezTo>
                <a:cubicBezTo>
                  <a:pt x="8114073" y="6488394"/>
                  <a:pt x="7651439" y="6455793"/>
                  <a:pt x="7435686" y="6482993"/>
                </a:cubicBezTo>
                <a:cubicBezTo>
                  <a:pt x="7219933" y="6510193"/>
                  <a:pt x="7198711" y="6494283"/>
                  <a:pt x="6976177" y="6482993"/>
                </a:cubicBezTo>
                <a:cubicBezTo>
                  <a:pt x="6753643" y="6471703"/>
                  <a:pt x="6717557" y="6478973"/>
                  <a:pt x="6635026" y="6482993"/>
                </a:cubicBezTo>
                <a:cubicBezTo>
                  <a:pt x="6552495" y="6487013"/>
                  <a:pt x="6307739" y="6502016"/>
                  <a:pt x="6175518" y="6482993"/>
                </a:cubicBezTo>
                <a:cubicBezTo>
                  <a:pt x="6043297" y="6463970"/>
                  <a:pt x="5712280" y="6510654"/>
                  <a:pt x="5360934" y="6482993"/>
                </a:cubicBezTo>
                <a:cubicBezTo>
                  <a:pt x="5009588" y="6455332"/>
                  <a:pt x="5030335" y="6480981"/>
                  <a:pt x="4901426" y="6482993"/>
                </a:cubicBezTo>
                <a:cubicBezTo>
                  <a:pt x="4772517" y="6485005"/>
                  <a:pt x="4724245" y="6481574"/>
                  <a:pt x="4560275" y="6482993"/>
                </a:cubicBezTo>
                <a:cubicBezTo>
                  <a:pt x="4396305" y="6484412"/>
                  <a:pt x="4198248" y="6478088"/>
                  <a:pt x="4100767" y="6482993"/>
                </a:cubicBezTo>
                <a:cubicBezTo>
                  <a:pt x="4003286" y="6487898"/>
                  <a:pt x="3806229" y="6502695"/>
                  <a:pt x="3522900" y="6482993"/>
                </a:cubicBezTo>
                <a:cubicBezTo>
                  <a:pt x="3239571" y="6463291"/>
                  <a:pt x="3132058" y="6516447"/>
                  <a:pt x="2826674" y="6482993"/>
                </a:cubicBezTo>
                <a:cubicBezTo>
                  <a:pt x="2521290" y="6449539"/>
                  <a:pt x="2546081" y="6503242"/>
                  <a:pt x="2367166" y="6482993"/>
                </a:cubicBezTo>
                <a:cubicBezTo>
                  <a:pt x="2188251" y="6462744"/>
                  <a:pt x="1794636" y="6514043"/>
                  <a:pt x="1434224" y="6482993"/>
                </a:cubicBezTo>
                <a:cubicBezTo>
                  <a:pt x="1073812" y="6451943"/>
                  <a:pt x="966329" y="6448293"/>
                  <a:pt x="737999" y="6482993"/>
                </a:cubicBezTo>
                <a:cubicBezTo>
                  <a:pt x="509670" y="6517693"/>
                  <a:pt x="203734" y="6499395"/>
                  <a:pt x="0" y="6482993"/>
                </a:cubicBezTo>
                <a:cubicBezTo>
                  <a:pt x="-3030" y="6210048"/>
                  <a:pt x="-15232" y="5935499"/>
                  <a:pt x="0" y="5769864"/>
                </a:cubicBezTo>
                <a:cubicBezTo>
                  <a:pt x="15232" y="5604229"/>
                  <a:pt x="-2047" y="5284087"/>
                  <a:pt x="0" y="5121564"/>
                </a:cubicBezTo>
                <a:cubicBezTo>
                  <a:pt x="2047" y="4959041"/>
                  <a:pt x="-2147" y="4697593"/>
                  <a:pt x="0" y="4538095"/>
                </a:cubicBezTo>
                <a:cubicBezTo>
                  <a:pt x="2147" y="4378597"/>
                  <a:pt x="-32700" y="4018925"/>
                  <a:pt x="0" y="3824966"/>
                </a:cubicBezTo>
                <a:cubicBezTo>
                  <a:pt x="32700" y="3631007"/>
                  <a:pt x="12509" y="3350967"/>
                  <a:pt x="0" y="3176667"/>
                </a:cubicBezTo>
                <a:cubicBezTo>
                  <a:pt x="-12509" y="3002367"/>
                  <a:pt x="-13262" y="2597148"/>
                  <a:pt x="0" y="2398707"/>
                </a:cubicBezTo>
                <a:cubicBezTo>
                  <a:pt x="13262" y="2200266"/>
                  <a:pt x="-6880" y="1814416"/>
                  <a:pt x="0" y="1620748"/>
                </a:cubicBezTo>
                <a:cubicBezTo>
                  <a:pt x="6880" y="1427080"/>
                  <a:pt x="29705" y="1121497"/>
                  <a:pt x="0" y="907619"/>
                </a:cubicBezTo>
                <a:cubicBezTo>
                  <a:pt x="-29705" y="693741"/>
                  <a:pt x="-26724" y="206973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527CB0-4B72-D232-9F2A-FBE6FECB32B8}"/>
              </a:ext>
            </a:extLst>
          </p:cNvPr>
          <p:cNvSpPr txBox="1">
            <a:spLocks/>
          </p:cNvSpPr>
          <p:nvPr/>
        </p:nvSpPr>
        <p:spPr>
          <a:xfrm>
            <a:off x="650100" y="2103436"/>
            <a:ext cx="11090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Link to GitHub Pages: https://mogleybear06.github.io/</a:t>
            </a:r>
            <a:r>
              <a:rPr lang="en-US" sz="2400" b="1" dirty="0" err="1"/>
              <a:t>CitySlicker</a:t>
            </a:r>
            <a:r>
              <a:rPr lang="en-US" sz="2400" b="1" dirty="0"/>
              <a:t>/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BA32F22-126C-4BDF-0238-03A3FDEB3A52}"/>
              </a:ext>
            </a:extLst>
          </p:cNvPr>
          <p:cNvSpPr txBox="1">
            <a:spLocks/>
          </p:cNvSpPr>
          <p:nvPr/>
        </p:nvSpPr>
        <p:spPr>
          <a:xfrm>
            <a:off x="650100" y="3255297"/>
            <a:ext cx="11090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Link to repo: https://</a:t>
            </a:r>
            <a:r>
              <a:rPr lang="en-US" sz="2400" b="1" dirty="0" err="1"/>
              <a:t>github.com</a:t>
            </a:r>
            <a:r>
              <a:rPr lang="en-US" sz="2400" b="1" dirty="0"/>
              <a:t>/MogleyBear06/</a:t>
            </a:r>
            <a:r>
              <a:rPr lang="en-US" sz="2400" b="1" dirty="0" err="1"/>
              <a:t>CitySlicker.git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91191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4379</TotalTime>
  <Words>248</Words>
  <Application>Microsoft Macintosh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Ink Free</vt:lpstr>
      <vt:lpstr>Office Theme</vt:lpstr>
      <vt:lpstr>City Slicker</vt:lpstr>
      <vt:lpstr>Traveling’s a Travesty</vt:lpstr>
      <vt:lpstr>City Slicker</vt:lpstr>
      <vt:lpstr>Build Process</vt:lpstr>
      <vt:lpstr>City Slickers</vt:lpstr>
      <vt:lpstr>Demo</vt:lpstr>
      <vt:lpstr>Future Development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MaxPops</dc:title>
  <dc:creator>Ortiz, Nicholas J</dc:creator>
  <cp:lastModifiedBy>Ortiz, Nicholas J</cp:lastModifiedBy>
  <cp:revision>30</cp:revision>
  <dcterms:created xsi:type="dcterms:W3CDTF">2022-01-12T21:31:43Z</dcterms:created>
  <dcterms:modified xsi:type="dcterms:W3CDTF">2023-03-27T03:11:48Z</dcterms:modified>
</cp:coreProperties>
</file>