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5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1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75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9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5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99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6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0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3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DEF7-9D4A-40AE-90A2-E83E345B0A72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3975-1690-4293-8C59-5CCB9A495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0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24801" r="27950" b="20600"/>
          <a:stretch/>
        </p:blipFill>
        <p:spPr>
          <a:xfrm>
            <a:off x="3275856" y="1196752"/>
            <a:ext cx="396044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PowerPoint プレゼンテーション</vt:lpstr>
    </vt:vector>
  </TitlesOfParts>
  <Company>WRC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Miho Murayama</dc:creator>
  <cp:lastModifiedBy>村山 美穂</cp:lastModifiedBy>
  <cp:revision>4</cp:revision>
  <dcterms:created xsi:type="dcterms:W3CDTF">2018-02-27T12:38:20Z</dcterms:created>
  <dcterms:modified xsi:type="dcterms:W3CDTF">2022-11-24T09:48:00Z</dcterms:modified>
</cp:coreProperties>
</file>