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F42E90-26C3-4ECE-89D9-BE645B8484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39EC6-1F4C-463F-B6AD-773E0BF0C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F95E2A-ECB7-4ABB-A6F2-18DD872814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90C236-E221-4DEC-AB7F-3C2DBA32D9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956302-BA30-402F-8C68-EACED26880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CF885E-76B0-4264-9CC5-2E68432DB5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53F87-AF89-423B-A850-1223731B5F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D0F91-8BF7-470F-B198-EEE3694602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1C4DB-A659-465E-906F-9171EF1528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14A496-F244-45DD-A0D1-8EC6E9A8F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2C8D0-3108-47F4-8007-A7B7F3AC00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72C48-2265-48CE-937F-5F0F69F7F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4FE2A8-A3B1-45E3-A584-8DCDDFFCBD1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3602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rgbClr val="000000"/>
                </a:solidFill>
                <a:latin typeface="Calibri Light"/>
              </a:rPr>
              <a:t>Example file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Created by: Sample.Cat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828800" y="457200"/>
            <a:ext cx="1828800" cy="1828800"/>
          </a:xfrm>
          <a:custGeom>
            <a:avLst/>
            <a:gdLst>
              <a:gd name="textAreaLeft" fmla="*/ 211680 w 1828800"/>
              <a:gd name="textAreaRight" fmla="*/ 1617120 w 1828800"/>
              <a:gd name="textAreaTop" fmla="*/ 296280 h 1828800"/>
              <a:gd name="textAreaBottom" fmla="*/ 888840 h 1828800"/>
            </a:gdLst>
            <a:ahLst/>
            <a:rect l="textAreaLeft" t="textAreaTop" r="textAreaRight" b="textAreaBottom"/>
            <a:pathLst>
              <a:path w="21600" h="21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ff3838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400800" y="905400"/>
            <a:ext cx="4362120" cy="11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Second page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Third page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LibreOffice/7.4.7.2$Linux_X86_64 LibreOffice_project/40$Build-2</Application>
  <AppVersion>15.0000</AppVersion>
  <Words>12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2022-11-19T14:46:39Z</dcterms:created>
  <dc:creator>Mike Griffiths</dc:creator>
  <dc:description/>
  <dc:language>en-US</dc:language>
  <cp:lastModifiedBy/>
  <dcterms:modified xsi:type="dcterms:W3CDTF">2025-01-27T17:37:10Z</dcterms:modified>
  <cp:revision>4</cp:revision>
  <dc:subject/>
  <dc:title>Example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