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344" r:id="rId1"/>
  </p:sldMasterIdLst>
  <p:notesMasterIdLst>
    <p:notesMasterId r:id="rId19"/>
  </p:notesMasterIdLst>
  <p:handoutMasterIdLst>
    <p:handoutMasterId r:id="rId20"/>
  </p:handoutMasterIdLst>
  <p:sldIdLst>
    <p:sldId id="470" r:id="rId2"/>
    <p:sldId id="472" r:id="rId3"/>
    <p:sldId id="471" r:id="rId4"/>
    <p:sldId id="461" r:id="rId5"/>
    <p:sldId id="473" r:id="rId6"/>
    <p:sldId id="480" r:id="rId7"/>
    <p:sldId id="348" r:id="rId8"/>
    <p:sldId id="484" r:id="rId9"/>
    <p:sldId id="474" r:id="rId10"/>
    <p:sldId id="475" r:id="rId11"/>
    <p:sldId id="481" r:id="rId12"/>
    <p:sldId id="482" r:id="rId13"/>
    <p:sldId id="485" r:id="rId14"/>
    <p:sldId id="483" r:id="rId15"/>
    <p:sldId id="476" r:id="rId16"/>
    <p:sldId id="478" r:id="rId17"/>
    <p:sldId id="479" r:id="rId18"/>
  </p:sldIdLst>
  <p:sldSz cx="9144000" cy="5143500" type="screen16x9"/>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93142" autoAdjust="0"/>
  </p:normalViewPr>
  <p:slideViewPr>
    <p:cSldViewPr>
      <p:cViewPr varScale="1">
        <p:scale>
          <a:sx n="117" d="100"/>
          <a:sy n="117" d="100"/>
        </p:scale>
        <p:origin x="114" y="18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10-29T22:24:11.966" idx="1">
    <p:pos x="5225" y="95"/>
    <p:text>Mohamed kalifa (2013063)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546A27-322C-C011-A5CA-B750FFA8F90C}"/>
              </a:ext>
            </a:extLst>
          </p:cNvPr>
          <p:cNvSpPr>
            <a:spLocks noGrp="1"/>
          </p:cNvSpPr>
          <p:nvPr>
            <p:ph type="hdr" sz="quarter"/>
          </p:nvPr>
        </p:nvSpPr>
        <p:spPr>
          <a:xfrm>
            <a:off x="0" y="0"/>
            <a:ext cx="3038475" cy="46355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96F37B7F-87E0-09ED-0DFD-F1191FC80747}"/>
              </a:ext>
            </a:extLst>
          </p:cNvPr>
          <p:cNvSpPr>
            <a:spLocks noGrp="1"/>
          </p:cNvSpPr>
          <p:nvPr>
            <p:ph type="dt" sz="quarter" idx="1"/>
          </p:nvPr>
        </p:nvSpPr>
        <p:spPr>
          <a:xfrm>
            <a:off x="3970338" y="0"/>
            <a:ext cx="3038475" cy="46355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7CF9162B-4F42-43FE-B60F-5F1D5D2010E5}" type="datetimeFigureOut">
              <a:rPr lang="en-US"/>
              <a:pPr>
                <a:defRPr/>
              </a:pPr>
              <a:t>1/27/2023</a:t>
            </a:fld>
            <a:endParaRPr lang="en-US" dirty="0"/>
          </a:p>
        </p:txBody>
      </p:sp>
      <p:sp>
        <p:nvSpPr>
          <p:cNvPr id="4" name="Footer Placeholder 3">
            <a:extLst>
              <a:ext uri="{FF2B5EF4-FFF2-40B4-BE49-F238E27FC236}">
                <a16:creationId xmlns:a16="http://schemas.microsoft.com/office/drawing/2014/main" id="{68A908B9-3E20-6E17-82E9-1C87DA7F9619}"/>
              </a:ext>
            </a:extLst>
          </p:cNvPr>
          <p:cNvSpPr>
            <a:spLocks noGrp="1"/>
          </p:cNvSpPr>
          <p:nvPr>
            <p:ph type="ftr" sz="quarter" idx="2"/>
          </p:nvPr>
        </p:nvSpPr>
        <p:spPr>
          <a:xfrm>
            <a:off x="0" y="8831263"/>
            <a:ext cx="3038475" cy="46355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B97E3213-674F-7D0C-BDDD-6722622ACF7D}"/>
              </a:ext>
            </a:extLst>
          </p:cNvPr>
          <p:cNvSpPr>
            <a:spLocks noGrp="1"/>
          </p:cNvSpPr>
          <p:nvPr>
            <p:ph type="sldNum" sz="quarter" idx="3"/>
          </p:nvPr>
        </p:nvSpPr>
        <p:spPr>
          <a:xfrm>
            <a:off x="3970338" y="8831263"/>
            <a:ext cx="3038475" cy="46355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a:latin typeface="Calibri" panose="020F0502020204030204" pitchFamily="34" charset="0"/>
              </a:defRPr>
            </a:lvl1pPr>
          </a:lstStyle>
          <a:p>
            <a:fld id="{F2B70640-3C3D-4FC7-9C1A-57A2262B09AA}"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9CB26B-C3B4-BD4C-7A71-5CE0BD53B5D8}"/>
              </a:ext>
            </a:extLst>
          </p:cNvPr>
          <p:cNvSpPr>
            <a:spLocks noGrp="1"/>
          </p:cNvSpPr>
          <p:nvPr>
            <p:ph type="hdr" sz="quarter"/>
          </p:nvPr>
        </p:nvSpPr>
        <p:spPr>
          <a:xfrm>
            <a:off x="0" y="0"/>
            <a:ext cx="3038475" cy="46355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a:extLst>
              <a:ext uri="{FF2B5EF4-FFF2-40B4-BE49-F238E27FC236}">
                <a16:creationId xmlns:a16="http://schemas.microsoft.com/office/drawing/2014/main" id="{51F64CC5-8B50-1FF8-270E-DC0453D588E9}"/>
              </a:ext>
            </a:extLst>
          </p:cNvPr>
          <p:cNvSpPr>
            <a:spLocks noGrp="1"/>
          </p:cNvSpPr>
          <p:nvPr>
            <p:ph type="dt" idx="1"/>
          </p:nvPr>
        </p:nvSpPr>
        <p:spPr>
          <a:xfrm>
            <a:off x="3970338" y="0"/>
            <a:ext cx="3038475" cy="46355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DA047AD4-4C9B-47FA-ADBB-12AB899D2EF8}" type="datetimeFigureOut">
              <a:rPr lang="en-US"/>
              <a:pPr>
                <a:defRPr/>
              </a:pPr>
              <a:t>1/27/2023</a:t>
            </a:fld>
            <a:endParaRPr lang="en-US" dirty="0"/>
          </a:p>
        </p:txBody>
      </p:sp>
      <p:sp>
        <p:nvSpPr>
          <p:cNvPr id="4" name="Slide Image Placeholder 3">
            <a:extLst>
              <a:ext uri="{FF2B5EF4-FFF2-40B4-BE49-F238E27FC236}">
                <a16:creationId xmlns:a16="http://schemas.microsoft.com/office/drawing/2014/main" id="{112B6892-5B08-A4BF-E486-77D4F8AABCBF}"/>
              </a:ext>
            </a:extLst>
          </p:cNvPr>
          <p:cNvSpPr>
            <a:spLocks noGrp="1" noRot="1" noChangeAspect="1"/>
          </p:cNvSpPr>
          <p:nvPr>
            <p:ph type="sldImg" idx="2"/>
          </p:nvPr>
        </p:nvSpPr>
        <p:spPr>
          <a:xfrm>
            <a:off x="407988" y="698500"/>
            <a:ext cx="6194425" cy="3484563"/>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a:extLst>
              <a:ext uri="{FF2B5EF4-FFF2-40B4-BE49-F238E27FC236}">
                <a16:creationId xmlns:a16="http://schemas.microsoft.com/office/drawing/2014/main" id="{17FD28CD-7E1D-0193-40D6-CED0334AB8BD}"/>
              </a:ext>
            </a:extLst>
          </p:cNvPr>
          <p:cNvSpPr>
            <a:spLocks noGrp="1"/>
          </p:cNvSpPr>
          <p:nvPr>
            <p:ph type="body" sz="quarter" idx="3"/>
          </p:nvPr>
        </p:nvSpPr>
        <p:spPr>
          <a:xfrm>
            <a:off x="700088" y="4414838"/>
            <a:ext cx="5610225" cy="4183062"/>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3FE19B6-8DFE-D3B8-618C-5E21E885A810}"/>
              </a:ext>
            </a:extLst>
          </p:cNvPr>
          <p:cNvSpPr>
            <a:spLocks noGrp="1"/>
          </p:cNvSpPr>
          <p:nvPr>
            <p:ph type="ftr" sz="quarter" idx="4"/>
          </p:nvPr>
        </p:nvSpPr>
        <p:spPr>
          <a:xfrm>
            <a:off x="0" y="8831263"/>
            <a:ext cx="3038475" cy="46355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a:extLst>
              <a:ext uri="{FF2B5EF4-FFF2-40B4-BE49-F238E27FC236}">
                <a16:creationId xmlns:a16="http://schemas.microsoft.com/office/drawing/2014/main" id="{A9D793F0-74A1-1C43-EE64-FCE3A2ABEFB6}"/>
              </a:ext>
            </a:extLst>
          </p:cNvPr>
          <p:cNvSpPr>
            <a:spLocks noGrp="1"/>
          </p:cNvSpPr>
          <p:nvPr>
            <p:ph type="sldNum" sz="quarter" idx="5"/>
          </p:nvPr>
        </p:nvSpPr>
        <p:spPr>
          <a:xfrm>
            <a:off x="3970338" y="8831263"/>
            <a:ext cx="3038475" cy="46355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a:latin typeface="Calibri" panose="020F0502020204030204" pitchFamily="34" charset="0"/>
              </a:defRPr>
            </a:lvl1pPr>
          </a:lstStyle>
          <a:p>
            <a:fld id="{67D721C8-665F-4A9B-8503-6CD28BEE9A42}"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F94BF72-67EA-B0FF-D896-46AEBF94B2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8E57D6A-E0B6-88E2-0A80-FFD23D8D2E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220" name="Slide Number Placeholder 3">
            <a:extLst>
              <a:ext uri="{FF2B5EF4-FFF2-40B4-BE49-F238E27FC236}">
                <a16:creationId xmlns:a16="http://schemas.microsoft.com/office/drawing/2014/main" id="{562C8889-8BDF-D2FF-2005-0AAD4C01AE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5A920C0-1DD4-424E-A38A-81EA5222C25E}" type="slidenum">
              <a:rPr lang="en-US" altLang="en-US">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004BC2C7-9D3C-81E7-775B-4F034F01C4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879DA3C0-2F0C-11AC-6C8C-5F9B3F213C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4340" name="Slide Number Placeholder 3">
            <a:extLst>
              <a:ext uri="{FF2B5EF4-FFF2-40B4-BE49-F238E27FC236}">
                <a16:creationId xmlns:a16="http://schemas.microsoft.com/office/drawing/2014/main" id="{0760912D-FA54-659D-B212-8800CE05E8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1C1539F-BEF2-4B55-B4CE-0411EB7FCA13}" type="slidenum">
              <a:rPr lang="en-US" altLang="en-US">
                <a:latin typeface="Calibri" panose="020F0502020204030204" pitchFamily="34" charset="0"/>
              </a:rPr>
              <a:pPr/>
              <a:t>5</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6084679B-4506-AEC8-65FF-41C823CD59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92BF2DB0-F7B3-E22C-782B-D8F7510139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508" name="Slide Number Placeholder 3">
            <a:extLst>
              <a:ext uri="{FF2B5EF4-FFF2-40B4-BE49-F238E27FC236}">
                <a16:creationId xmlns:a16="http://schemas.microsoft.com/office/drawing/2014/main" id="{478B0987-BB87-683E-69CE-B98EC4C4D3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29F317-FDF1-4FEC-AAE8-CE9E92FE431B}" type="slidenum">
              <a:rPr lang="en-US" altLang="en-US">
                <a:latin typeface="Calibri" panose="020F0502020204030204" pitchFamily="34" charset="0"/>
              </a:rPr>
              <a:pPr/>
              <a:t>16</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37188B-A4C8-D9A9-19D7-3C325CBD69E9}"/>
              </a:ext>
            </a:extLst>
          </p:cNvPr>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3" name="Rounded Rectangle 10">
            <a:extLst>
              <a:ext uri="{FF2B5EF4-FFF2-40B4-BE49-F238E27FC236}">
                <a16:creationId xmlns:a16="http://schemas.microsoft.com/office/drawing/2014/main" id="{FD3946DE-0BF1-641B-BFE6-4A8F488F8789}"/>
              </a:ext>
            </a:extLst>
          </p:cNvPr>
          <p:cNvSpPr/>
          <p:nvPr/>
        </p:nvSpPr>
        <p:spPr>
          <a:xfrm>
            <a:off x="65088" y="52388"/>
            <a:ext cx="9013825" cy="501967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4" name="Rectangle 3">
            <a:extLst>
              <a:ext uri="{FF2B5EF4-FFF2-40B4-BE49-F238E27FC236}">
                <a16:creationId xmlns:a16="http://schemas.microsoft.com/office/drawing/2014/main" id="{0B3796B5-4BDC-1157-833D-67121922C0B0}"/>
              </a:ext>
            </a:extLst>
          </p:cNvPr>
          <p:cNvSpPr/>
          <p:nvPr/>
        </p:nvSpPr>
        <p:spPr>
          <a:xfrm>
            <a:off x="63500" y="1087438"/>
            <a:ext cx="9021763" cy="1144587"/>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8BF1539B-AB0B-3CCA-D023-14B98F490C52}"/>
              </a:ext>
            </a:extLst>
          </p:cNvPr>
          <p:cNvSpPr/>
          <p:nvPr/>
        </p:nvSpPr>
        <p:spPr>
          <a:xfrm>
            <a:off x="63500" y="1047750"/>
            <a:ext cx="9021763" cy="90488"/>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C51F09E1-F7D6-A059-9B5C-9678D4996A40}"/>
              </a:ext>
            </a:extLst>
          </p:cNvPr>
          <p:cNvSpPr/>
          <p:nvPr/>
        </p:nvSpPr>
        <p:spPr>
          <a:xfrm>
            <a:off x="63500" y="2232025"/>
            <a:ext cx="9021763" cy="8413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lang="en-US"/>
              <a:t>Click to edit Master title style</a:t>
            </a:r>
          </a:p>
        </p:txBody>
      </p:sp>
      <p:sp>
        <p:nvSpPr>
          <p:cNvPr id="7" name="Date Placeholder 27">
            <a:extLst>
              <a:ext uri="{FF2B5EF4-FFF2-40B4-BE49-F238E27FC236}">
                <a16:creationId xmlns:a16="http://schemas.microsoft.com/office/drawing/2014/main" id="{D551DC69-FCA3-4CDC-5556-8D55D9912B2D}"/>
              </a:ext>
            </a:extLst>
          </p:cNvPr>
          <p:cNvSpPr>
            <a:spLocks noGrp="1"/>
          </p:cNvSpPr>
          <p:nvPr>
            <p:ph type="dt" sz="half" idx="10"/>
          </p:nvPr>
        </p:nvSpPr>
        <p:spPr/>
        <p:txBody>
          <a:bodyPr/>
          <a:lstStyle>
            <a:lvl1pPr>
              <a:defRPr smtClean="0"/>
            </a:lvl1pPr>
          </a:lstStyle>
          <a:p>
            <a:pPr>
              <a:defRPr/>
            </a:pPr>
            <a:fld id="{6A533C05-2224-4BAB-BCBE-79D2BA17F0C8}" type="datetime3">
              <a:rPr lang="en-US"/>
              <a:pPr>
                <a:defRPr/>
              </a:pPr>
              <a:t>27 January 2023</a:t>
            </a:fld>
            <a:endParaRPr lang="en-US" dirty="0"/>
          </a:p>
        </p:txBody>
      </p:sp>
      <p:sp>
        <p:nvSpPr>
          <p:cNvPr id="10" name="Footer Placeholder 16">
            <a:extLst>
              <a:ext uri="{FF2B5EF4-FFF2-40B4-BE49-F238E27FC236}">
                <a16:creationId xmlns:a16="http://schemas.microsoft.com/office/drawing/2014/main" id="{7386D789-6E69-155F-61ED-61CF65E8A6BE}"/>
              </a:ext>
            </a:extLst>
          </p:cNvPr>
          <p:cNvSpPr>
            <a:spLocks noGrp="1"/>
          </p:cNvSpPr>
          <p:nvPr>
            <p:ph type="ftr" sz="quarter" idx="11"/>
          </p:nvPr>
        </p:nvSpPr>
        <p:spPr/>
        <p:txBody>
          <a:bodyPr/>
          <a:lstStyle>
            <a:lvl1pPr>
              <a:defRPr/>
            </a:lvl1pPr>
          </a:lstStyle>
          <a:p>
            <a:pPr>
              <a:defRPr/>
            </a:pPr>
            <a:r>
              <a:rPr lang="en-US"/>
              <a:t>IISE CELL- KSRCE</a:t>
            </a:r>
            <a:endParaRPr lang="en-US" dirty="0"/>
          </a:p>
        </p:txBody>
      </p:sp>
      <p:sp>
        <p:nvSpPr>
          <p:cNvPr id="11" name="Slide Number Placeholder 28">
            <a:extLst>
              <a:ext uri="{FF2B5EF4-FFF2-40B4-BE49-F238E27FC236}">
                <a16:creationId xmlns:a16="http://schemas.microsoft.com/office/drawing/2014/main" id="{DB42E4E5-19C0-5384-7BC7-9E5EDBA9998A}"/>
              </a:ext>
            </a:extLst>
          </p:cNvPr>
          <p:cNvSpPr>
            <a:spLocks noGrp="1"/>
          </p:cNvSpPr>
          <p:nvPr>
            <p:ph type="sldNum" sz="quarter" idx="12"/>
          </p:nvPr>
        </p:nvSpPr>
        <p:spPr/>
        <p:txBody>
          <a:bodyPr/>
          <a:lstStyle>
            <a:lvl1pPr>
              <a:defRPr/>
            </a:lvl1pPr>
          </a:lstStyle>
          <a:p>
            <a:fld id="{9E24C439-F58C-449D-986B-10CF58449663}" type="slidenum">
              <a:rPr lang="en-US" altLang="en-US"/>
              <a:pPr/>
              <a:t>‹#›</a:t>
            </a:fld>
            <a:endParaRPr lang="en-US" altLang="en-US"/>
          </a:p>
        </p:txBody>
      </p:sp>
    </p:spTree>
    <p:extLst>
      <p:ext uri="{BB962C8B-B14F-4D97-AF65-F5344CB8AC3E}">
        <p14:creationId xmlns:p14="http://schemas.microsoft.com/office/powerpoint/2010/main" val="25818284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DC5C1BF0-2D72-0D0E-2050-17BCD01FFBDD}"/>
              </a:ext>
            </a:extLst>
          </p:cNvPr>
          <p:cNvSpPr>
            <a:spLocks noGrp="1"/>
          </p:cNvSpPr>
          <p:nvPr>
            <p:ph type="dt" sz="half" idx="10"/>
          </p:nvPr>
        </p:nvSpPr>
        <p:spPr/>
        <p:txBody>
          <a:bodyPr/>
          <a:lstStyle>
            <a:lvl1pPr>
              <a:defRPr/>
            </a:lvl1pPr>
          </a:lstStyle>
          <a:p>
            <a:pPr>
              <a:defRPr/>
            </a:pPr>
            <a:fld id="{83985637-7842-448F-929B-2BDBE85691CB}" type="datetime3">
              <a:rPr lang="en-US"/>
              <a:pPr>
                <a:defRPr/>
              </a:pPr>
              <a:t>27 January 2023</a:t>
            </a:fld>
            <a:endParaRPr lang="en-US" dirty="0"/>
          </a:p>
        </p:txBody>
      </p:sp>
      <p:sp>
        <p:nvSpPr>
          <p:cNvPr id="5" name="Footer Placeholder 2">
            <a:extLst>
              <a:ext uri="{FF2B5EF4-FFF2-40B4-BE49-F238E27FC236}">
                <a16:creationId xmlns:a16="http://schemas.microsoft.com/office/drawing/2014/main" id="{DEFAA074-E56B-7685-7A31-BBB1785F5BCF}"/>
              </a:ext>
            </a:extLst>
          </p:cNvPr>
          <p:cNvSpPr>
            <a:spLocks noGrp="1"/>
          </p:cNvSpPr>
          <p:nvPr>
            <p:ph type="ftr" sz="quarter" idx="11"/>
          </p:nvPr>
        </p:nvSpPr>
        <p:spPr/>
        <p:txBody>
          <a:bodyPr/>
          <a:lstStyle>
            <a:lvl1pPr>
              <a:defRPr/>
            </a:lvl1pPr>
          </a:lstStyle>
          <a:p>
            <a:pPr>
              <a:defRPr/>
            </a:pPr>
            <a:r>
              <a:rPr lang="en-US"/>
              <a:t>IISE CELL- KSRCE</a:t>
            </a:r>
            <a:endParaRPr lang="en-US" dirty="0"/>
          </a:p>
        </p:txBody>
      </p:sp>
      <p:sp>
        <p:nvSpPr>
          <p:cNvPr id="6" name="Slide Number Placeholder 22">
            <a:extLst>
              <a:ext uri="{FF2B5EF4-FFF2-40B4-BE49-F238E27FC236}">
                <a16:creationId xmlns:a16="http://schemas.microsoft.com/office/drawing/2014/main" id="{70BA922E-A7B0-ACEE-825B-E76772F5F635}"/>
              </a:ext>
            </a:extLst>
          </p:cNvPr>
          <p:cNvSpPr>
            <a:spLocks noGrp="1"/>
          </p:cNvSpPr>
          <p:nvPr>
            <p:ph type="sldNum" sz="quarter" idx="12"/>
          </p:nvPr>
        </p:nvSpPr>
        <p:spPr/>
        <p:txBody>
          <a:bodyPr/>
          <a:lstStyle>
            <a:lvl1pPr>
              <a:defRPr/>
            </a:lvl1pPr>
          </a:lstStyle>
          <a:p>
            <a:fld id="{9B13366C-10AE-4F59-9CB2-C9BA89BF694B}" type="slidenum">
              <a:rPr lang="en-US" altLang="en-US"/>
              <a:pPr/>
              <a:t>‹#›</a:t>
            </a:fld>
            <a:endParaRPr lang="en-US" altLang="en-US"/>
          </a:p>
        </p:txBody>
      </p:sp>
    </p:spTree>
    <p:extLst>
      <p:ext uri="{BB962C8B-B14F-4D97-AF65-F5344CB8AC3E}">
        <p14:creationId xmlns:p14="http://schemas.microsoft.com/office/powerpoint/2010/main" val="178353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05980"/>
            <a:ext cx="55626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A94100E7-CDC1-8632-A83D-5D93A78AD832}"/>
              </a:ext>
            </a:extLst>
          </p:cNvPr>
          <p:cNvSpPr>
            <a:spLocks noGrp="1"/>
          </p:cNvSpPr>
          <p:nvPr>
            <p:ph type="dt" sz="half" idx="10"/>
          </p:nvPr>
        </p:nvSpPr>
        <p:spPr/>
        <p:txBody>
          <a:bodyPr/>
          <a:lstStyle>
            <a:lvl1pPr>
              <a:defRPr/>
            </a:lvl1pPr>
          </a:lstStyle>
          <a:p>
            <a:pPr>
              <a:defRPr/>
            </a:pPr>
            <a:fld id="{279CA2BB-3486-4CBB-AACF-7936B590753B}" type="datetime3">
              <a:rPr lang="en-US"/>
              <a:pPr>
                <a:defRPr/>
              </a:pPr>
              <a:t>27 January 2023</a:t>
            </a:fld>
            <a:endParaRPr lang="en-US" dirty="0"/>
          </a:p>
        </p:txBody>
      </p:sp>
      <p:sp>
        <p:nvSpPr>
          <p:cNvPr id="5" name="Footer Placeholder 2">
            <a:extLst>
              <a:ext uri="{FF2B5EF4-FFF2-40B4-BE49-F238E27FC236}">
                <a16:creationId xmlns:a16="http://schemas.microsoft.com/office/drawing/2014/main" id="{679A7192-DA50-1E0C-31F2-EC3B89C7BF6A}"/>
              </a:ext>
            </a:extLst>
          </p:cNvPr>
          <p:cNvSpPr>
            <a:spLocks noGrp="1"/>
          </p:cNvSpPr>
          <p:nvPr>
            <p:ph type="ftr" sz="quarter" idx="11"/>
          </p:nvPr>
        </p:nvSpPr>
        <p:spPr/>
        <p:txBody>
          <a:bodyPr/>
          <a:lstStyle>
            <a:lvl1pPr>
              <a:defRPr/>
            </a:lvl1pPr>
          </a:lstStyle>
          <a:p>
            <a:pPr>
              <a:defRPr/>
            </a:pPr>
            <a:r>
              <a:rPr lang="en-US"/>
              <a:t>IISE CELL- KSRCE</a:t>
            </a:r>
            <a:endParaRPr lang="en-US" dirty="0"/>
          </a:p>
        </p:txBody>
      </p:sp>
      <p:sp>
        <p:nvSpPr>
          <p:cNvPr id="6" name="Slide Number Placeholder 22">
            <a:extLst>
              <a:ext uri="{FF2B5EF4-FFF2-40B4-BE49-F238E27FC236}">
                <a16:creationId xmlns:a16="http://schemas.microsoft.com/office/drawing/2014/main" id="{A145DD3E-767D-80F3-32DD-7B3DA4ED5C59}"/>
              </a:ext>
            </a:extLst>
          </p:cNvPr>
          <p:cNvSpPr>
            <a:spLocks noGrp="1"/>
          </p:cNvSpPr>
          <p:nvPr>
            <p:ph type="sldNum" sz="quarter" idx="12"/>
          </p:nvPr>
        </p:nvSpPr>
        <p:spPr/>
        <p:txBody>
          <a:bodyPr/>
          <a:lstStyle>
            <a:lvl1pPr>
              <a:defRPr/>
            </a:lvl1pPr>
          </a:lstStyle>
          <a:p>
            <a:fld id="{23326395-EA35-4C18-BB44-4D0FFD134314}" type="slidenum">
              <a:rPr lang="en-US" altLang="en-US"/>
              <a:pPr/>
              <a:t>‹#›</a:t>
            </a:fld>
            <a:endParaRPr lang="en-US" altLang="en-US"/>
          </a:p>
        </p:txBody>
      </p:sp>
    </p:spTree>
    <p:extLst>
      <p:ext uri="{BB962C8B-B14F-4D97-AF65-F5344CB8AC3E}">
        <p14:creationId xmlns:p14="http://schemas.microsoft.com/office/powerpoint/2010/main" val="121388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085850"/>
            <a:ext cx="77724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82655638-250C-C4A8-E63A-837B9F29CD79}"/>
              </a:ext>
            </a:extLst>
          </p:cNvPr>
          <p:cNvSpPr>
            <a:spLocks noGrp="1"/>
          </p:cNvSpPr>
          <p:nvPr>
            <p:ph type="dt" sz="half" idx="10"/>
          </p:nvPr>
        </p:nvSpPr>
        <p:spPr/>
        <p:txBody>
          <a:bodyPr/>
          <a:lstStyle>
            <a:lvl1pPr>
              <a:defRPr/>
            </a:lvl1pPr>
          </a:lstStyle>
          <a:p>
            <a:pPr>
              <a:defRPr/>
            </a:pPr>
            <a:fld id="{B89F35CB-6183-42BF-8DAB-F031E54048EE}" type="datetime3">
              <a:rPr lang="en-US"/>
              <a:pPr>
                <a:defRPr/>
              </a:pPr>
              <a:t>27 January 2023</a:t>
            </a:fld>
            <a:endParaRPr lang="en-US" dirty="0"/>
          </a:p>
        </p:txBody>
      </p:sp>
      <p:sp>
        <p:nvSpPr>
          <p:cNvPr id="4" name="Footer Placeholder 2">
            <a:extLst>
              <a:ext uri="{FF2B5EF4-FFF2-40B4-BE49-F238E27FC236}">
                <a16:creationId xmlns:a16="http://schemas.microsoft.com/office/drawing/2014/main" id="{5ADABEE2-71A9-67E7-8B1C-A66713FA4AFA}"/>
              </a:ext>
            </a:extLst>
          </p:cNvPr>
          <p:cNvSpPr>
            <a:spLocks noGrp="1"/>
          </p:cNvSpPr>
          <p:nvPr>
            <p:ph type="ftr" sz="quarter" idx="11"/>
          </p:nvPr>
        </p:nvSpPr>
        <p:spPr/>
        <p:txBody>
          <a:bodyPr/>
          <a:lstStyle>
            <a:lvl1pPr>
              <a:defRPr/>
            </a:lvl1pPr>
          </a:lstStyle>
          <a:p>
            <a:pPr>
              <a:defRPr/>
            </a:pPr>
            <a:r>
              <a:rPr lang="en-US"/>
              <a:t>IISE CELL- KSRCE</a:t>
            </a:r>
            <a:endParaRPr lang="en-US" dirty="0"/>
          </a:p>
        </p:txBody>
      </p:sp>
      <p:sp>
        <p:nvSpPr>
          <p:cNvPr id="5" name="Slide Number Placeholder 22">
            <a:extLst>
              <a:ext uri="{FF2B5EF4-FFF2-40B4-BE49-F238E27FC236}">
                <a16:creationId xmlns:a16="http://schemas.microsoft.com/office/drawing/2014/main" id="{926D2E93-52BA-BC15-6797-F64500AA42BF}"/>
              </a:ext>
            </a:extLst>
          </p:cNvPr>
          <p:cNvSpPr>
            <a:spLocks noGrp="1"/>
          </p:cNvSpPr>
          <p:nvPr>
            <p:ph type="sldNum" sz="quarter" idx="12"/>
          </p:nvPr>
        </p:nvSpPr>
        <p:spPr/>
        <p:txBody>
          <a:bodyPr/>
          <a:lstStyle>
            <a:lvl1pPr>
              <a:defRPr/>
            </a:lvl1pPr>
          </a:lstStyle>
          <a:p>
            <a:fld id="{F9CB768A-A32A-4EF0-B20D-03B6E6981451}" type="slidenum">
              <a:rPr lang="en-US" altLang="en-US"/>
              <a:pPr/>
              <a:t>‹#›</a:t>
            </a:fld>
            <a:endParaRPr lang="en-US" altLang="en-US"/>
          </a:p>
        </p:txBody>
      </p:sp>
    </p:spTree>
    <p:extLst>
      <p:ext uri="{BB962C8B-B14F-4D97-AF65-F5344CB8AC3E}">
        <p14:creationId xmlns:p14="http://schemas.microsoft.com/office/powerpoint/2010/main" val="64540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8DD97A-284D-3AE2-D380-43D775085453}"/>
              </a:ext>
            </a:extLst>
          </p:cNvPr>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10">
            <a:extLst>
              <a:ext uri="{FF2B5EF4-FFF2-40B4-BE49-F238E27FC236}">
                <a16:creationId xmlns:a16="http://schemas.microsoft.com/office/drawing/2014/main" id="{370DE5FA-D75D-2538-A803-E6A468631B26}"/>
              </a:ext>
            </a:extLst>
          </p:cNvPr>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D6F7182E-E71E-4524-2AF2-19E215EEFCBE}"/>
              </a:ext>
            </a:extLst>
          </p:cNvPr>
          <p:cNvSpPr/>
          <p:nvPr/>
        </p:nvSpPr>
        <p:spPr>
          <a:xfrm flipV="1">
            <a:off x="69850" y="1782763"/>
            <a:ext cx="9013825" cy="6826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CC49D621-2B40-53D1-FE86-DB0E64DC791B}"/>
              </a:ext>
            </a:extLst>
          </p:cNvPr>
          <p:cNvSpPr/>
          <p:nvPr/>
        </p:nvSpPr>
        <p:spPr>
          <a:xfrm>
            <a:off x="69850" y="1755775"/>
            <a:ext cx="9013825" cy="3492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3DE6CFEC-7F6D-3183-0EE0-CE3896D0025C}"/>
              </a:ext>
            </a:extLst>
          </p:cNvPr>
          <p:cNvSpPr/>
          <p:nvPr/>
        </p:nvSpPr>
        <p:spPr>
          <a:xfrm>
            <a:off x="68263" y="1851025"/>
            <a:ext cx="9015412" cy="349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22313" y="714376"/>
            <a:ext cx="7772400" cy="1021556"/>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1910953"/>
            <a:ext cx="7772400" cy="1003697"/>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99E151E1-5CCF-CBE5-14F9-7C0AE0DE8D86}"/>
              </a:ext>
            </a:extLst>
          </p:cNvPr>
          <p:cNvSpPr>
            <a:spLocks noGrp="1"/>
          </p:cNvSpPr>
          <p:nvPr>
            <p:ph type="dt" sz="half" idx="10"/>
          </p:nvPr>
        </p:nvSpPr>
        <p:spPr/>
        <p:txBody>
          <a:bodyPr/>
          <a:lstStyle>
            <a:lvl1pPr>
              <a:defRPr smtClean="0"/>
            </a:lvl1pPr>
          </a:lstStyle>
          <a:p>
            <a:pPr>
              <a:defRPr/>
            </a:pPr>
            <a:fld id="{FAA591E3-9DBD-4B9C-B287-665943F3F91A}" type="datetime3">
              <a:rPr lang="en-US"/>
              <a:pPr>
                <a:defRPr/>
              </a:pPr>
              <a:t>27 January 2023</a:t>
            </a:fld>
            <a:endParaRPr lang="en-US" dirty="0"/>
          </a:p>
        </p:txBody>
      </p:sp>
      <p:sp>
        <p:nvSpPr>
          <p:cNvPr id="10" name="Footer Placeholder 4">
            <a:extLst>
              <a:ext uri="{FF2B5EF4-FFF2-40B4-BE49-F238E27FC236}">
                <a16:creationId xmlns:a16="http://schemas.microsoft.com/office/drawing/2014/main" id="{F61D48F6-8BF7-9458-EA14-0A4BAD9C33FC}"/>
              </a:ext>
            </a:extLst>
          </p:cNvPr>
          <p:cNvSpPr>
            <a:spLocks noGrp="1"/>
          </p:cNvSpPr>
          <p:nvPr>
            <p:ph type="ftr" sz="quarter" idx="11"/>
          </p:nvPr>
        </p:nvSpPr>
        <p:spPr>
          <a:xfrm>
            <a:off x="800100" y="4629150"/>
            <a:ext cx="4000500" cy="342900"/>
          </a:xfrm>
        </p:spPr>
        <p:txBody>
          <a:bodyPr/>
          <a:lstStyle>
            <a:lvl1pPr>
              <a:defRPr/>
            </a:lvl1pPr>
          </a:lstStyle>
          <a:p>
            <a:pPr>
              <a:defRPr/>
            </a:pPr>
            <a:r>
              <a:rPr lang="en-US"/>
              <a:t>IISE CELL- KSRCE</a:t>
            </a:r>
            <a:endParaRPr lang="en-US" dirty="0"/>
          </a:p>
        </p:txBody>
      </p:sp>
      <p:sp>
        <p:nvSpPr>
          <p:cNvPr id="11" name="Slide Number Placeholder 5">
            <a:extLst>
              <a:ext uri="{FF2B5EF4-FFF2-40B4-BE49-F238E27FC236}">
                <a16:creationId xmlns:a16="http://schemas.microsoft.com/office/drawing/2014/main" id="{EB6CF697-0006-76DD-E009-74E522E1825F}"/>
              </a:ext>
            </a:extLst>
          </p:cNvPr>
          <p:cNvSpPr>
            <a:spLocks noGrp="1"/>
          </p:cNvSpPr>
          <p:nvPr>
            <p:ph type="sldNum" sz="quarter" idx="12"/>
          </p:nvPr>
        </p:nvSpPr>
        <p:spPr>
          <a:xfrm>
            <a:off x="146050" y="4656138"/>
            <a:ext cx="457200" cy="342900"/>
          </a:xfrm>
        </p:spPr>
        <p:txBody>
          <a:bodyPr/>
          <a:lstStyle>
            <a:lvl1pPr>
              <a:defRPr/>
            </a:lvl1pPr>
          </a:lstStyle>
          <a:p>
            <a:fld id="{680ED9FC-0ECF-4E89-9AC6-CF88FE2608C9}" type="slidenum">
              <a:rPr lang="en-US" altLang="en-US"/>
              <a:pPr/>
              <a:t>‹#›</a:t>
            </a:fld>
            <a:endParaRPr lang="en-US" altLang="en-US"/>
          </a:p>
        </p:txBody>
      </p:sp>
    </p:spTree>
    <p:extLst>
      <p:ext uri="{BB962C8B-B14F-4D97-AF65-F5344CB8AC3E}">
        <p14:creationId xmlns:p14="http://schemas.microsoft.com/office/powerpoint/2010/main" val="35454769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085850"/>
            <a:ext cx="374904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085850"/>
            <a:ext cx="374904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B9D15B1B-05B0-46E4-6267-C417DE7D6E36}"/>
              </a:ext>
            </a:extLst>
          </p:cNvPr>
          <p:cNvSpPr>
            <a:spLocks noGrp="1"/>
          </p:cNvSpPr>
          <p:nvPr>
            <p:ph type="dt" sz="half" idx="10"/>
          </p:nvPr>
        </p:nvSpPr>
        <p:spPr/>
        <p:txBody>
          <a:bodyPr/>
          <a:lstStyle>
            <a:lvl1pPr>
              <a:defRPr/>
            </a:lvl1pPr>
          </a:lstStyle>
          <a:p>
            <a:pPr>
              <a:defRPr/>
            </a:pPr>
            <a:fld id="{7EB7D7B9-D3EA-4E2B-9BFD-ED041F280106}" type="datetime3">
              <a:rPr lang="en-US"/>
              <a:pPr>
                <a:defRPr/>
              </a:pPr>
              <a:t>27 January 2023</a:t>
            </a:fld>
            <a:endParaRPr lang="en-US" dirty="0"/>
          </a:p>
        </p:txBody>
      </p:sp>
      <p:sp>
        <p:nvSpPr>
          <p:cNvPr id="4" name="Footer Placeholder 2">
            <a:extLst>
              <a:ext uri="{FF2B5EF4-FFF2-40B4-BE49-F238E27FC236}">
                <a16:creationId xmlns:a16="http://schemas.microsoft.com/office/drawing/2014/main" id="{D6F4D997-53C8-D2FE-E157-7E22823F2B76}"/>
              </a:ext>
            </a:extLst>
          </p:cNvPr>
          <p:cNvSpPr>
            <a:spLocks noGrp="1"/>
          </p:cNvSpPr>
          <p:nvPr>
            <p:ph type="ftr" sz="quarter" idx="11"/>
          </p:nvPr>
        </p:nvSpPr>
        <p:spPr/>
        <p:txBody>
          <a:bodyPr/>
          <a:lstStyle>
            <a:lvl1pPr>
              <a:defRPr/>
            </a:lvl1pPr>
          </a:lstStyle>
          <a:p>
            <a:pPr>
              <a:defRPr/>
            </a:pPr>
            <a:r>
              <a:rPr lang="en-US"/>
              <a:t>IISE CELL- KSRCE</a:t>
            </a:r>
            <a:endParaRPr lang="en-US" dirty="0"/>
          </a:p>
        </p:txBody>
      </p:sp>
      <p:sp>
        <p:nvSpPr>
          <p:cNvPr id="5" name="Slide Number Placeholder 22">
            <a:extLst>
              <a:ext uri="{FF2B5EF4-FFF2-40B4-BE49-F238E27FC236}">
                <a16:creationId xmlns:a16="http://schemas.microsoft.com/office/drawing/2014/main" id="{9A0B1E4E-90F9-D28F-1D7D-B1AFAB65C6CE}"/>
              </a:ext>
            </a:extLst>
          </p:cNvPr>
          <p:cNvSpPr>
            <a:spLocks noGrp="1"/>
          </p:cNvSpPr>
          <p:nvPr>
            <p:ph type="sldNum" sz="quarter" idx="12"/>
          </p:nvPr>
        </p:nvSpPr>
        <p:spPr/>
        <p:txBody>
          <a:bodyPr/>
          <a:lstStyle>
            <a:lvl1pPr>
              <a:defRPr/>
            </a:lvl1pPr>
          </a:lstStyle>
          <a:p>
            <a:fld id="{F6EDD1D1-AF13-4D0F-9C9C-F0A05BDF0277}" type="slidenum">
              <a:rPr lang="en-US" altLang="en-US"/>
              <a:pPr/>
              <a:t>‹#›</a:t>
            </a:fld>
            <a:endParaRPr lang="en-US" altLang="en-US"/>
          </a:p>
        </p:txBody>
      </p:sp>
    </p:spTree>
    <p:extLst>
      <p:ext uri="{BB962C8B-B14F-4D97-AF65-F5344CB8AC3E}">
        <p14:creationId xmlns:p14="http://schemas.microsoft.com/office/powerpoint/2010/main" val="407593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1685925"/>
            <a:ext cx="3733800" cy="2914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1685925"/>
            <a:ext cx="3733800" cy="2914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DD414B6A-B400-E47A-75D3-D071B3F66F86}"/>
              </a:ext>
            </a:extLst>
          </p:cNvPr>
          <p:cNvSpPr>
            <a:spLocks noGrp="1"/>
          </p:cNvSpPr>
          <p:nvPr>
            <p:ph type="dt" sz="half" idx="10"/>
          </p:nvPr>
        </p:nvSpPr>
        <p:spPr/>
        <p:txBody>
          <a:bodyPr/>
          <a:lstStyle>
            <a:lvl1pPr>
              <a:defRPr/>
            </a:lvl1pPr>
          </a:lstStyle>
          <a:p>
            <a:pPr>
              <a:defRPr/>
            </a:pPr>
            <a:fld id="{2ECCB7C9-FE7E-4579-A7C2-16184DDC8589}" type="datetime3">
              <a:rPr lang="en-US"/>
              <a:pPr>
                <a:defRPr/>
              </a:pPr>
              <a:t>27 January 2023</a:t>
            </a:fld>
            <a:endParaRPr lang="en-US" dirty="0"/>
          </a:p>
        </p:txBody>
      </p:sp>
      <p:sp>
        <p:nvSpPr>
          <p:cNvPr id="6" name="Footer Placeholder 2">
            <a:extLst>
              <a:ext uri="{FF2B5EF4-FFF2-40B4-BE49-F238E27FC236}">
                <a16:creationId xmlns:a16="http://schemas.microsoft.com/office/drawing/2014/main" id="{BBFCFBB5-8238-62A5-7452-5A8A197BBF85}"/>
              </a:ext>
            </a:extLst>
          </p:cNvPr>
          <p:cNvSpPr>
            <a:spLocks noGrp="1"/>
          </p:cNvSpPr>
          <p:nvPr>
            <p:ph type="ftr" sz="quarter" idx="11"/>
          </p:nvPr>
        </p:nvSpPr>
        <p:spPr/>
        <p:txBody>
          <a:bodyPr/>
          <a:lstStyle>
            <a:lvl1pPr>
              <a:defRPr/>
            </a:lvl1pPr>
          </a:lstStyle>
          <a:p>
            <a:pPr>
              <a:defRPr/>
            </a:pPr>
            <a:r>
              <a:rPr lang="en-US"/>
              <a:t>IISE CELL- KSRCE</a:t>
            </a:r>
            <a:endParaRPr lang="en-US" dirty="0"/>
          </a:p>
        </p:txBody>
      </p:sp>
      <p:sp>
        <p:nvSpPr>
          <p:cNvPr id="7" name="Slide Number Placeholder 22">
            <a:extLst>
              <a:ext uri="{FF2B5EF4-FFF2-40B4-BE49-F238E27FC236}">
                <a16:creationId xmlns:a16="http://schemas.microsoft.com/office/drawing/2014/main" id="{62AE8CBF-5747-6110-3AC0-826CD3A78A8A}"/>
              </a:ext>
            </a:extLst>
          </p:cNvPr>
          <p:cNvSpPr>
            <a:spLocks noGrp="1"/>
          </p:cNvSpPr>
          <p:nvPr>
            <p:ph type="sldNum" sz="quarter" idx="12"/>
          </p:nvPr>
        </p:nvSpPr>
        <p:spPr/>
        <p:txBody>
          <a:bodyPr/>
          <a:lstStyle>
            <a:lvl1pPr>
              <a:defRPr/>
            </a:lvl1pPr>
          </a:lstStyle>
          <a:p>
            <a:fld id="{43627082-63B8-4676-A040-3DFB783FB8F2}" type="slidenum">
              <a:rPr lang="en-US" altLang="en-US"/>
              <a:pPr/>
              <a:t>‹#›</a:t>
            </a:fld>
            <a:endParaRPr lang="en-US" altLang="en-US"/>
          </a:p>
        </p:txBody>
      </p:sp>
    </p:spTree>
    <p:extLst>
      <p:ext uri="{BB962C8B-B14F-4D97-AF65-F5344CB8AC3E}">
        <p14:creationId xmlns:p14="http://schemas.microsoft.com/office/powerpoint/2010/main" val="1197044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7FCC87B7-A25A-4D9F-8E2A-D3404291313E}"/>
              </a:ext>
            </a:extLst>
          </p:cNvPr>
          <p:cNvSpPr>
            <a:spLocks noGrp="1"/>
          </p:cNvSpPr>
          <p:nvPr>
            <p:ph type="dt" sz="half" idx="10"/>
          </p:nvPr>
        </p:nvSpPr>
        <p:spPr/>
        <p:txBody>
          <a:bodyPr/>
          <a:lstStyle>
            <a:lvl1pPr>
              <a:defRPr/>
            </a:lvl1pPr>
          </a:lstStyle>
          <a:p>
            <a:pPr>
              <a:defRPr/>
            </a:pPr>
            <a:fld id="{10C2D0F6-053B-4704-B037-699D441294B0}" type="datetime3">
              <a:rPr lang="en-US"/>
              <a:pPr>
                <a:defRPr/>
              </a:pPr>
              <a:t>27 January 2023</a:t>
            </a:fld>
            <a:endParaRPr lang="en-US" dirty="0"/>
          </a:p>
        </p:txBody>
      </p:sp>
      <p:sp>
        <p:nvSpPr>
          <p:cNvPr id="4" name="Footer Placeholder 2">
            <a:extLst>
              <a:ext uri="{FF2B5EF4-FFF2-40B4-BE49-F238E27FC236}">
                <a16:creationId xmlns:a16="http://schemas.microsoft.com/office/drawing/2014/main" id="{CA2C010E-6987-C156-45E1-617A29254221}"/>
              </a:ext>
            </a:extLst>
          </p:cNvPr>
          <p:cNvSpPr>
            <a:spLocks noGrp="1"/>
          </p:cNvSpPr>
          <p:nvPr>
            <p:ph type="ftr" sz="quarter" idx="11"/>
          </p:nvPr>
        </p:nvSpPr>
        <p:spPr/>
        <p:txBody>
          <a:bodyPr/>
          <a:lstStyle>
            <a:lvl1pPr>
              <a:defRPr/>
            </a:lvl1pPr>
          </a:lstStyle>
          <a:p>
            <a:pPr>
              <a:defRPr/>
            </a:pPr>
            <a:r>
              <a:rPr lang="en-US"/>
              <a:t>IISE CELL- KSRCE</a:t>
            </a:r>
            <a:endParaRPr lang="en-US" dirty="0"/>
          </a:p>
        </p:txBody>
      </p:sp>
      <p:sp>
        <p:nvSpPr>
          <p:cNvPr id="5" name="Slide Number Placeholder 22">
            <a:extLst>
              <a:ext uri="{FF2B5EF4-FFF2-40B4-BE49-F238E27FC236}">
                <a16:creationId xmlns:a16="http://schemas.microsoft.com/office/drawing/2014/main" id="{34F7BC9A-03BB-9E77-C1BF-44E9A8327429}"/>
              </a:ext>
            </a:extLst>
          </p:cNvPr>
          <p:cNvSpPr>
            <a:spLocks noGrp="1"/>
          </p:cNvSpPr>
          <p:nvPr>
            <p:ph type="sldNum" sz="quarter" idx="12"/>
          </p:nvPr>
        </p:nvSpPr>
        <p:spPr/>
        <p:txBody>
          <a:bodyPr/>
          <a:lstStyle>
            <a:lvl1pPr>
              <a:defRPr/>
            </a:lvl1pPr>
          </a:lstStyle>
          <a:p>
            <a:fld id="{02415206-1752-48D9-956B-777166DC7899}" type="slidenum">
              <a:rPr lang="en-US" altLang="en-US"/>
              <a:pPr/>
              <a:t>‹#›</a:t>
            </a:fld>
            <a:endParaRPr lang="en-US" altLang="en-US"/>
          </a:p>
        </p:txBody>
      </p:sp>
    </p:spTree>
    <p:extLst>
      <p:ext uri="{BB962C8B-B14F-4D97-AF65-F5344CB8AC3E}">
        <p14:creationId xmlns:p14="http://schemas.microsoft.com/office/powerpoint/2010/main" val="2121800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9F48CC10-D1C6-65DF-0077-1F8A3318F94C}"/>
              </a:ext>
            </a:extLst>
          </p:cNvPr>
          <p:cNvSpPr>
            <a:spLocks noGrp="1"/>
          </p:cNvSpPr>
          <p:nvPr>
            <p:ph type="dt" sz="half" idx="10"/>
          </p:nvPr>
        </p:nvSpPr>
        <p:spPr/>
        <p:txBody>
          <a:bodyPr/>
          <a:lstStyle>
            <a:lvl1pPr>
              <a:defRPr/>
            </a:lvl1pPr>
          </a:lstStyle>
          <a:p>
            <a:pPr>
              <a:defRPr/>
            </a:pPr>
            <a:fld id="{0FDA6CFD-7BDC-4D21-A4E8-D843F02B3071}" type="datetime3">
              <a:rPr lang="en-US"/>
              <a:pPr>
                <a:defRPr/>
              </a:pPr>
              <a:t>27 January 2023</a:t>
            </a:fld>
            <a:endParaRPr lang="en-US" dirty="0"/>
          </a:p>
        </p:txBody>
      </p:sp>
      <p:sp>
        <p:nvSpPr>
          <p:cNvPr id="3" name="Footer Placeholder 2">
            <a:extLst>
              <a:ext uri="{FF2B5EF4-FFF2-40B4-BE49-F238E27FC236}">
                <a16:creationId xmlns:a16="http://schemas.microsoft.com/office/drawing/2014/main" id="{2449AC30-5E66-E9D3-0681-56DEB3AF4CDF}"/>
              </a:ext>
            </a:extLst>
          </p:cNvPr>
          <p:cNvSpPr>
            <a:spLocks noGrp="1"/>
          </p:cNvSpPr>
          <p:nvPr>
            <p:ph type="ftr" sz="quarter" idx="11"/>
          </p:nvPr>
        </p:nvSpPr>
        <p:spPr/>
        <p:txBody>
          <a:bodyPr/>
          <a:lstStyle>
            <a:lvl1pPr>
              <a:defRPr/>
            </a:lvl1pPr>
          </a:lstStyle>
          <a:p>
            <a:pPr>
              <a:defRPr/>
            </a:pPr>
            <a:r>
              <a:rPr lang="en-US"/>
              <a:t>IISE CELL- KSRCE</a:t>
            </a:r>
            <a:endParaRPr lang="en-US" dirty="0"/>
          </a:p>
        </p:txBody>
      </p:sp>
      <p:sp>
        <p:nvSpPr>
          <p:cNvPr id="4" name="Slide Number Placeholder 22">
            <a:extLst>
              <a:ext uri="{FF2B5EF4-FFF2-40B4-BE49-F238E27FC236}">
                <a16:creationId xmlns:a16="http://schemas.microsoft.com/office/drawing/2014/main" id="{EB10F6E8-0D15-2D4F-AD22-EB9E3EB0558B}"/>
              </a:ext>
            </a:extLst>
          </p:cNvPr>
          <p:cNvSpPr>
            <a:spLocks noGrp="1"/>
          </p:cNvSpPr>
          <p:nvPr>
            <p:ph type="sldNum" sz="quarter" idx="12"/>
          </p:nvPr>
        </p:nvSpPr>
        <p:spPr/>
        <p:txBody>
          <a:bodyPr/>
          <a:lstStyle>
            <a:lvl1pPr>
              <a:defRPr/>
            </a:lvl1pPr>
          </a:lstStyle>
          <a:p>
            <a:fld id="{517BA483-0E26-4C5F-A9BC-18F90E350842}" type="slidenum">
              <a:rPr lang="en-US" altLang="en-US"/>
              <a:pPr/>
              <a:t>‹#›</a:t>
            </a:fld>
            <a:endParaRPr lang="en-US" altLang="en-US"/>
          </a:p>
        </p:txBody>
      </p:sp>
    </p:spTree>
    <p:extLst>
      <p:ext uri="{BB962C8B-B14F-4D97-AF65-F5344CB8AC3E}">
        <p14:creationId xmlns:p14="http://schemas.microsoft.com/office/powerpoint/2010/main" val="47441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6A327E-1405-F789-E7B8-BEBDDD45D6BC}"/>
              </a:ext>
            </a:extLst>
          </p:cNvPr>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5" name="Rounded Rectangle 10">
            <a:extLst>
              <a:ext uri="{FF2B5EF4-FFF2-40B4-BE49-F238E27FC236}">
                <a16:creationId xmlns:a16="http://schemas.microsoft.com/office/drawing/2014/main" id="{039BBE40-6439-1AE5-1FE7-897DEC6A080C}"/>
              </a:ext>
            </a:extLst>
          </p:cNvPr>
          <p:cNvSpPr/>
          <p:nvPr/>
        </p:nvSpPr>
        <p:spPr>
          <a:xfrm>
            <a:off x="63500" y="52388"/>
            <a:ext cx="9013825" cy="501967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204788"/>
            <a:ext cx="7772400" cy="85725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200150"/>
            <a:ext cx="57150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82C7F477-E623-6CCF-116F-C0A2CFCC77C2}"/>
              </a:ext>
            </a:extLst>
          </p:cNvPr>
          <p:cNvSpPr>
            <a:spLocks noGrp="1"/>
          </p:cNvSpPr>
          <p:nvPr>
            <p:ph type="dt" sz="half" idx="10"/>
          </p:nvPr>
        </p:nvSpPr>
        <p:spPr/>
        <p:txBody>
          <a:bodyPr/>
          <a:lstStyle>
            <a:lvl1pPr>
              <a:defRPr smtClean="0"/>
            </a:lvl1pPr>
          </a:lstStyle>
          <a:p>
            <a:pPr>
              <a:defRPr/>
            </a:pPr>
            <a:fld id="{8A6F3B6B-8888-47E6-A7CB-28BD804B4A53}" type="datetime3">
              <a:rPr lang="en-US"/>
              <a:pPr>
                <a:defRPr/>
              </a:pPr>
              <a:t>27 January 2023</a:t>
            </a:fld>
            <a:endParaRPr lang="en-US" dirty="0"/>
          </a:p>
        </p:txBody>
      </p:sp>
      <p:sp>
        <p:nvSpPr>
          <p:cNvPr id="7" name="Footer Placeholder 5">
            <a:extLst>
              <a:ext uri="{FF2B5EF4-FFF2-40B4-BE49-F238E27FC236}">
                <a16:creationId xmlns:a16="http://schemas.microsoft.com/office/drawing/2014/main" id="{912C762E-B133-4728-81CC-8FB87559C8A8}"/>
              </a:ext>
            </a:extLst>
          </p:cNvPr>
          <p:cNvSpPr>
            <a:spLocks noGrp="1"/>
          </p:cNvSpPr>
          <p:nvPr>
            <p:ph type="ftr" sz="quarter" idx="11"/>
          </p:nvPr>
        </p:nvSpPr>
        <p:spPr/>
        <p:txBody>
          <a:bodyPr/>
          <a:lstStyle>
            <a:lvl1pPr>
              <a:defRPr/>
            </a:lvl1pPr>
          </a:lstStyle>
          <a:p>
            <a:pPr>
              <a:defRPr/>
            </a:pPr>
            <a:r>
              <a:rPr lang="en-US"/>
              <a:t>IISE CELL- KSRCE</a:t>
            </a:r>
            <a:endParaRPr lang="en-US" dirty="0"/>
          </a:p>
        </p:txBody>
      </p:sp>
      <p:sp>
        <p:nvSpPr>
          <p:cNvPr id="8" name="Slide Number Placeholder 6">
            <a:extLst>
              <a:ext uri="{FF2B5EF4-FFF2-40B4-BE49-F238E27FC236}">
                <a16:creationId xmlns:a16="http://schemas.microsoft.com/office/drawing/2014/main" id="{0BC296B1-8670-C12B-664A-A676CC2E0DBE}"/>
              </a:ext>
            </a:extLst>
          </p:cNvPr>
          <p:cNvSpPr>
            <a:spLocks noGrp="1"/>
          </p:cNvSpPr>
          <p:nvPr>
            <p:ph type="sldNum" sz="quarter" idx="12"/>
          </p:nvPr>
        </p:nvSpPr>
        <p:spPr/>
        <p:txBody>
          <a:bodyPr/>
          <a:lstStyle>
            <a:lvl1pPr>
              <a:defRPr/>
            </a:lvl1pPr>
          </a:lstStyle>
          <a:p>
            <a:fld id="{EAAF45FA-4CF3-4AF4-A56E-9967E96EA3A1}" type="slidenum">
              <a:rPr lang="en-US" altLang="en-US"/>
              <a:pPr/>
              <a:t>‹#›</a:t>
            </a:fld>
            <a:endParaRPr lang="en-US" altLang="en-US"/>
          </a:p>
        </p:txBody>
      </p:sp>
    </p:spTree>
    <p:extLst>
      <p:ext uri="{BB962C8B-B14F-4D97-AF65-F5344CB8AC3E}">
        <p14:creationId xmlns:p14="http://schemas.microsoft.com/office/powerpoint/2010/main" val="1592355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4765E7-E05D-E6F0-AE22-7F3E511CC23E}"/>
              </a:ext>
            </a:extLst>
          </p:cNvPr>
          <p:cNvSpPr/>
          <p:nvPr/>
        </p:nvSpPr>
        <p:spPr>
          <a:xfrm flipV="1">
            <a:off x="68263" y="3513138"/>
            <a:ext cx="9007475" cy="6826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FF2E72FC-F5A2-5B35-C9FC-E01A3F60FA85}"/>
              </a:ext>
            </a:extLst>
          </p:cNvPr>
          <p:cNvSpPr/>
          <p:nvPr/>
        </p:nvSpPr>
        <p:spPr>
          <a:xfrm>
            <a:off x="68263" y="3487738"/>
            <a:ext cx="9007475" cy="3492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A5018900-B780-3F32-52C8-2B70AE01C71E}"/>
              </a:ext>
            </a:extLst>
          </p:cNvPr>
          <p:cNvSpPr/>
          <p:nvPr/>
        </p:nvSpPr>
        <p:spPr>
          <a:xfrm>
            <a:off x="68263" y="3579813"/>
            <a:ext cx="9007475" cy="365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id="{1C1CD705-40CB-6B97-A6AF-0517345CEB5B}"/>
              </a:ext>
            </a:extLst>
          </p:cNvPr>
          <p:cNvSpPr>
            <a:spLocks noGrp="1"/>
          </p:cNvSpPr>
          <p:nvPr>
            <p:ph type="dt" sz="half" idx="10"/>
          </p:nvPr>
        </p:nvSpPr>
        <p:spPr/>
        <p:txBody>
          <a:bodyPr/>
          <a:lstStyle>
            <a:lvl1pPr>
              <a:defRPr smtClean="0"/>
            </a:lvl1pPr>
          </a:lstStyle>
          <a:p>
            <a:pPr>
              <a:defRPr/>
            </a:pPr>
            <a:fld id="{85A10534-39E2-492F-9B7B-57A3EAA8EAD0}" type="datetime3">
              <a:rPr lang="en-US"/>
              <a:pPr>
                <a:defRPr/>
              </a:pPr>
              <a:t>27 January 2023</a:t>
            </a:fld>
            <a:endParaRPr lang="en-US" dirty="0"/>
          </a:p>
        </p:txBody>
      </p:sp>
      <p:sp>
        <p:nvSpPr>
          <p:cNvPr id="9" name="Footer Placeholder 5">
            <a:extLst>
              <a:ext uri="{FF2B5EF4-FFF2-40B4-BE49-F238E27FC236}">
                <a16:creationId xmlns:a16="http://schemas.microsoft.com/office/drawing/2014/main" id="{6DD1EAE7-AD4D-24C4-D79F-0F71400391AC}"/>
              </a:ext>
            </a:extLst>
          </p:cNvPr>
          <p:cNvSpPr>
            <a:spLocks noGrp="1"/>
          </p:cNvSpPr>
          <p:nvPr>
            <p:ph type="ftr" sz="quarter" idx="11"/>
          </p:nvPr>
        </p:nvSpPr>
        <p:spPr>
          <a:xfrm>
            <a:off x="914400" y="4629150"/>
            <a:ext cx="3886200" cy="342900"/>
          </a:xfrm>
        </p:spPr>
        <p:txBody>
          <a:bodyPr/>
          <a:lstStyle>
            <a:lvl1pPr>
              <a:defRPr/>
            </a:lvl1pPr>
          </a:lstStyle>
          <a:p>
            <a:pPr>
              <a:defRPr/>
            </a:pPr>
            <a:r>
              <a:rPr lang="en-US"/>
              <a:t>IISE CELL- KSRCE</a:t>
            </a:r>
            <a:endParaRPr lang="en-US" dirty="0"/>
          </a:p>
        </p:txBody>
      </p:sp>
      <p:sp>
        <p:nvSpPr>
          <p:cNvPr id="10" name="Slide Number Placeholder 6">
            <a:extLst>
              <a:ext uri="{FF2B5EF4-FFF2-40B4-BE49-F238E27FC236}">
                <a16:creationId xmlns:a16="http://schemas.microsoft.com/office/drawing/2014/main" id="{B80D885B-067A-17F5-D9BF-6BA75839348E}"/>
              </a:ext>
            </a:extLst>
          </p:cNvPr>
          <p:cNvSpPr>
            <a:spLocks noGrp="1"/>
          </p:cNvSpPr>
          <p:nvPr>
            <p:ph type="sldNum" sz="quarter" idx="12"/>
          </p:nvPr>
        </p:nvSpPr>
        <p:spPr>
          <a:xfrm>
            <a:off x="146050" y="4656138"/>
            <a:ext cx="457200" cy="342900"/>
          </a:xfrm>
        </p:spPr>
        <p:txBody>
          <a:bodyPr/>
          <a:lstStyle>
            <a:lvl1pPr>
              <a:defRPr/>
            </a:lvl1pPr>
          </a:lstStyle>
          <a:p>
            <a:fld id="{F9980D66-B599-46AD-8F9A-66C4F453ABB9}" type="slidenum">
              <a:rPr lang="en-US" altLang="en-US"/>
              <a:pPr/>
              <a:t>‹#›</a:t>
            </a:fld>
            <a:endParaRPr lang="en-US" altLang="en-US"/>
          </a:p>
        </p:txBody>
      </p:sp>
    </p:spTree>
    <p:extLst>
      <p:ext uri="{BB962C8B-B14F-4D97-AF65-F5344CB8AC3E}">
        <p14:creationId xmlns:p14="http://schemas.microsoft.com/office/powerpoint/2010/main" val="105303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EA4217-EDB0-B1E9-2C79-8F77E5620369}"/>
              </a:ext>
            </a:extLst>
          </p:cNvPr>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a:extLst>
              <a:ext uri="{FF2B5EF4-FFF2-40B4-BE49-F238E27FC236}">
                <a16:creationId xmlns:a16="http://schemas.microsoft.com/office/drawing/2014/main" id="{EEE711D2-346B-8A98-D05F-6835A9F57B15}"/>
              </a:ext>
            </a:extLst>
          </p:cNvPr>
          <p:cNvSpPr/>
          <p:nvPr/>
        </p:nvSpPr>
        <p:spPr>
          <a:xfrm>
            <a:off x="63500" y="52388"/>
            <a:ext cx="9013825" cy="501967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a:extLst>
              <a:ext uri="{FF2B5EF4-FFF2-40B4-BE49-F238E27FC236}">
                <a16:creationId xmlns:a16="http://schemas.microsoft.com/office/drawing/2014/main" id="{61989920-8F2B-B725-82C8-67A1D00D1AD9}"/>
              </a:ext>
            </a:extLst>
          </p:cNvPr>
          <p:cNvSpPr>
            <a:spLocks noGrp="1"/>
          </p:cNvSpPr>
          <p:nvPr>
            <p:ph type="title"/>
          </p:nvPr>
        </p:nvSpPr>
        <p:spPr bwMode="auto">
          <a:xfrm>
            <a:off x="914400" y="206375"/>
            <a:ext cx="77724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a16="http://schemas.microsoft.com/office/drawing/2014/main" id="{BF79A182-4F04-A61E-ACBC-F35A8A79066F}"/>
              </a:ext>
            </a:extLst>
          </p:cNvPr>
          <p:cNvSpPr>
            <a:spLocks noGrp="1"/>
          </p:cNvSpPr>
          <p:nvPr>
            <p:ph type="body" idx="1"/>
          </p:nvPr>
        </p:nvSpPr>
        <p:spPr bwMode="auto">
          <a:xfrm>
            <a:off x="914400" y="1085850"/>
            <a:ext cx="7772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F550C0E4-F1DC-F524-856C-87D5900AB7EC}"/>
              </a:ext>
            </a:extLst>
          </p:cNvPr>
          <p:cNvSpPr>
            <a:spLocks noGrp="1"/>
          </p:cNvSpPr>
          <p:nvPr>
            <p:ph type="dt" sz="half" idx="2"/>
          </p:nvPr>
        </p:nvSpPr>
        <p:spPr>
          <a:xfrm>
            <a:off x="6172200" y="4643438"/>
            <a:ext cx="2476500" cy="357187"/>
          </a:xfrm>
          <a:prstGeom prst="rect">
            <a:avLst/>
          </a:prstGeom>
        </p:spPr>
        <p:txBody>
          <a:bodyPr anchor="ctr" anchorCtr="0"/>
          <a:lstStyle>
            <a:lvl1pPr algn="r" eaLnBrk="1" latinLnBrk="0" hangingPunct="1">
              <a:defRPr kumimoji="0" sz="1400" smtClean="0">
                <a:solidFill>
                  <a:schemeClr val="tx2"/>
                </a:solidFill>
                <a:latin typeface="Arial" charset="0"/>
                <a:cs typeface="Arial" charset="0"/>
              </a:defRPr>
            </a:lvl1pPr>
          </a:lstStyle>
          <a:p>
            <a:pPr>
              <a:defRPr/>
            </a:pPr>
            <a:fld id="{54A53207-7625-426A-8053-A19C7C20F93E}" type="datetime3">
              <a:rPr lang="en-US"/>
              <a:pPr>
                <a:defRPr/>
              </a:pPr>
              <a:t>27 January 2023</a:t>
            </a:fld>
            <a:endParaRPr lang="en-US" dirty="0"/>
          </a:p>
        </p:txBody>
      </p:sp>
      <p:sp>
        <p:nvSpPr>
          <p:cNvPr id="3" name="Footer Placeholder 2">
            <a:extLst>
              <a:ext uri="{FF2B5EF4-FFF2-40B4-BE49-F238E27FC236}">
                <a16:creationId xmlns:a16="http://schemas.microsoft.com/office/drawing/2014/main" id="{CA01533B-056D-4B16-425E-05B73DD6263D}"/>
              </a:ext>
            </a:extLst>
          </p:cNvPr>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latin typeface="Arial" charset="0"/>
                <a:cs typeface="Arial" charset="0"/>
              </a:defRPr>
            </a:lvl1pPr>
          </a:lstStyle>
          <a:p>
            <a:pPr>
              <a:defRPr/>
            </a:pPr>
            <a:r>
              <a:rPr lang="en-US"/>
              <a:t>IISE CELL- KSRCE</a:t>
            </a:r>
            <a:endParaRPr lang="en-US" dirty="0"/>
          </a:p>
        </p:txBody>
      </p:sp>
      <p:sp>
        <p:nvSpPr>
          <p:cNvPr id="23" name="Slide Number Placeholder 22">
            <a:extLst>
              <a:ext uri="{FF2B5EF4-FFF2-40B4-BE49-F238E27FC236}">
                <a16:creationId xmlns:a16="http://schemas.microsoft.com/office/drawing/2014/main" id="{9C552D32-B742-E809-4311-38F221724EFE}"/>
              </a:ext>
            </a:extLst>
          </p:cNvPr>
          <p:cNvSpPr>
            <a:spLocks noGrp="1"/>
          </p:cNvSpPr>
          <p:nvPr>
            <p:ph type="sldNum" sz="quarter" idx="4"/>
          </p:nvPr>
        </p:nvSpPr>
        <p:spPr>
          <a:xfrm>
            <a:off x="146050" y="4657725"/>
            <a:ext cx="457200" cy="3429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defRPr>
            </a:lvl1pPr>
          </a:lstStyle>
          <a:p>
            <a:fld id="{7CF4C821-794B-479B-A900-05CA29682C8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382" r:id="rId1"/>
    <p:sldLayoutId id="2147484375" r:id="rId2"/>
    <p:sldLayoutId id="2147484383" r:id="rId3"/>
    <p:sldLayoutId id="2147484376" r:id="rId4"/>
    <p:sldLayoutId id="2147484377" r:id="rId5"/>
    <p:sldLayoutId id="2147484378" r:id="rId6"/>
    <p:sldLayoutId id="2147484379" r:id="rId7"/>
    <p:sldLayoutId id="2147484384" r:id="rId8"/>
    <p:sldLayoutId id="2147484385" r:id="rId9"/>
    <p:sldLayoutId id="2147484380" r:id="rId10"/>
    <p:sldLayoutId id="2147484381" r:id="rId11"/>
  </p:sldLayoutIdLst>
  <p:hf hd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2197AA0-4A2C-9DAB-E250-FC3B5130B46B}"/>
              </a:ext>
            </a:extLst>
          </p:cNvPr>
          <p:cNvSpPr>
            <a:spLocks noGrp="1"/>
          </p:cNvSpPr>
          <p:nvPr>
            <p:ph type="title"/>
          </p:nvPr>
        </p:nvSpPr>
        <p:spPr>
          <a:xfrm>
            <a:off x="0" y="358411"/>
            <a:ext cx="9144000" cy="1052513"/>
          </a:xfrm>
        </p:spPr>
        <p:txBody>
          <a:bodyPr/>
          <a:lstStyle/>
          <a:p>
            <a:pPr algn="ctr" eaLnBrk="1" hangingPunct="1"/>
            <a:r>
              <a:rPr lang="en-US" altLang="en-US" sz="1800" dirty="0">
                <a:latin typeface="Arial" panose="020B0604020202020204" pitchFamily="34" charset="0"/>
                <a:cs typeface="Arial" panose="020B0604020202020204" pitchFamily="34" charset="0"/>
              </a:rPr>
              <a:t>K.S.R. COLLEGE OF ENGINEERING </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(Autonomous)</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 TIRUCHENGODE - 637 215</a:t>
            </a:r>
            <a:endParaRPr lang="en-IN" altLang="en-US" sz="2800" dirty="0">
              <a:latin typeface="Arial" panose="020B0604020202020204" pitchFamily="34" charset="0"/>
              <a:cs typeface="Arial" panose="020B0604020202020204" pitchFamily="34" charset="0"/>
            </a:endParaRPr>
          </a:p>
        </p:txBody>
      </p:sp>
      <p:sp>
        <p:nvSpPr>
          <p:cNvPr id="8195" name="Slide Number Placeholder 5">
            <a:extLst>
              <a:ext uri="{FF2B5EF4-FFF2-40B4-BE49-F238E27FC236}">
                <a16:creationId xmlns:a16="http://schemas.microsoft.com/office/drawing/2014/main" id="{6CF1140D-B163-20F3-4C01-A5C3FBC0750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17A369-63B2-4201-919B-0D71485FD424}" type="slidenum">
              <a:rPr lang="en-US" altLang="en-US">
                <a:solidFill>
                  <a:srgbClr val="FFFFFF"/>
                </a:solidFill>
                <a:latin typeface="Franklin Gothic Book" panose="020B0503020102020204" pitchFamily="34" charset="0"/>
              </a:rPr>
              <a:pPr/>
              <a:t>1</a:t>
            </a:fld>
            <a:endParaRPr lang="en-US" altLang="en-US">
              <a:solidFill>
                <a:srgbClr val="FFFFFF"/>
              </a:solidFill>
              <a:latin typeface="Franklin Gothic Book" panose="020B0503020102020204" pitchFamily="34" charset="0"/>
            </a:endParaRPr>
          </a:p>
        </p:txBody>
      </p:sp>
      <p:pic>
        <p:nvPicPr>
          <p:cNvPr id="8196" name="Picture 8" descr="ksrce logo.png">
            <a:extLst>
              <a:ext uri="{FF2B5EF4-FFF2-40B4-BE49-F238E27FC236}">
                <a16:creationId xmlns:a16="http://schemas.microsoft.com/office/drawing/2014/main" id="{43A059B0-D771-78DD-2C6C-FA1161CB94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635" y="413973"/>
            <a:ext cx="1019175"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Footer Placeholder 1">
            <a:extLst>
              <a:ext uri="{FF2B5EF4-FFF2-40B4-BE49-F238E27FC236}">
                <a16:creationId xmlns:a16="http://schemas.microsoft.com/office/drawing/2014/main" id="{65063771-0033-DE7C-0658-514178587B82}"/>
              </a:ext>
            </a:extLst>
          </p:cNvPr>
          <p:cNvSpPr>
            <a:spLocks noGrp="1"/>
          </p:cNvSpPr>
          <p:nvPr>
            <p:ph type="ftr" sz="quarter" idx="11"/>
          </p:nvPr>
        </p:nvSpPr>
        <p:spPr bwMode="auto">
          <a:xfrm>
            <a:off x="2362200" y="4649788"/>
            <a:ext cx="3962400" cy="342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200" i="1">
                <a:solidFill>
                  <a:schemeClr val="tx2"/>
                </a:solidFill>
              </a:rPr>
              <a:t>IISE CELL- KSRCE</a:t>
            </a:r>
          </a:p>
        </p:txBody>
      </p:sp>
      <p:sp>
        <p:nvSpPr>
          <p:cNvPr id="2" name="Subtitle 2">
            <a:extLst>
              <a:ext uri="{FF2B5EF4-FFF2-40B4-BE49-F238E27FC236}">
                <a16:creationId xmlns:a16="http://schemas.microsoft.com/office/drawing/2014/main" id="{3A08FA07-8AE4-2E24-CBDE-4AF64BC6A8A2}"/>
              </a:ext>
            </a:extLst>
          </p:cNvPr>
          <p:cNvSpPr txBox="1">
            <a:spLocks/>
          </p:cNvSpPr>
          <p:nvPr/>
        </p:nvSpPr>
        <p:spPr>
          <a:xfrm>
            <a:off x="424656" y="367542"/>
            <a:ext cx="8294688" cy="3743325"/>
          </a:xfrm>
          <a:prstGeom prst="rect">
            <a:avLst/>
          </a:prstGeom>
          <a:ln>
            <a:solidFill>
              <a:schemeClr val="accent1"/>
            </a:solidFill>
          </a:ln>
        </p:spPr>
        <p:txBody>
          <a:bodyPr>
            <a:noAutofit/>
          </a:bodyPr>
          <a:lstStyle/>
          <a:p>
            <a:pPr marL="274320" indent="-274320" eaLnBrk="1" fontAlgn="auto" hangingPunct="1">
              <a:spcBef>
                <a:spcPts val="580"/>
              </a:spcBef>
              <a:spcAft>
                <a:spcPts val="0"/>
              </a:spcAft>
              <a:buClr>
                <a:schemeClr val="accent1"/>
              </a:buClr>
              <a:buSzPct val="85000"/>
              <a:defRPr/>
            </a:pPr>
            <a:endParaRPr lang="en-US" sz="2000" b="1" i="1" dirty="0"/>
          </a:p>
        </p:txBody>
      </p:sp>
      <p:sp>
        <p:nvSpPr>
          <p:cNvPr id="3" name="TextBox 2">
            <a:extLst>
              <a:ext uri="{FF2B5EF4-FFF2-40B4-BE49-F238E27FC236}">
                <a16:creationId xmlns:a16="http://schemas.microsoft.com/office/drawing/2014/main" id="{2DC07DB1-3720-0AA3-2C2B-8D9C45DAA504}"/>
              </a:ext>
            </a:extLst>
          </p:cNvPr>
          <p:cNvSpPr txBox="1"/>
          <p:nvPr/>
        </p:nvSpPr>
        <p:spPr>
          <a:xfrm>
            <a:off x="6096001" y="2546411"/>
            <a:ext cx="2405090" cy="1477328"/>
          </a:xfrm>
          <a:prstGeom prst="rect">
            <a:avLst/>
          </a:prstGeom>
          <a:noFill/>
        </p:spPr>
        <p:txBody>
          <a:bodyPr wrap="square" rtlCol="0">
            <a:spAutoFit/>
          </a:bodyPr>
          <a:lstStyle/>
          <a:p>
            <a:pPr algn="l"/>
            <a:r>
              <a:rPr lang="en-US" dirty="0" smtClean="0"/>
              <a:t>Done by:</a:t>
            </a:r>
          </a:p>
          <a:p>
            <a:r>
              <a:rPr lang="en-US" dirty="0" smtClean="0"/>
              <a:t>S. </a:t>
            </a:r>
            <a:r>
              <a:rPr lang="en-US" dirty="0" err="1" smtClean="0"/>
              <a:t>Moamed</a:t>
            </a:r>
            <a:r>
              <a:rPr lang="en-US" dirty="0" smtClean="0"/>
              <a:t> </a:t>
            </a:r>
            <a:r>
              <a:rPr lang="en-US" dirty="0" err="1" smtClean="0"/>
              <a:t>kalifa</a:t>
            </a:r>
            <a:endParaRPr lang="en-US" dirty="0" smtClean="0"/>
          </a:p>
          <a:p>
            <a:r>
              <a:rPr lang="en-US" dirty="0" err="1" smtClean="0"/>
              <a:t>Reg.No</a:t>
            </a:r>
            <a:r>
              <a:rPr lang="en-US" dirty="0" smtClean="0"/>
              <a:t>. 2013063 </a:t>
            </a:r>
          </a:p>
          <a:p>
            <a:r>
              <a:rPr lang="en-US" dirty="0" smtClean="0"/>
              <a:t>Department of CSE</a:t>
            </a:r>
            <a:endParaRPr lang="en-IN" dirty="0" smtClean="0"/>
          </a:p>
          <a:p>
            <a:pPr algn="l"/>
            <a:r>
              <a:rPr lang="en-US" dirty="0" smtClean="0"/>
              <a:t>Third year </a:t>
            </a:r>
            <a:endParaRPr lang="en-US" dirty="0"/>
          </a:p>
        </p:txBody>
      </p:sp>
      <p:sp>
        <p:nvSpPr>
          <p:cNvPr id="5" name="Rectangle 4"/>
          <p:cNvSpPr/>
          <p:nvPr/>
        </p:nvSpPr>
        <p:spPr>
          <a:xfrm>
            <a:off x="805584" y="1462652"/>
            <a:ext cx="7531100" cy="769441"/>
          </a:xfrm>
          <a:prstGeom prst="rect">
            <a:avLst/>
          </a:prstGeom>
          <a:noFill/>
        </p:spPr>
        <p:txBody>
          <a:bodyPr wrap="none" lIns="91440" tIns="45720" rIns="91440" bIns="45720">
            <a:spAutoFit/>
          </a:bodyPr>
          <a:lstStyle/>
          <a:p>
            <a:pPr algn="ctr"/>
            <a:r>
              <a:rPr lang="en-US" sz="4400" b="1" dirty="0" smtClean="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MODERN AIRBAG SYSTEM</a:t>
            </a:r>
            <a:endParaRPr lang="en-US" sz="4400" b="1" dirty="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endParaRPr>
          </a:p>
        </p:txBody>
      </p:sp>
      <p:sp>
        <p:nvSpPr>
          <p:cNvPr id="9" name="TextBox 8"/>
          <p:cNvSpPr txBox="1"/>
          <p:nvPr/>
        </p:nvSpPr>
        <p:spPr>
          <a:xfrm>
            <a:off x="1643042" y="2857502"/>
            <a:ext cx="3857652" cy="923330"/>
          </a:xfrm>
          <a:prstGeom prst="rect">
            <a:avLst/>
          </a:prstGeom>
          <a:noFill/>
        </p:spPr>
        <p:txBody>
          <a:bodyPr wrap="square" rtlCol="0">
            <a:spAutoFit/>
          </a:bodyPr>
          <a:lstStyle/>
          <a:p>
            <a:r>
              <a:rPr lang="en-US" dirty="0" smtClean="0"/>
              <a:t>Supervisor by</a:t>
            </a:r>
          </a:p>
          <a:p>
            <a:r>
              <a:rPr lang="en-US" dirty="0" smtClean="0"/>
              <a:t>Dr. K. </a:t>
            </a:r>
            <a:r>
              <a:rPr lang="en-US" dirty="0" err="1" smtClean="0"/>
              <a:t>Kumaresan</a:t>
            </a:r>
            <a:r>
              <a:rPr lang="en-US" dirty="0" smtClean="0"/>
              <a:t>, AP</a:t>
            </a:r>
          </a:p>
          <a:p>
            <a:r>
              <a:rPr lang="en-US" dirty="0" smtClean="0"/>
              <a:t>Department of CSE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94F0-A722-CA3B-A956-E070335F0036}"/>
              </a:ext>
            </a:extLst>
          </p:cNvPr>
          <p:cNvSpPr>
            <a:spLocks noGrp="1"/>
          </p:cNvSpPr>
          <p:nvPr>
            <p:ph type="title"/>
          </p:nvPr>
        </p:nvSpPr>
        <p:spPr>
          <a:xfrm>
            <a:off x="914400" y="357172"/>
            <a:ext cx="7772400" cy="928694"/>
          </a:xfrm>
        </p:spPr>
        <p:txBody>
          <a:bodyPr>
            <a:normAutofit fontScale="90000"/>
          </a:bodyPr>
          <a:lstStyle/>
          <a:p>
            <a:pPr algn="ctr" eaLnBrk="1" fontAlgn="auto" hangingPunct="1">
              <a:spcAft>
                <a:spcPts val="0"/>
              </a:spcAft>
              <a:defRPr/>
            </a:pPr>
            <a:r>
              <a:rPr lang="en-US" sz="3100" dirty="0">
                <a:solidFill>
                  <a:srgbClr val="7030A0"/>
                </a:solidFill>
                <a:latin typeface="Arial" pitchFamily="34" charset="0"/>
                <a:cs typeface="Arial" pitchFamily="34" charset="0"/>
              </a:rPr>
              <a:t>Block Diagram/Framework of the Project/Methodology</a:t>
            </a:r>
            <a:endParaRPr lang="en-IN" dirty="0">
              <a:solidFill>
                <a:srgbClr val="7030A0"/>
              </a:solidFill>
            </a:endParaRPr>
          </a:p>
        </p:txBody>
      </p:sp>
      <p:sp>
        <p:nvSpPr>
          <p:cNvPr id="9" name="Text Placeholder 8"/>
          <p:cNvSpPr>
            <a:spLocks noGrp="1"/>
          </p:cNvSpPr>
          <p:nvPr>
            <p:ph type="body" idx="1"/>
          </p:nvPr>
        </p:nvSpPr>
        <p:spPr>
          <a:xfrm>
            <a:off x="1857356" y="1285866"/>
            <a:ext cx="5105400" cy="603250"/>
          </a:xfrm>
        </p:spPr>
        <p:txBody>
          <a:bodyPr/>
          <a:lstStyle/>
          <a:p>
            <a:pPr algn="ctr"/>
            <a:r>
              <a:rPr lang="en-IN" dirty="0" smtClean="0"/>
              <a:t>VEHICLE </a:t>
            </a:r>
            <a:r>
              <a:rPr lang="en-IN" dirty="0"/>
              <a:t>EXTERNAL AIRBAG SYSTEM</a:t>
            </a:r>
          </a:p>
        </p:txBody>
      </p:sp>
      <p:sp>
        <p:nvSpPr>
          <p:cNvPr id="10" name="Text Placeholder 9"/>
          <p:cNvSpPr>
            <a:spLocks noGrp="1"/>
          </p:cNvSpPr>
          <p:nvPr>
            <p:ph type="body" sz="half" idx="3"/>
          </p:nvPr>
        </p:nvSpPr>
        <p:spPr/>
        <p:txBody>
          <a:bodyPr/>
          <a:lstStyle/>
          <a:p>
            <a:r>
              <a:rPr lang="en-IN" dirty="0" smtClean="0"/>
              <a:t> </a:t>
            </a:r>
            <a:endParaRPr lang="en-IN" dirty="0"/>
          </a:p>
        </p:txBody>
      </p:sp>
      <p:sp>
        <p:nvSpPr>
          <p:cNvPr id="17413" name="Footer Placeholder 1">
            <a:extLst>
              <a:ext uri="{FF2B5EF4-FFF2-40B4-BE49-F238E27FC236}">
                <a16:creationId xmlns:a16="http://schemas.microsoft.com/office/drawing/2014/main" id="{A66DAC7C-9B31-29CF-FEFD-71814EF5C2FF}"/>
              </a:ext>
            </a:extLst>
          </p:cNvPr>
          <p:cNvSpPr>
            <a:spLocks noGrp="1"/>
          </p:cNvSpPr>
          <p:nvPr>
            <p:ph type="ftr" sz="quarter" idx="11"/>
          </p:nvPr>
        </p:nvSpPr>
        <p:spPr bwMode="auto">
          <a:xfrm>
            <a:off x="2438529" y="4600575"/>
            <a:ext cx="3962400" cy="342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200" i="1" dirty="0">
                <a:solidFill>
                  <a:schemeClr val="tx2"/>
                </a:solidFill>
              </a:rPr>
              <a:t>IISE CELL- KSRCE</a:t>
            </a:r>
          </a:p>
        </p:txBody>
      </p:sp>
      <p:sp>
        <p:nvSpPr>
          <p:cNvPr id="17411" name="Slide Number Placeholder 4">
            <a:extLst>
              <a:ext uri="{FF2B5EF4-FFF2-40B4-BE49-F238E27FC236}">
                <a16:creationId xmlns:a16="http://schemas.microsoft.com/office/drawing/2014/main" id="{63AC7696-4061-D778-9E35-1C68D0E2987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79C4A91-36AE-4B41-9F24-AE498ABAABB9}" type="slidenum">
              <a:rPr lang="en-US" altLang="en-US">
                <a:solidFill>
                  <a:srgbClr val="FFFFFF"/>
                </a:solidFill>
                <a:latin typeface="Franklin Gothic Book" panose="020B0503020102020204" pitchFamily="34" charset="0"/>
              </a:rPr>
              <a:pPr/>
              <a:t>10</a:t>
            </a:fld>
            <a:endParaRPr lang="en-US" altLang="en-US">
              <a:solidFill>
                <a:srgbClr val="FFFFFF"/>
              </a:solidFill>
              <a:latin typeface="Franklin Gothic Book" panose="020B0503020102020204" pitchFamily="34" charset="0"/>
            </a:endParaRPr>
          </a:p>
        </p:txBody>
      </p:sp>
      <p:sp>
        <p:nvSpPr>
          <p:cNvPr id="11" name="Content Placeholder 10"/>
          <p:cNvSpPr>
            <a:spLocks noGrp="1"/>
          </p:cNvSpPr>
          <p:nvPr>
            <p:ph sz="half" idx="4"/>
          </p:nvPr>
        </p:nvSpPr>
        <p:spPr>
          <a:xfrm>
            <a:off x="5029200" y="738416"/>
            <a:ext cx="3733800" cy="282575"/>
          </a:xfrm>
        </p:spPr>
        <p:txBody>
          <a:bodyPr/>
          <a:lstStyle/>
          <a:p>
            <a:pPr marL="0" indent="0">
              <a:buNone/>
            </a:pPr>
            <a:r>
              <a:rPr lang="en-IN" dirty="0" smtClean="0"/>
              <a:t> </a:t>
            </a:r>
            <a:endParaRPr lang="en-IN" dirty="0"/>
          </a:p>
        </p:txBody>
      </p:sp>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428860" y="2071684"/>
            <a:ext cx="4466771" cy="2286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23528" y="314336"/>
            <a:ext cx="7772400" cy="857250"/>
          </a:xfrm>
        </p:spPr>
        <p:txBody>
          <a:bodyPr/>
          <a:lstStyle/>
          <a:p>
            <a:r>
              <a:rPr lang="en-IN" u="sng" dirty="0" smtClean="0">
                <a:solidFill>
                  <a:schemeClr val="tx1"/>
                </a:solidFill>
                <a:latin typeface="Arial" panose="020B0604020202020204" pitchFamily="34" charset="0"/>
                <a:cs typeface="Arial" panose="020B0604020202020204" pitchFamily="34" charset="0"/>
              </a:rPr>
              <a:t>Ultrasonic sensor </a:t>
            </a:r>
            <a:endParaRPr lang="en-IN" u="sng" dirty="0">
              <a:solidFill>
                <a:schemeClr val="tx1"/>
              </a:solidFill>
              <a:latin typeface="Arial" panose="020B0604020202020204" pitchFamily="34" charset="0"/>
              <a:cs typeface="Arial" panose="020B0604020202020204" pitchFamily="34" charset="0"/>
            </a:endParaRPr>
          </a:p>
        </p:txBody>
      </p:sp>
      <p:sp>
        <p:nvSpPr>
          <p:cNvPr id="9" name="Content Placeholder 8"/>
          <p:cNvSpPr>
            <a:spLocks noGrp="1"/>
          </p:cNvSpPr>
          <p:nvPr>
            <p:ph type="body" idx="2"/>
          </p:nvPr>
        </p:nvSpPr>
        <p:spPr>
          <a:xfrm>
            <a:off x="323528" y="1204912"/>
            <a:ext cx="5359702" cy="3357586"/>
          </a:xfrm>
        </p:spPr>
        <p:txBody>
          <a:bodyPr/>
          <a:lstStyle/>
          <a:p>
            <a:pPr marL="0" indent="0" algn="just">
              <a:buNone/>
            </a:pPr>
            <a:r>
              <a:rPr lang="en-US" sz="2400" dirty="0">
                <a:latin typeface="Arial" panose="020B0604020202020204" pitchFamily="34" charset="0"/>
                <a:cs typeface="Arial" panose="020B0604020202020204" pitchFamily="34" charset="0"/>
              </a:rPr>
              <a:t>An ultrasonic sensor is an electronic device that measures the distance of a target object by emitting ultrasonic sound waves, and converts the reflected sound into an electrical signal. Ultrasonic waves travel faster than the speed of audible sound (i.e. the sound that humans can hear</a:t>
            </a:r>
            <a:r>
              <a:rPr lang="en-US" sz="2400" dirty="0" smtClean="0">
                <a:latin typeface="Arial" panose="020B0604020202020204" pitchFamily="34" charset="0"/>
                <a:cs typeface="Arial" panose="020B0604020202020204" pitchFamily="34" charset="0"/>
              </a:rPr>
              <a:t>).</a:t>
            </a:r>
          </a:p>
        </p:txBody>
      </p:sp>
      <p:sp>
        <p:nvSpPr>
          <p:cNvPr id="5" name="Footer Placeholder 4"/>
          <p:cNvSpPr>
            <a:spLocks noGrp="1"/>
          </p:cNvSpPr>
          <p:nvPr>
            <p:ph type="ftr" sz="quarter" idx="11"/>
          </p:nvPr>
        </p:nvSpPr>
        <p:spPr/>
        <p:txBody>
          <a:bodyPr/>
          <a:lstStyle/>
          <a:p>
            <a:pPr>
              <a:defRPr/>
            </a:pPr>
            <a:r>
              <a:rPr lang="en-US" smtClean="0"/>
              <a:t>IISE CELL- KSRCE</a:t>
            </a:r>
            <a:endParaRPr lang="en-US" dirty="0"/>
          </a:p>
        </p:txBody>
      </p:sp>
      <p:sp>
        <p:nvSpPr>
          <p:cNvPr id="6" name="Slide Number Placeholder 5"/>
          <p:cNvSpPr>
            <a:spLocks noGrp="1"/>
          </p:cNvSpPr>
          <p:nvPr>
            <p:ph type="sldNum" sz="quarter" idx="12"/>
          </p:nvPr>
        </p:nvSpPr>
        <p:spPr/>
        <p:txBody>
          <a:bodyPr/>
          <a:lstStyle/>
          <a:p>
            <a:fld id="{EAAF45FA-4CF3-4AF4-A56E-9967E96EA3A1}" type="slidenum">
              <a:rPr lang="en-US" altLang="en-US" smtClean="0"/>
              <a:pPr/>
              <a:t>11</a:t>
            </a:fld>
            <a:endParaRPr lang="en-US" altLang="en-US"/>
          </a:p>
        </p:txBody>
      </p:sp>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683230" y="987574"/>
            <a:ext cx="3281258" cy="2736304"/>
          </a:xfrm>
        </p:spPr>
      </p:pic>
    </p:spTree>
    <p:extLst>
      <p:ext uri="{BB962C8B-B14F-4D97-AF65-F5344CB8AC3E}">
        <p14:creationId xmlns:p14="http://schemas.microsoft.com/office/powerpoint/2010/main" val="3894048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6375"/>
            <a:ext cx="7772400" cy="307975"/>
          </a:xfrm>
        </p:spPr>
        <p:txBody>
          <a:bodyPr/>
          <a:lstStyle/>
          <a:p>
            <a:r>
              <a:rPr lang="en-IN" dirty="0" smtClean="0"/>
              <a:t> </a:t>
            </a:r>
            <a:endParaRPr lang="en-IN" dirty="0"/>
          </a:p>
        </p:txBody>
      </p:sp>
      <p:sp>
        <p:nvSpPr>
          <p:cNvPr id="3" name="Content Placeholder 2"/>
          <p:cNvSpPr>
            <a:spLocks noGrp="1"/>
          </p:cNvSpPr>
          <p:nvPr>
            <p:ph sz="quarter" idx="1"/>
          </p:nvPr>
        </p:nvSpPr>
        <p:spPr>
          <a:xfrm>
            <a:off x="762000" y="543426"/>
            <a:ext cx="7770440" cy="4260572"/>
          </a:xfrm>
        </p:spPr>
        <p:txBody>
          <a:bodyPr/>
          <a:lstStyle/>
          <a:p>
            <a:pPr marL="0" indent="0" algn="just">
              <a:buNone/>
            </a:pPr>
            <a:r>
              <a:rPr lang="en-US" sz="2400" dirty="0">
                <a:latin typeface="Arial" panose="020B0604020202020204" pitchFamily="34" charset="0"/>
                <a:cs typeface="Arial" panose="020B0604020202020204" pitchFamily="34" charset="0"/>
              </a:rPr>
              <a:t>In this system the purpose of the sensor is to detect the presence of any object within 50 meters of range and send the corresponding signal to the microcontroller. Below shown is a working diagram of an ultrasonic sensor.</a:t>
            </a:r>
            <a:endParaRPr lang="en-IN" sz="2400" dirty="0">
              <a:latin typeface="Arial" panose="020B0604020202020204" pitchFamily="34" charset="0"/>
              <a:cs typeface="Arial" panose="020B0604020202020204" pitchFamily="34" charset="0"/>
            </a:endParaRPr>
          </a:p>
          <a:p>
            <a:pPr marL="0" indent="0">
              <a:buNone/>
            </a:pPr>
            <a:r>
              <a:rPr lang="en-IN" b="1" dirty="0">
                <a:latin typeface="Arial" panose="020B0604020202020204" pitchFamily="34" charset="0"/>
                <a:cs typeface="Arial" panose="020B0604020202020204" pitchFamily="34" charset="0"/>
              </a:rPr>
              <a:t>LiDAR </a:t>
            </a:r>
            <a:r>
              <a:rPr lang="en-IN" b="1" dirty="0" smtClean="0">
                <a:latin typeface="Arial" panose="020B0604020202020204" pitchFamily="34" charset="0"/>
                <a:cs typeface="Arial" panose="020B0604020202020204" pitchFamily="34" charset="0"/>
              </a:rPr>
              <a:t>Technology</a:t>
            </a:r>
          </a:p>
          <a:p>
            <a:pPr marL="0" indent="0">
              <a:buNone/>
            </a:pPr>
            <a:endParaRPr lang="en-IN" b="1" dirty="0">
              <a:latin typeface="Arial" panose="020B0604020202020204" pitchFamily="34" charset="0"/>
              <a:cs typeface="Arial" panose="020B0604020202020204" pitchFamily="34" charset="0"/>
            </a:endParaRPr>
          </a:p>
          <a:p>
            <a:pPr marL="0" indent="0">
              <a:buNone/>
            </a:pPr>
            <a:endParaRPr lang="en-IN" b="1" dirty="0" smtClean="0">
              <a:latin typeface="Arial" panose="020B0604020202020204" pitchFamily="34" charset="0"/>
              <a:cs typeface="Arial" panose="020B0604020202020204" pitchFamily="34" charset="0"/>
            </a:endParaRPr>
          </a:p>
          <a:p>
            <a:pPr marL="0" indent="0" algn="just">
              <a:buNone/>
            </a:pPr>
            <a:r>
              <a:rPr lang="en-US" sz="2400" dirty="0">
                <a:latin typeface="Arial" panose="020B0604020202020204" pitchFamily="34" charset="0"/>
                <a:cs typeface="Arial" panose="020B0604020202020204" pitchFamily="34" charset="0"/>
              </a:rPr>
              <a:t>U</a:t>
            </a:r>
            <a:r>
              <a:rPr lang="en-US" sz="2400" dirty="0" smtClean="0">
                <a:latin typeface="Arial" panose="020B0604020202020204" pitchFamily="34" charset="0"/>
                <a:cs typeface="Arial" panose="020B0604020202020204" pitchFamily="34" charset="0"/>
              </a:rPr>
              <a:t>sed </a:t>
            </a:r>
            <a:r>
              <a:rPr lang="en-US" sz="2400" dirty="0">
                <a:latin typeface="Arial" panose="020B0604020202020204" pitchFamily="34" charset="0"/>
                <a:cs typeface="Arial" panose="020B0604020202020204" pitchFamily="34" charset="0"/>
              </a:rPr>
              <a:t>to examine the surface of the earth, assess information about the ground surface, create a digital </a:t>
            </a:r>
            <a:endParaRPr lang="en-US" sz="2400" dirty="0" smtClean="0">
              <a:latin typeface="Arial" panose="020B0604020202020204" pitchFamily="34" charset="0"/>
              <a:cs typeface="Arial" panose="020B0604020202020204" pitchFamily="34" charset="0"/>
            </a:endParaRPr>
          </a:p>
          <a:p>
            <a:pPr marL="0" indent="0" algn="just">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IN" dirty="0" smtClean="0"/>
          </a:p>
          <a:p>
            <a:pPr marL="0" indent="0">
              <a:buNone/>
            </a:pPr>
            <a:endParaRPr lang="en-IN" dirty="0"/>
          </a:p>
        </p:txBody>
      </p:sp>
      <p:sp>
        <p:nvSpPr>
          <p:cNvPr id="4" name="Footer Placeholder 3"/>
          <p:cNvSpPr>
            <a:spLocks noGrp="1"/>
          </p:cNvSpPr>
          <p:nvPr>
            <p:ph type="ftr" sz="quarter" idx="11"/>
          </p:nvPr>
        </p:nvSpPr>
        <p:spPr/>
        <p:txBody>
          <a:bodyPr/>
          <a:lstStyle/>
          <a:p>
            <a:pPr>
              <a:defRPr/>
            </a:pPr>
            <a:r>
              <a:rPr lang="en-US" smtClean="0"/>
              <a:t>IISE CELL- KSRCE</a:t>
            </a:r>
            <a:endParaRPr lang="en-US" dirty="0"/>
          </a:p>
        </p:txBody>
      </p:sp>
      <p:sp>
        <p:nvSpPr>
          <p:cNvPr id="5" name="Slide Number Placeholder 4"/>
          <p:cNvSpPr>
            <a:spLocks noGrp="1"/>
          </p:cNvSpPr>
          <p:nvPr>
            <p:ph type="sldNum" sz="quarter" idx="12"/>
          </p:nvPr>
        </p:nvSpPr>
        <p:spPr/>
        <p:txBody>
          <a:bodyPr/>
          <a:lstStyle/>
          <a:p>
            <a:fld id="{F9CB768A-A32A-4EF0-B20D-03B6E6981451}" type="slidenum">
              <a:rPr lang="en-US" altLang="en-US" smtClean="0"/>
              <a:pPr/>
              <a:t>12</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2015793"/>
            <a:ext cx="4046453" cy="2016224"/>
          </a:xfrm>
          <a:prstGeom prst="rect">
            <a:avLst/>
          </a:prstGeom>
        </p:spPr>
      </p:pic>
    </p:spTree>
    <p:extLst>
      <p:ext uri="{BB962C8B-B14F-4D97-AF65-F5344CB8AC3E}">
        <p14:creationId xmlns:p14="http://schemas.microsoft.com/office/powerpoint/2010/main" val="1759060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3250" y="255176"/>
            <a:ext cx="8001198" cy="4548821"/>
          </a:xfrm>
        </p:spPr>
        <p:txBody>
          <a:bodyPr/>
          <a:lstStyle/>
          <a:p>
            <a:pPr marL="0" indent="0" algn="just">
              <a:buNone/>
            </a:pPr>
            <a:r>
              <a:rPr lang="en-US" sz="2400" dirty="0">
                <a:latin typeface="Arial" panose="020B0604020202020204" pitchFamily="34" charset="0"/>
                <a:cs typeface="Arial" panose="020B0604020202020204" pitchFamily="34" charset="0"/>
              </a:rPr>
              <a:t>twin of an object or detail a range of geospatial information</a:t>
            </a:r>
            <a:r>
              <a:rPr lang="en-US" sz="2400" dirty="0"/>
              <a:t>. </a:t>
            </a:r>
            <a:r>
              <a:rPr lang="en-US" sz="2400" dirty="0">
                <a:latin typeface="Arial" panose="020B0604020202020204" pitchFamily="34" charset="0"/>
                <a:cs typeface="Arial" panose="020B0604020202020204" pitchFamily="34" charset="0"/>
              </a:rPr>
              <a:t>Which helps to detector the vehicles are crossing while line in roads</a:t>
            </a:r>
            <a:endParaRPr lang="en-IN" sz="2400" b="1" dirty="0">
              <a:latin typeface="Arial" panose="020B0604020202020204" pitchFamily="34" charset="0"/>
              <a:cs typeface="Arial" panose="020B0604020202020204" pitchFamily="34" charset="0"/>
            </a:endParaRPr>
          </a:p>
          <a:p>
            <a:pPr marL="0" indent="0" algn="just">
              <a:buNone/>
            </a:pPr>
            <a:r>
              <a:rPr lang="en-IN" sz="2400" b="1" dirty="0" smtClean="0">
                <a:latin typeface="Arial" panose="020B0604020202020204" pitchFamily="34" charset="0"/>
                <a:cs typeface="Arial" panose="020B0604020202020204" pitchFamily="34" charset="0"/>
              </a:rPr>
              <a:t>Airbag:</a:t>
            </a:r>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r>
              <a:rPr lang="en-US" sz="2400" dirty="0" smtClean="0">
                <a:latin typeface="Arial" panose="020B0604020202020204" pitchFamily="34" charset="0"/>
                <a:cs typeface="Arial" panose="020B0604020202020204" pitchFamily="34" charset="0"/>
              </a:rPr>
              <a:t>These </a:t>
            </a:r>
            <a:r>
              <a:rPr lang="en-US" sz="2400" dirty="0">
                <a:latin typeface="Arial" panose="020B0604020202020204" pitchFamily="34" charset="0"/>
                <a:cs typeface="Arial" panose="020B0604020202020204" pitchFamily="34" charset="0"/>
              </a:rPr>
              <a:t>sensors respond to several different sets of stimuli, including sudden stopping, increased pressure as pieces of the car are moved due to the force of the collision, and more.</a:t>
            </a:r>
            <a:endParaRPr lang="en-IN" sz="2400" b="1"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707904" y="4744397"/>
            <a:ext cx="3962400" cy="342900"/>
          </a:xfrm>
        </p:spPr>
        <p:txBody>
          <a:bodyPr/>
          <a:lstStyle/>
          <a:p>
            <a:pPr>
              <a:defRPr/>
            </a:pPr>
            <a:r>
              <a:rPr lang="en-US" dirty="0" smtClean="0"/>
              <a:t>IISE CELL- KSRCE</a:t>
            </a:r>
            <a:endParaRPr lang="en-US" dirty="0"/>
          </a:p>
        </p:txBody>
      </p:sp>
      <p:sp>
        <p:nvSpPr>
          <p:cNvPr id="5" name="Slide Number Placeholder 4"/>
          <p:cNvSpPr>
            <a:spLocks noGrp="1"/>
          </p:cNvSpPr>
          <p:nvPr>
            <p:ph type="sldNum" sz="quarter" idx="12"/>
          </p:nvPr>
        </p:nvSpPr>
        <p:spPr/>
        <p:txBody>
          <a:bodyPr/>
          <a:lstStyle/>
          <a:p>
            <a:fld id="{F9CB768A-A32A-4EF0-B20D-03B6E6981451}" type="slidenum">
              <a:rPr lang="en-US" altLang="en-US" smtClean="0"/>
              <a:pPr/>
              <a:t>13</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635646"/>
            <a:ext cx="5256584" cy="1538177"/>
          </a:xfrm>
          <a:prstGeom prst="rect">
            <a:avLst/>
          </a:prstGeom>
        </p:spPr>
      </p:pic>
    </p:spTree>
    <p:extLst>
      <p:ext uri="{BB962C8B-B14F-4D97-AF65-F5344CB8AC3E}">
        <p14:creationId xmlns:p14="http://schemas.microsoft.com/office/powerpoint/2010/main" val="1473649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49"/>
            <a:ext cx="7696200" cy="549275"/>
          </a:xfrm>
        </p:spPr>
        <p:txBody>
          <a:bodyPr/>
          <a:lstStyle/>
          <a:p>
            <a:r>
              <a:rPr lang="en-IN" sz="2800" u="sng" dirty="0" smtClean="0"/>
              <a:t>Working of pre-crash airbag in bumper :</a:t>
            </a:r>
            <a:endParaRPr lang="en-IN" sz="2800" u="sng" dirty="0"/>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06378" y="1420975"/>
            <a:ext cx="3749675" cy="1487461"/>
          </a:xfrm>
        </p:spPr>
      </p:pic>
      <p:sp>
        <p:nvSpPr>
          <p:cNvPr id="5" name="Footer Placeholder 4"/>
          <p:cNvSpPr>
            <a:spLocks noGrp="1"/>
          </p:cNvSpPr>
          <p:nvPr>
            <p:ph type="ftr" sz="quarter" idx="11"/>
          </p:nvPr>
        </p:nvSpPr>
        <p:spPr/>
        <p:txBody>
          <a:bodyPr/>
          <a:lstStyle/>
          <a:p>
            <a:pPr>
              <a:defRPr/>
            </a:pPr>
            <a:r>
              <a:rPr lang="en-US" smtClean="0"/>
              <a:t>IISE CELL- KSRCE</a:t>
            </a:r>
            <a:endParaRPr lang="en-US" dirty="0"/>
          </a:p>
        </p:txBody>
      </p:sp>
      <p:sp>
        <p:nvSpPr>
          <p:cNvPr id="6" name="Slide Number Placeholder 5"/>
          <p:cNvSpPr>
            <a:spLocks noGrp="1"/>
          </p:cNvSpPr>
          <p:nvPr>
            <p:ph type="sldNum" sz="quarter" idx="12"/>
          </p:nvPr>
        </p:nvSpPr>
        <p:spPr/>
        <p:txBody>
          <a:bodyPr/>
          <a:lstStyle/>
          <a:p>
            <a:fld id="{F6EDD1D1-AF13-4D0F-9C9C-F0A05BDF0277}" type="slidenum">
              <a:rPr lang="en-US" altLang="en-US" smtClean="0"/>
              <a:pPr/>
              <a:t>14</a:t>
            </a:fld>
            <a:endParaRPr lang="en-US" altLang="en-US"/>
          </a:p>
        </p:txBody>
      </p:sp>
      <p:pic>
        <p:nvPicPr>
          <p:cNvPr id="10" name="Content Placeholder 9"/>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5029200" y="1200150"/>
            <a:ext cx="3749675" cy="2971800"/>
          </a:xfrm>
        </p:spPr>
      </p:pic>
      <p:sp>
        <p:nvSpPr>
          <p:cNvPr id="11" name="TextBox 10"/>
          <p:cNvSpPr txBox="1"/>
          <p:nvPr/>
        </p:nvSpPr>
        <p:spPr>
          <a:xfrm>
            <a:off x="1333415" y="3122461"/>
            <a:ext cx="2895600" cy="646331"/>
          </a:xfrm>
          <a:prstGeom prst="rect">
            <a:avLst/>
          </a:prstGeom>
          <a:noFill/>
        </p:spPr>
        <p:txBody>
          <a:bodyPr wrap="square" rtlCol="0">
            <a:spAutoFit/>
          </a:bodyPr>
          <a:lstStyle/>
          <a:p>
            <a:r>
              <a:rPr lang="en-IN" dirty="0" smtClean="0"/>
              <a:t>Ultrasonic sensor reading the distance of object</a:t>
            </a:r>
            <a:endParaRPr lang="en-IN" dirty="0"/>
          </a:p>
        </p:txBody>
      </p:sp>
      <p:sp>
        <p:nvSpPr>
          <p:cNvPr id="12" name="TextBox 11"/>
          <p:cNvSpPr txBox="1"/>
          <p:nvPr/>
        </p:nvSpPr>
        <p:spPr>
          <a:xfrm>
            <a:off x="5118933" y="4308476"/>
            <a:ext cx="3570208" cy="369332"/>
          </a:xfrm>
          <a:prstGeom prst="rect">
            <a:avLst/>
          </a:prstGeom>
          <a:noFill/>
        </p:spPr>
        <p:txBody>
          <a:bodyPr wrap="none" rtlCol="0">
            <a:spAutoFit/>
          </a:bodyPr>
          <a:lstStyle/>
          <a:p>
            <a:r>
              <a:rPr lang="en-IN" dirty="0" smtClean="0"/>
              <a:t>Inflating of airbag during red alert</a:t>
            </a:r>
            <a:endParaRPr lang="en-IN" dirty="0"/>
          </a:p>
        </p:txBody>
      </p:sp>
    </p:spTree>
    <p:extLst>
      <p:ext uri="{BB962C8B-B14F-4D97-AF65-F5344CB8AC3E}">
        <p14:creationId xmlns:p14="http://schemas.microsoft.com/office/powerpoint/2010/main" val="706987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D09D-29BA-79D4-B899-09FE0CF8A219}"/>
              </a:ext>
            </a:extLst>
          </p:cNvPr>
          <p:cNvSpPr>
            <a:spLocks noGrp="1"/>
          </p:cNvSpPr>
          <p:nvPr>
            <p:ph type="title"/>
          </p:nvPr>
        </p:nvSpPr>
        <p:spPr>
          <a:xfrm>
            <a:off x="899592" y="-156572"/>
            <a:ext cx="7772400" cy="857250"/>
          </a:xfrm>
        </p:spPr>
        <p:txBody>
          <a:bodyPr>
            <a:normAutofit fontScale="90000"/>
          </a:bodyPr>
          <a:lstStyle/>
          <a:p>
            <a:pPr eaLnBrk="1" fontAlgn="auto" hangingPunct="1">
              <a:spcAft>
                <a:spcPts val="0"/>
              </a:spcAft>
              <a:defRPr/>
            </a:pPr>
            <a:r>
              <a:rPr lang="en-US" sz="4800" dirty="0">
                <a:solidFill>
                  <a:srgbClr val="7030A0"/>
                </a:solidFill>
                <a:latin typeface="Arial" pitchFamily="34" charset="0"/>
                <a:cs typeface="Arial" pitchFamily="34" charset="0"/>
              </a:rPr>
              <a:t>Components Specification </a:t>
            </a:r>
            <a:endParaRPr lang="en-IN" dirty="0">
              <a:solidFill>
                <a:srgbClr val="7030A0"/>
              </a:solidFill>
            </a:endParaRPr>
          </a:p>
        </p:txBody>
      </p:sp>
      <p:sp>
        <p:nvSpPr>
          <p:cNvPr id="18435" name="Slide Number Placeholder 4">
            <a:extLst>
              <a:ext uri="{FF2B5EF4-FFF2-40B4-BE49-F238E27FC236}">
                <a16:creationId xmlns:a16="http://schemas.microsoft.com/office/drawing/2014/main" id="{4895A9A2-5611-E20F-211F-A7A73BFAF90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F656158-4B60-4219-88FC-53D36FBFE162}" type="slidenum">
              <a:rPr lang="en-US" altLang="en-US">
                <a:solidFill>
                  <a:srgbClr val="FFFFFF"/>
                </a:solidFill>
                <a:latin typeface="Franklin Gothic Book" panose="020B0503020102020204" pitchFamily="34" charset="0"/>
              </a:rPr>
              <a:pPr/>
              <a:t>15</a:t>
            </a:fld>
            <a:endParaRPr lang="en-US" altLang="en-US">
              <a:solidFill>
                <a:srgbClr val="FFFFFF"/>
              </a:solidFill>
              <a:latin typeface="Franklin Gothic Book" panose="020B0503020102020204" pitchFamily="34" charset="0"/>
            </a:endParaRPr>
          </a:p>
        </p:txBody>
      </p:sp>
      <p:graphicFrame>
        <p:nvGraphicFramePr>
          <p:cNvPr id="6" name="Content Placeholder 5">
            <a:extLst>
              <a:ext uri="{FF2B5EF4-FFF2-40B4-BE49-F238E27FC236}">
                <a16:creationId xmlns:a16="http://schemas.microsoft.com/office/drawing/2014/main" id="{B76D67E2-F633-02FE-DF4E-2E77470E6ECA}"/>
              </a:ext>
            </a:extLst>
          </p:cNvPr>
          <p:cNvGraphicFramePr>
            <a:graphicFrameLocks noGrp="1"/>
          </p:cNvGraphicFramePr>
          <p:nvPr>
            <p:ph sz="quarter" idx="1"/>
            <p:extLst>
              <p:ext uri="{D42A27DB-BD31-4B8C-83A1-F6EECF244321}">
                <p14:modId xmlns:p14="http://schemas.microsoft.com/office/powerpoint/2010/main" val="637182875"/>
              </p:ext>
            </p:extLst>
          </p:nvPr>
        </p:nvGraphicFramePr>
        <p:xfrm>
          <a:off x="146050" y="560517"/>
          <a:ext cx="8818437" cy="4295568"/>
        </p:xfrm>
        <a:graphic>
          <a:graphicData uri="http://schemas.openxmlformats.org/drawingml/2006/table">
            <a:tbl>
              <a:tblPr firstRow="1" bandRow="1">
                <a:tableStyleId>{5C22544A-7EE6-4342-B048-85BDC9FD1C3A}</a:tableStyleId>
              </a:tblPr>
              <a:tblGrid>
                <a:gridCol w="1079182">
                  <a:extLst>
                    <a:ext uri="{9D8B030D-6E8A-4147-A177-3AD203B41FA5}">
                      <a16:colId xmlns:a16="http://schemas.microsoft.com/office/drawing/2014/main" val="20000"/>
                    </a:ext>
                  </a:extLst>
                </a:gridCol>
                <a:gridCol w="2243850">
                  <a:extLst>
                    <a:ext uri="{9D8B030D-6E8A-4147-A177-3AD203B41FA5}">
                      <a16:colId xmlns:a16="http://schemas.microsoft.com/office/drawing/2014/main" val="20001"/>
                    </a:ext>
                  </a:extLst>
                </a:gridCol>
                <a:gridCol w="5495405">
                  <a:extLst>
                    <a:ext uri="{9D8B030D-6E8A-4147-A177-3AD203B41FA5}">
                      <a16:colId xmlns:a16="http://schemas.microsoft.com/office/drawing/2014/main" val="20002"/>
                    </a:ext>
                  </a:extLst>
                </a:gridCol>
              </a:tblGrid>
              <a:tr h="568072">
                <a:tc>
                  <a:txBody>
                    <a:bodyPr/>
                    <a:lstStyle/>
                    <a:p>
                      <a:r>
                        <a:rPr lang="en-US" sz="1800" b="0" dirty="0" err="1">
                          <a:latin typeface="Arial" pitchFamily="34" charset="0"/>
                          <a:cs typeface="Arial" pitchFamily="34" charset="0"/>
                        </a:rPr>
                        <a:t>S.No</a:t>
                      </a:r>
                      <a:endParaRPr lang="en-IN" sz="1800" b="0" dirty="0">
                        <a:latin typeface="Arial" pitchFamily="34" charset="0"/>
                        <a:cs typeface="Arial" pitchFamily="34" charset="0"/>
                      </a:endParaRPr>
                    </a:p>
                  </a:txBody>
                  <a:tcPr/>
                </a:tc>
                <a:tc>
                  <a:txBody>
                    <a:bodyPr/>
                    <a:lstStyle/>
                    <a:p>
                      <a:r>
                        <a:rPr lang="en-IN" sz="1800" b="0" dirty="0">
                          <a:latin typeface="Arial" pitchFamily="34" charset="0"/>
                          <a:cs typeface="Arial" pitchFamily="34" charset="0"/>
                        </a:rPr>
                        <a:t>Name Of The Component</a:t>
                      </a:r>
                    </a:p>
                  </a:txBody>
                  <a:tcPr/>
                </a:tc>
                <a:tc>
                  <a:txBody>
                    <a:bodyPr/>
                    <a:lstStyle/>
                    <a:p>
                      <a:r>
                        <a:rPr lang="en-IN" sz="1800" b="0" dirty="0">
                          <a:latin typeface="Arial" pitchFamily="34" charset="0"/>
                          <a:cs typeface="Arial" pitchFamily="34" charset="0"/>
                        </a:rPr>
                        <a:t>Technical Specification </a:t>
                      </a:r>
                    </a:p>
                  </a:txBody>
                  <a:tcPr/>
                </a:tc>
                <a:extLst>
                  <a:ext uri="{0D108BD9-81ED-4DB2-BD59-A6C34878D82A}">
                    <a16:rowId xmlns:a16="http://schemas.microsoft.com/office/drawing/2014/main" val="10000"/>
                  </a:ext>
                </a:extLst>
              </a:tr>
              <a:tr h="914400">
                <a:tc>
                  <a:txBody>
                    <a:bodyPr/>
                    <a:lstStyle/>
                    <a:p>
                      <a:r>
                        <a:rPr lang="en-IN" sz="1800" dirty="0" smtClean="0">
                          <a:latin typeface="Arial" panose="020B0604020202020204" pitchFamily="34" charset="0"/>
                          <a:cs typeface="Arial" panose="020B0604020202020204" pitchFamily="34" charset="0"/>
                        </a:rPr>
                        <a:t>1</a:t>
                      </a:r>
                      <a:endParaRPr lang="en-IN" sz="18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dk1"/>
                          </a:solidFill>
                          <a:effectLst/>
                          <a:latin typeface="Arial" panose="020B0604020202020204" pitchFamily="34" charset="0"/>
                          <a:ea typeface="+mn-ea"/>
                          <a:cs typeface="Arial" panose="020B0604020202020204" pitchFamily="34" charset="0"/>
                        </a:rPr>
                        <a:t>Radar</a:t>
                      </a:r>
                      <a:r>
                        <a:rPr kumimoji="0" lang="en-IN" sz="1800" b="1" i="0" u="none" strike="noStrike" kern="1200" dirty="0" smtClean="0">
                          <a:solidFill>
                            <a:schemeClr val="dk1"/>
                          </a:solidFill>
                          <a:effectLst/>
                          <a:latin typeface="Arial" panose="020B0604020202020204" pitchFamily="34" charset="0"/>
                          <a:ea typeface="+mn-ea"/>
                          <a:cs typeface="Arial" panose="020B0604020202020204" pitchFamily="34" charset="0"/>
                        </a:rPr>
                        <a:t> </a:t>
                      </a:r>
                      <a:r>
                        <a:rPr kumimoji="0" lang="en-IN" sz="1800" b="0" i="0" u="none" strike="noStrike" kern="1200" dirty="0" smtClean="0">
                          <a:solidFill>
                            <a:schemeClr val="dk1"/>
                          </a:solidFill>
                          <a:effectLst/>
                          <a:latin typeface="Arial" panose="020B0604020202020204" pitchFamily="34" charset="0"/>
                          <a:ea typeface="+mn-ea"/>
                          <a:cs typeface="Arial" panose="020B0604020202020204" pitchFamily="34" charset="0"/>
                        </a:rPr>
                        <a:t>sensors</a:t>
                      </a:r>
                    </a:p>
                    <a:p>
                      <a:endParaRPr lang="en-IN" sz="1800" dirty="0"/>
                    </a:p>
                  </a:txBody>
                  <a:tcPr/>
                </a:tc>
                <a:tc>
                  <a:txBody>
                    <a:bodyPr/>
                    <a:lstStyle/>
                    <a:p>
                      <a:pPr algn="just"/>
                      <a:r>
                        <a:rPr kumimoji="0" lang="en-US" b="0" i="0" kern="1200" dirty="0" smtClean="0">
                          <a:solidFill>
                            <a:schemeClr val="dk1"/>
                          </a:solidFill>
                          <a:effectLst/>
                          <a:latin typeface="Arial" panose="020B0604020202020204" pitchFamily="34" charset="0"/>
                          <a:ea typeface="+mn-ea"/>
                          <a:cs typeface="Arial" panose="020B0604020202020204" pitchFamily="34" charset="0"/>
                        </a:rPr>
                        <a:t>They </a:t>
                      </a:r>
                      <a:r>
                        <a:rPr kumimoji="0" lang="en-US" b="0" i="0" kern="1200" dirty="0" smtClean="0">
                          <a:solidFill>
                            <a:schemeClr val="dk1"/>
                          </a:solidFill>
                          <a:effectLst/>
                          <a:latin typeface="Arial" panose="020B0604020202020204" pitchFamily="34" charset="0"/>
                          <a:ea typeface="+mn-ea"/>
                          <a:cs typeface="Arial" panose="020B0604020202020204" pitchFamily="34" charset="0"/>
                        </a:rPr>
                        <a:t>send out radio waves that detect objects and gauge their distance and speed in relation to the vehicle in real </a:t>
                      </a:r>
                      <a:r>
                        <a:rPr kumimoji="0" lang="en-US" b="0" i="0" kern="1200" dirty="0" smtClean="0">
                          <a:solidFill>
                            <a:schemeClr val="dk1"/>
                          </a:solidFill>
                          <a:effectLst/>
                          <a:latin typeface="Arial" panose="020B0604020202020204" pitchFamily="34" charset="0"/>
                          <a:ea typeface="+mn-ea"/>
                          <a:cs typeface="Arial" panose="020B0604020202020204" pitchFamily="34" charset="0"/>
                        </a:rPr>
                        <a:t>time.</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673127">
                <a:tc>
                  <a:txBody>
                    <a:bodyPr/>
                    <a:lstStyle/>
                    <a:p>
                      <a:r>
                        <a:rPr lang="en-IN" sz="1800" dirty="0" smtClean="0">
                          <a:latin typeface="Arial" panose="020B0604020202020204" pitchFamily="34" charset="0"/>
                          <a:cs typeface="Arial" panose="020B0604020202020204" pitchFamily="34" charset="0"/>
                        </a:rPr>
                        <a:t>2</a:t>
                      </a:r>
                      <a:endParaRPr lang="en-IN" sz="1800" dirty="0">
                        <a:latin typeface="Arial" panose="020B0604020202020204" pitchFamily="34" charset="0"/>
                        <a:cs typeface="Arial" panose="020B0604020202020204" pitchFamily="34" charset="0"/>
                      </a:endParaRPr>
                    </a:p>
                  </a:txBody>
                  <a:tcPr/>
                </a:tc>
                <a:tc>
                  <a:txBody>
                    <a:bodyPr/>
                    <a:lstStyle/>
                    <a:p>
                      <a:r>
                        <a:rPr lang="en-IN" u="none" dirty="0" smtClean="0">
                          <a:solidFill>
                            <a:schemeClr val="tx1"/>
                          </a:solidFill>
                          <a:latin typeface="Arial" panose="020B0604020202020204" pitchFamily="34" charset="0"/>
                          <a:cs typeface="Arial" panose="020B0604020202020204" pitchFamily="34" charset="0"/>
                        </a:rPr>
                        <a:t>Ultrasonic sensor </a:t>
                      </a:r>
                      <a:endParaRPr lang="en-IN" sz="1800" u="none" dirty="0">
                        <a:latin typeface="Arial" panose="020B0604020202020204" pitchFamily="34" charset="0"/>
                        <a:cs typeface="Arial" panose="020B0604020202020204" pitchFamily="34" charset="0"/>
                      </a:endParaRPr>
                    </a:p>
                  </a:txBody>
                  <a:tcPr/>
                </a:tc>
                <a:tc>
                  <a:txBody>
                    <a:bodyPr/>
                    <a:lstStyle/>
                    <a:p>
                      <a:pPr algn="just"/>
                      <a:r>
                        <a:rPr kumimoji="0" lang="en-US" b="0" i="0" kern="1200" dirty="0" smtClean="0">
                          <a:solidFill>
                            <a:schemeClr val="dk1"/>
                          </a:solidFill>
                          <a:effectLst/>
                          <a:latin typeface="Arial" panose="020B0604020202020204" pitchFamily="34" charset="0"/>
                          <a:ea typeface="+mn-ea"/>
                          <a:cs typeface="Arial" panose="020B0604020202020204" pitchFamily="34" charset="0"/>
                        </a:rPr>
                        <a:t>which measures the distance of a target object by emitting ultrasonic sound waves, and converts the reflected sound into an electrical signal.</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63669092"/>
                  </a:ext>
                </a:extLst>
              </a:tr>
              <a:tr h="601717">
                <a:tc>
                  <a:txBody>
                    <a:bodyPr/>
                    <a:lstStyle/>
                    <a:p>
                      <a:r>
                        <a:rPr lang="en-IN" sz="1800" dirty="0" smtClean="0">
                          <a:latin typeface="Arial" panose="020B0604020202020204" pitchFamily="34" charset="0"/>
                          <a:cs typeface="Arial" panose="020B0604020202020204" pitchFamily="34" charset="0"/>
                        </a:rPr>
                        <a:t>2</a:t>
                      </a:r>
                      <a:endParaRPr lang="en-IN" sz="18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dk1"/>
                          </a:solidFill>
                          <a:effectLst/>
                          <a:latin typeface="Arial" panose="020B0604020202020204" pitchFamily="34" charset="0"/>
                          <a:ea typeface="+mn-ea"/>
                          <a:cs typeface="Arial" panose="020B0604020202020204" pitchFamily="34" charset="0"/>
                        </a:rPr>
                        <a:t>Lidar sensors</a:t>
                      </a:r>
                    </a:p>
                    <a:p>
                      <a:endParaRPr lang="en-IN" sz="1800" dirty="0"/>
                    </a:p>
                  </a:txBody>
                  <a:tcPr/>
                </a:tc>
                <a:tc>
                  <a:txBody>
                    <a:bodyPr/>
                    <a:lstStyle/>
                    <a:p>
                      <a:pPr algn="just"/>
                      <a:r>
                        <a:rPr kumimoji="0" lang="en-US" b="0" i="0" kern="1200" dirty="0" smtClean="0">
                          <a:solidFill>
                            <a:schemeClr val="dk1"/>
                          </a:solidFill>
                          <a:effectLst/>
                          <a:latin typeface="Arial" panose="020B0604020202020204" pitchFamily="34" charset="0"/>
                          <a:ea typeface="+mn-ea"/>
                          <a:cs typeface="Arial" panose="020B0604020202020204" pitchFamily="34" charset="0"/>
                        </a:rPr>
                        <a:t>Apart from measuring the distances to various objects on the road</a:t>
                      </a:r>
                      <a:r>
                        <a:rPr kumimoji="0" lang="en-US" b="0" i="0" kern="1200" baseline="0" dirty="0" smtClean="0">
                          <a:solidFill>
                            <a:schemeClr val="dk1"/>
                          </a:solidFill>
                          <a:effectLst/>
                          <a:latin typeface="Arial" panose="020B0604020202020204" pitchFamily="34" charset="0"/>
                          <a:ea typeface="+mn-ea"/>
                          <a:cs typeface="Arial" panose="020B0604020202020204" pitchFamily="34" charset="0"/>
                        </a:rPr>
                        <a:t> and gets 3D </a:t>
                      </a:r>
                      <a:r>
                        <a:rPr kumimoji="0" lang="en-US" b="0" i="0" kern="1200" baseline="0" dirty="0" smtClean="0">
                          <a:solidFill>
                            <a:schemeClr val="dk1"/>
                          </a:solidFill>
                          <a:effectLst/>
                          <a:latin typeface="Arial" panose="020B0604020202020204" pitchFamily="34" charset="0"/>
                          <a:ea typeface="+mn-ea"/>
                          <a:cs typeface="Arial" panose="020B0604020202020204" pitchFamily="34" charset="0"/>
                        </a:rPr>
                        <a:t>objects.</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440040">
                <a:tc>
                  <a:txBody>
                    <a:bodyPr/>
                    <a:lstStyle/>
                    <a:p>
                      <a:r>
                        <a:rPr lang="en-IN" sz="1800" dirty="0" smtClean="0">
                          <a:latin typeface="Arial" panose="020B0604020202020204" pitchFamily="34" charset="0"/>
                          <a:cs typeface="Arial" panose="020B0604020202020204" pitchFamily="34" charset="0"/>
                        </a:rPr>
                        <a:t>3</a:t>
                      </a:r>
                      <a:endParaRPr lang="en-IN" sz="1800" dirty="0">
                        <a:latin typeface="Arial" panose="020B0604020202020204" pitchFamily="34" charset="0"/>
                        <a:cs typeface="Arial" panose="020B0604020202020204" pitchFamily="34" charset="0"/>
                      </a:endParaRPr>
                    </a:p>
                  </a:txBody>
                  <a:tcPr/>
                </a:tc>
                <a:tc>
                  <a:txBody>
                    <a:bodyPr/>
                    <a:lstStyle/>
                    <a:p>
                      <a:r>
                        <a:rPr lang="en-IN" sz="1800" dirty="0" smtClean="0">
                          <a:latin typeface="Arial" panose="020B0604020202020204" pitchFamily="34" charset="0"/>
                          <a:cs typeface="Arial" panose="020B0604020202020204" pitchFamily="34" charset="0"/>
                        </a:rPr>
                        <a:t>Airbag</a:t>
                      </a:r>
                      <a:endParaRPr lang="en-IN" sz="1800" dirty="0">
                        <a:latin typeface="Arial" panose="020B0604020202020204" pitchFamily="34" charset="0"/>
                        <a:cs typeface="Arial" panose="020B0604020202020204" pitchFamily="34" charset="0"/>
                      </a:endParaRPr>
                    </a:p>
                  </a:txBody>
                  <a:tcPr/>
                </a:tc>
                <a:tc>
                  <a:txBody>
                    <a:bodyPr/>
                    <a:lstStyle/>
                    <a:p>
                      <a:pPr algn="just"/>
                      <a:r>
                        <a:rPr kumimoji="0" lang="en-IN" b="0" i="0" kern="1200" baseline="0" dirty="0" smtClean="0">
                          <a:solidFill>
                            <a:schemeClr val="dk1"/>
                          </a:solidFill>
                          <a:effectLst/>
                          <a:latin typeface="Arial" panose="020B0604020202020204" pitchFamily="34" charset="0"/>
                          <a:ea typeface="+mn-ea"/>
                          <a:cs typeface="Arial" panose="020B0604020202020204" pitchFamily="34" charset="0"/>
                        </a:rPr>
                        <a:t>Fabric with </a:t>
                      </a:r>
                      <a:r>
                        <a:rPr kumimoji="0" lang="en-IN" b="0" i="0" kern="1200" dirty="0" smtClean="0">
                          <a:solidFill>
                            <a:schemeClr val="dk1"/>
                          </a:solidFill>
                          <a:effectLst/>
                          <a:latin typeface="Arial" panose="020B0604020202020204" pitchFamily="34" charset="0"/>
                          <a:ea typeface="+mn-ea"/>
                          <a:cs typeface="Arial" panose="020B0604020202020204" pitchFamily="34" charset="0"/>
                        </a:rPr>
                        <a:t>high strength</a:t>
                      </a:r>
                      <a:r>
                        <a:rPr kumimoji="0" lang="en-IN" b="0" i="0" kern="1200" baseline="0" dirty="0" smtClean="0">
                          <a:solidFill>
                            <a:schemeClr val="dk1"/>
                          </a:solidFill>
                          <a:effectLst/>
                          <a:latin typeface="Arial" panose="020B0604020202020204" pitchFamily="34" charset="0"/>
                          <a:ea typeface="+mn-ea"/>
                          <a:cs typeface="Arial" panose="020B0604020202020204" pitchFamily="34" charset="0"/>
                        </a:rPr>
                        <a:t> and</a:t>
                      </a:r>
                      <a:r>
                        <a:rPr kumimoji="0" lang="en-IN" b="0" i="0" kern="1200" dirty="0" smtClean="0">
                          <a:solidFill>
                            <a:schemeClr val="dk1"/>
                          </a:solidFill>
                          <a:effectLst/>
                          <a:latin typeface="Arial" panose="020B0604020202020204" pitchFamily="34" charset="0"/>
                          <a:ea typeface="+mn-ea"/>
                          <a:cs typeface="Arial" panose="020B0604020202020204" pitchFamily="34" charset="0"/>
                        </a:rPr>
                        <a:t> thermal </a:t>
                      </a:r>
                      <a:r>
                        <a:rPr kumimoji="0" lang="en-IN" b="0" i="0" kern="1200" dirty="0" smtClean="0">
                          <a:solidFill>
                            <a:schemeClr val="dk1"/>
                          </a:solidFill>
                          <a:effectLst/>
                          <a:latin typeface="Arial" panose="020B0604020202020204" pitchFamily="34" charset="0"/>
                          <a:ea typeface="+mn-ea"/>
                          <a:cs typeface="Arial" panose="020B0604020202020204" pitchFamily="34" charset="0"/>
                        </a:rPr>
                        <a:t>stability.</a:t>
                      </a:r>
                      <a:endParaRPr lang="en-IN" sz="18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373284">
                <a:tc>
                  <a:txBody>
                    <a:bodyPr/>
                    <a:lstStyle/>
                    <a:p>
                      <a:r>
                        <a:rPr lang="en-IN" sz="1800" dirty="0" smtClean="0">
                          <a:latin typeface="Arial" panose="020B0604020202020204" pitchFamily="34" charset="0"/>
                          <a:cs typeface="Arial" panose="020B0604020202020204" pitchFamily="34" charset="0"/>
                        </a:rPr>
                        <a:t>4</a:t>
                      </a:r>
                      <a:endParaRPr lang="en-IN" sz="1800" dirty="0">
                        <a:latin typeface="Arial" panose="020B0604020202020204" pitchFamily="34" charset="0"/>
                        <a:cs typeface="Arial" panose="020B0604020202020204" pitchFamily="34" charset="0"/>
                      </a:endParaRPr>
                    </a:p>
                  </a:txBody>
                  <a:tcPr/>
                </a:tc>
                <a:tc>
                  <a:txBody>
                    <a:bodyPr/>
                    <a:lstStyle/>
                    <a:p>
                      <a:r>
                        <a:rPr lang="en-IN" sz="1800" dirty="0" smtClean="0">
                          <a:latin typeface="Arial" panose="020B0604020202020204" pitchFamily="34" charset="0"/>
                          <a:cs typeface="Arial" panose="020B0604020202020204" pitchFamily="34" charset="0"/>
                        </a:rPr>
                        <a:t>Nitrogen gas</a:t>
                      </a:r>
                      <a:endParaRPr lang="en-IN" sz="1800" dirty="0">
                        <a:latin typeface="Arial" panose="020B0604020202020204" pitchFamily="34" charset="0"/>
                        <a:cs typeface="Arial" panose="020B0604020202020204" pitchFamily="34" charset="0"/>
                      </a:endParaRPr>
                    </a:p>
                  </a:txBody>
                  <a:tcPr/>
                </a:tc>
                <a:tc>
                  <a:txBody>
                    <a:bodyPr/>
                    <a:lstStyle/>
                    <a:p>
                      <a:pPr algn="just"/>
                      <a:r>
                        <a:rPr lang="en-IN" sz="1800" dirty="0" smtClean="0">
                          <a:latin typeface="Arial" panose="020B0604020202020204" pitchFamily="34" charset="0"/>
                          <a:cs typeface="Arial" panose="020B0604020202020204" pitchFamily="34" charset="0"/>
                        </a:rPr>
                        <a:t>To</a:t>
                      </a:r>
                      <a:r>
                        <a:rPr lang="en-IN" sz="1800" baseline="0" dirty="0" smtClean="0">
                          <a:latin typeface="Arial" panose="020B0604020202020204" pitchFamily="34" charset="0"/>
                          <a:cs typeface="Arial" panose="020B0604020202020204" pitchFamily="34" charset="0"/>
                        </a:rPr>
                        <a:t> create a huge air pressure in </a:t>
                      </a:r>
                      <a:r>
                        <a:rPr lang="en-IN" sz="1800" baseline="0" dirty="0" smtClean="0">
                          <a:latin typeface="Arial" panose="020B0604020202020204" pitchFamily="34" charset="0"/>
                          <a:cs typeface="Arial" panose="020B0604020202020204" pitchFamily="34" charset="0"/>
                        </a:rPr>
                        <a:t>airbag.</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373284">
                <a:tc>
                  <a:txBody>
                    <a:bodyPr/>
                    <a:lstStyle/>
                    <a:p>
                      <a:r>
                        <a:rPr lang="en-IN" sz="1800" dirty="0" smtClean="0">
                          <a:latin typeface="Arial" panose="020B0604020202020204" pitchFamily="34" charset="0"/>
                          <a:cs typeface="Arial" panose="020B0604020202020204" pitchFamily="34" charset="0"/>
                        </a:rPr>
                        <a:t>5</a:t>
                      </a:r>
                      <a:endParaRPr lang="en-IN" sz="1800" dirty="0">
                        <a:latin typeface="Arial" panose="020B0604020202020204" pitchFamily="34" charset="0"/>
                        <a:cs typeface="Arial" panose="020B0604020202020204" pitchFamily="34" charset="0"/>
                      </a:endParaRPr>
                    </a:p>
                  </a:txBody>
                  <a:tcPr/>
                </a:tc>
                <a:tc>
                  <a:txBody>
                    <a:bodyPr/>
                    <a:lstStyle/>
                    <a:p>
                      <a:r>
                        <a:rPr lang="en-IN" sz="1800" dirty="0" smtClean="0">
                          <a:latin typeface="Arial" panose="020B0604020202020204" pitchFamily="34" charset="0"/>
                          <a:cs typeface="Arial" panose="020B0604020202020204" pitchFamily="34" charset="0"/>
                        </a:rPr>
                        <a:t>Crash sensors</a:t>
                      </a:r>
                      <a:endParaRPr lang="en-IN" sz="1800" dirty="0">
                        <a:latin typeface="Arial" panose="020B0604020202020204" pitchFamily="34" charset="0"/>
                        <a:cs typeface="Arial" panose="020B0604020202020204" pitchFamily="34" charset="0"/>
                      </a:endParaRPr>
                    </a:p>
                  </a:txBody>
                  <a:tcPr/>
                </a:tc>
                <a:tc>
                  <a:txBody>
                    <a:bodyPr/>
                    <a:lstStyle/>
                    <a:p>
                      <a:pPr algn="just"/>
                      <a:r>
                        <a:rPr lang="en-IN" sz="1800" dirty="0" smtClean="0">
                          <a:latin typeface="Arial" panose="020B0604020202020204" pitchFamily="34" charset="0"/>
                          <a:cs typeface="Arial" panose="020B0604020202020204" pitchFamily="34" charset="0"/>
                        </a:rPr>
                        <a:t>To sense the crash and inflate</a:t>
                      </a:r>
                      <a:r>
                        <a:rPr lang="en-IN" sz="1800" baseline="0" dirty="0" smtClean="0">
                          <a:latin typeface="Arial" panose="020B0604020202020204" pitchFamily="34" charset="0"/>
                          <a:cs typeface="Arial" panose="020B0604020202020204" pitchFamily="34" charset="0"/>
                        </a:rPr>
                        <a:t> the nitrogen </a:t>
                      </a:r>
                      <a:r>
                        <a:rPr lang="en-IN" sz="1800" baseline="0" dirty="0" smtClean="0">
                          <a:latin typeface="Arial" panose="020B0604020202020204" pitchFamily="34" charset="0"/>
                          <a:cs typeface="Arial" panose="020B0604020202020204" pitchFamily="34" charset="0"/>
                        </a:rPr>
                        <a:t>gag.</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10735472"/>
                  </a:ext>
                </a:extLst>
              </a:tr>
            </a:tbl>
          </a:graphicData>
        </a:graphic>
      </p:graphicFrame>
      <p:sp>
        <p:nvSpPr>
          <p:cNvPr id="18468" name="Footer Placeholder 1">
            <a:extLst>
              <a:ext uri="{FF2B5EF4-FFF2-40B4-BE49-F238E27FC236}">
                <a16:creationId xmlns:a16="http://schemas.microsoft.com/office/drawing/2014/main" id="{3FD13C3D-E3F8-3327-5F3B-6985F9B7901C}"/>
              </a:ext>
            </a:extLst>
          </p:cNvPr>
          <p:cNvSpPr>
            <a:spLocks noGrp="1"/>
          </p:cNvSpPr>
          <p:nvPr>
            <p:ph type="ftr" sz="quarter" idx="11"/>
          </p:nvPr>
        </p:nvSpPr>
        <p:spPr bwMode="auto">
          <a:xfrm>
            <a:off x="2339752" y="4872789"/>
            <a:ext cx="3962400" cy="342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200" i="1" dirty="0">
                <a:solidFill>
                  <a:schemeClr val="tx2"/>
                </a:solidFill>
              </a:rPr>
              <a:t>IISE CELL- KSRCE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CB99-CAE2-96FF-AA70-FB4BB2B20084}"/>
              </a:ext>
            </a:extLst>
          </p:cNvPr>
          <p:cNvSpPr>
            <a:spLocks noGrp="1"/>
          </p:cNvSpPr>
          <p:nvPr>
            <p:ph type="title"/>
          </p:nvPr>
        </p:nvSpPr>
        <p:spPr/>
        <p:txBody>
          <a:bodyPr>
            <a:normAutofit fontScale="90000"/>
          </a:bodyPr>
          <a:lstStyle/>
          <a:p>
            <a:pPr eaLnBrk="1" fontAlgn="auto" hangingPunct="1">
              <a:spcAft>
                <a:spcPts val="0"/>
              </a:spcAft>
              <a:defRPr/>
            </a:pPr>
            <a:r>
              <a:rPr lang="en-US" sz="4800" dirty="0">
                <a:solidFill>
                  <a:srgbClr val="7030A0"/>
                </a:solidFill>
                <a:latin typeface="Arial" pitchFamily="34" charset="0"/>
                <a:cs typeface="Arial" pitchFamily="34" charset="0"/>
              </a:rPr>
              <a:t>Conclusion</a:t>
            </a:r>
            <a:endParaRPr lang="en-IN" dirty="0">
              <a:solidFill>
                <a:srgbClr val="7030A0"/>
              </a:solidFill>
            </a:endParaRPr>
          </a:p>
        </p:txBody>
      </p:sp>
      <p:sp>
        <p:nvSpPr>
          <p:cNvPr id="20483" name="Slide Number Placeholder 4">
            <a:extLst>
              <a:ext uri="{FF2B5EF4-FFF2-40B4-BE49-F238E27FC236}">
                <a16:creationId xmlns:a16="http://schemas.microsoft.com/office/drawing/2014/main" id="{5EBFF9F4-5AAB-1CB6-7AC6-E597E7A292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C590B03-5C48-4173-8BD1-33B253F97F59}" type="slidenum">
              <a:rPr lang="en-US" altLang="en-US">
                <a:solidFill>
                  <a:srgbClr val="FFFFFF"/>
                </a:solidFill>
                <a:latin typeface="Franklin Gothic Book" panose="020B0503020102020204" pitchFamily="34" charset="0"/>
              </a:rPr>
              <a:pPr/>
              <a:t>16</a:t>
            </a:fld>
            <a:endParaRPr lang="en-US" altLang="en-US">
              <a:solidFill>
                <a:srgbClr val="FFFFFF"/>
              </a:solidFill>
              <a:latin typeface="Franklin Gothic Book" panose="020B0503020102020204" pitchFamily="34" charset="0"/>
            </a:endParaRPr>
          </a:p>
        </p:txBody>
      </p:sp>
      <p:sp>
        <p:nvSpPr>
          <p:cNvPr id="18435" name="Content Placeholder 2">
            <a:extLst>
              <a:ext uri="{FF2B5EF4-FFF2-40B4-BE49-F238E27FC236}">
                <a16:creationId xmlns:a16="http://schemas.microsoft.com/office/drawing/2014/main" id="{CD9C0637-C66E-A504-794D-CD1E55D37294}"/>
              </a:ext>
            </a:extLst>
          </p:cNvPr>
          <p:cNvSpPr>
            <a:spLocks noGrp="1"/>
          </p:cNvSpPr>
          <p:nvPr>
            <p:ph sz="quarter" idx="1"/>
          </p:nvPr>
        </p:nvSpPr>
        <p:spPr>
          <a:xfrm>
            <a:off x="914400" y="819149"/>
            <a:ext cx="7772400" cy="3838575"/>
          </a:xfrm>
        </p:spPr>
        <p:txBody>
          <a:bodyPr>
            <a:normAutofit fontScale="70000" lnSpcReduction="20000"/>
          </a:bodyPr>
          <a:lstStyle/>
          <a:p>
            <a:pPr marL="365760" lvl="1" indent="-342900" algn="just" eaLnBrk="1" fontAlgn="auto" hangingPunct="1">
              <a:lnSpc>
                <a:spcPct val="150000"/>
              </a:lnSpc>
              <a:spcBef>
                <a:spcPts val="370"/>
              </a:spcBef>
              <a:spcAft>
                <a:spcPts val="600"/>
              </a:spcAft>
              <a:defRPr/>
            </a:pPr>
            <a:r>
              <a:rPr lang="en-US" sz="3400" dirty="0">
                <a:latin typeface="Arial" panose="020B0604020202020204" pitchFamily="34" charset="0"/>
                <a:cs typeface="Arial" panose="020B0604020202020204" pitchFamily="34" charset="0"/>
              </a:rPr>
              <a:t>The airbags provide safety to the occupants of cars and reduce the mortality even at </a:t>
            </a:r>
            <a:r>
              <a:rPr lang="en-US" sz="3400" dirty="0" smtClean="0">
                <a:latin typeface="Arial" panose="020B0604020202020204" pitchFamily="34" charset="0"/>
                <a:cs typeface="Arial" panose="020B0604020202020204" pitchFamily="34" charset="0"/>
              </a:rPr>
              <a:t>70%.</a:t>
            </a:r>
          </a:p>
          <a:p>
            <a:pPr marL="365760" lvl="1" indent="-342900" algn="just" eaLnBrk="1" fontAlgn="auto" hangingPunct="1">
              <a:lnSpc>
                <a:spcPct val="150000"/>
              </a:lnSpc>
              <a:spcBef>
                <a:spcPts val="370"/>
              </a:spcBef>
              <a:spcAft>
                <a:spcPts val="600"/>
              </a:spcAft>
              <a:defRPr/>
            </a:pPr>
            <a:r>
              <a:rPr lang="en-US" sz="3400" dirty="0" smtClean="0">
                <a:latin typeface="Arial" panose="020B0604020202020204" pitchFamily="34" charset="0"/>
                <a:cs typeface="Arial" panose="020B0604020202020204" pitchFamily="34" charset="0"/>
              </a:rPr>
              <a:t> </a:t>
            </a:r>
            <a:r>
              <a:rPr lang="en-US" sz="3400" dirty="0">
                <a:latin typeface="Arial" panose="020B0604020202020204" pitchFamily="34" charset="0"/>
                <a:cs typeface="Arial" panose="020B0604020202020204" pitchFamily="34" charset="0"/>
              </a:rPr>
              <a:t>When not used in accordance with international standards can cause serious </a:t>
            </a:r>
            <a:r>
              <a:rPr lang="en-US" sz="3400" dirty="0" smtClean="0">
                <a:latin typeface="Arial" panose="020B0604020202020204" pitchFamily="34" charset="0"/>
                <a:cs typeface="Arial" panose="020B0604020202020204" pitchFamily="34" charset="0"/>
              </a:rPr>
              <a:t>injuries</a:t>
            </a:r>
            <a:r>
              <a:rPr lang="en-US" sz="3400" dirty="0">
                <a:latin typeface="Arial" panose="020B0604020202020204" pitchFamily="34" charset="0"/>
                <a:cs typeface="Arial" panose="020B0604020202020204" pitchFamily="34" charset="0"/>
              </a:rPr>
              <a:t> </a:t>
            </a:r>
            <a:r>
              <a:rPr lang="en-US" sz="3400" dirty="0" smtClean="0">
                <a:latin typeface="Arial" panose="020B0604020202020204" pitchFamily="34" charset="0"/>
                <a:cs typeface="Arial" panose="020B0604020202020204" pitchFamily="34" charset="0"/>
              </a:rPr>
              <a:t>and damage to vehicle</a:t>
            </a:r>
          </a:p>
          <a:p>
            <a:pPr marL="365760" lvl="1" indent="-342900" algn="just" eaLnBrk="1" fontAlgn="auto" hangingPunct="1">
              <a:lnSpc>
                <a:spcPct val="150000"/>
              </a:lnSpc>
              <a:spcBef>
                <a:spcPts val="370"/>
              </a:spcBef>
              <a:spcAft>
                <a:spcPts val="600"/>
              </a:spcAft>
              <a:defRPr/>
            </a:pPr>
            <a:r>
              <a:rPr lang="en-US" sz="3400" dirty="0" smtClean="0">
                <a:latin typeface="Arial" panose="020B0604020202020204" pitchFamily="34" charset="0"/>
                <a:cs typeface="Arial" panose="020B0604020202020204" pitchFamily="34" charset="0"/>
              </a:rPr>
              <a:t>The </a:t>
            </a:r>
            <a:r>
              <a:rPr lang="en-US" sz="3400" dirty="0">
                <a:latin typeface="Arial" panose="020B0604020202020204" pitchFamily="34" charset="0"/>
                <a:cs typeface="Arial" panose="020B0604020202020204" pitchFamily="34" charset="0"/>
              </a:rPr>
              <a:t>airbags should always be used in conjunction with </a:t>
            </a:r>
            <a:r>
              <a:rPr lang="en-US" sz="3400" dirty="0" smtClean="0">
                <a:latin typeface="Arial" panose="020B0604020202020204" pitchFamily="34" charset="0"/>
                <a:cs typeface="Arial" panose="020B0604020202020204" pitchFamily="34" charset="0"/>
              </a:rPr>
              <a:t>speed limits and seatbelts </a:t>
            </a:r>
          </a:p>
          <a:p>
            <a:pPr marL="365760" lvl="1" indent="-342900" eaLnBrk="1" fontAlgn="auto" hangingPunct="1">
              <a:lnSpc>
                <a:spcPct val="150000"/>
              </a:lnSpc>
              <a:spcBef>
                <a:spcPts val="370"/>
              </a:spcBef>
              <a:spcAft>
                <a:spcPts val="600"/>
              </a:spcAft>
              <a:defRPr/>
            </a:pPr>
            <a:endParaRPr lang="en-IN" dirty="0"/>
          </a:p>
        </p:txBody>
      </p:sp>
      <p:sp>
        <p:nvSpPr>
          <p:cNvPr id="20485" name="Footer Placeholder 1">
            <a:extLst>
              <a:ext uri="{FF2B5EF4-FFF2-40B4-BE49-F238E27FC236}">
                <a16:creationId xmlns:a16="http://schemas.microsoft.com/office/drawing/2014/main" id="{D6619C9A-3C41-B4FD-BD3F-5372E6112E48}"/>
              </a:ext>
            </a:extLst>
          </p:cNvPr>
          <p:cNvSpPr>
            <a:spLocks noGrp="1"/>
          </p:cNvSpPr>
          <p:nvPr>
            <p:ph type="ftr" sz="quarter" idx="11"/>
          </p:nvPr>
        </p:nvSpPr>
        <p:spPr bwMode="auto">
          <a:xfrm>
            <a:off x="2362200" y="4649788"/>
            <a:ext cx="3962400" cy="342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200" i="1">
                <a:solidFill>
                  <a:schemeClr val="tx2"/>
                </a:solidFill>
              </a:rPr>
              <a:t>IISE CELL- KSRCE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FB75E-7D3D-7FF5-2772-7D0E61AEE122}"/>
              </a:ext>
            </a:extLst>
          </p:cNvPr>
          <p:cNvSpPr>
            <a:spLocks noGrp="1"/>
          </p:cNvSpPr>
          <p:nvPr>
            <p:ph type="title"/>
          </p:nvPr>
        </p:nvSpPr>
        <p:spPr>
          <a:xfrm>
            <a:off x="914400" y="142858"/>
            <a:ext cx="7772400" cy="642942"/>
          </a:xfrm>
        </p:spPr>
        <p:txBody>
          <a:bodyPr>
            <a:normAutofit fontScale="90000"/>
          </a:bodyPr>
          <a:lstStyle/>
          <a:p>
            <a:pPr eaLnBrk="1" fontAlgn="auto" hangingPunct="1">
              <a:spcAft>
                <a:spcPts val="0"/>
              </a:spcAft>
              <a:defRPr/>
            </a:pPr>
            <a:r>
              <a:rPr lang="en-US" sz="4800" dirty="0">
                <a:solidFill>
                  <a:srgbClr val="7030A0"/>
                </a:solidFill>
                <a:latin typeface="Arial" pitchFamily="34" charset="0"/>
                <a:cs typeface="Arial" pitchFamily="34" charset="0"/>
              </a:rPr>
              <a:t>Reference</a:t>
            </a:r>
            <a:endParaRPr lang="en-IN" dirty="0">
              <a:solidFill>
                <a:srgbClr val="7030A0"/>
              </a:solidFill>
            </a:endParaRPr>
          </a:p>
        </p:txBody>
      </p:sp>
      <p:sp>
        <p:nvSpPr>
          <p:cNvPr id="22531" name="Slide Number Placeholder 4">
            <a:extLst>
              <a:ext uri="{FF2B5EF4-FFF2-40B4-BE49-F238E27FC236}">
                <a16:creationId xmlns:a16="http://schemas.microsoft.com/office/drawing/2014/main" id="{765ADA4A-F9B9-DCA6-4034-C9E4E3769E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B152275-3532-4AC3-86E3-AF93604AE64C}" type="slidenum">
              <a:rPr lang="en-US" altLang="en-US">
                <a:solidFill>
                  <a:srgbClr val="FFFFFF"/>
                </a:solidFill>
                <a:latin typeface="Franklin Gothic Book" panose="020B0503020102020204" pitchFamily="34" charset="0"/>
              </a:rPr>
              <a:pPr/>
              <a:t>17</a:t>
            </a:fld>
            <a:endParaRPr lang="en-US" altLang="en-US">
              <a:solidFill>
                <a:srgbClr val="FFFFFF"/>
              </a:solidFill>
              <a:latin typeface="Franklin Gothic Book" panose="020B0503020102020204" pitchFamily="34" charset="0"/>
            </a:endParaRPr>
          </a:p>
        </p:txBody>
      </p:sp>
      <p:sp>
        <p:nvSpPr>
          <p:cNvPr id="22532" name="Content Placeholder 2">
            <a:extLst>
              <a:ext uri="{FF2B5EF4-FFF2-40B4-BE49-F238E27FC236}">
                <a16:creationId xmlns:a16="http://schemas.microsoft.com/office/drawing/2014/main" id="{11FCC715-15DB-65F6-CC91-52FCC8D1BE5E}"/>
              </a:ext>
            </a:extLst>
          </p:cNvPr>
          <p:cNvSpPr>
            <a:spLocks noGrp="1"/>
          </p:cNvSpPr>
          <p:nvPr>
            <p:ph sz="quarter" idx="1"/>
          </p:nvPr>
        </p:nvSpPr>
        <p:spPr>
          <a:xfrm>
            <a:off x="762000" y="819150"/>
            <a:ext cx="8167718" cy="4181492"/>
          </a:xfrm>
        </p:spPr>
        <p:txBody>
          <a:bodyPr/>
          <a:lstStyle/>
          <a:p>
            <a:pPr eaLnBrk="1" hangingPunct="1"/>
            <a:r>
              <a:rPr lang="en-IN" altLang="en-US" sz="2400" dirty="0" smtClean="0">
                <a:latin typeface="Arial" panose="020B0604020202020204" pitchFamily="34" charset="0"/>
                <a:cs typeface="Arial" panose="020B0604020202020204" pitchFamily="34" charset="0"/>
              </a:rPr>
              <a:t>https</a:t>
            </a:r>
            <a:r>
              <a:rPr lang="en-IN" altLang="en-US" sz="2400" dirty="0">
                <a:latin typeface="Arial" panose="020B0604020202020204" pitchFamily="34" charset="0"/>
                <a:cs typeface="Arial" panose="020B0604020202020204" pitchFamily="34" charset="0"/>
              </a:rPr>
              <a:t>://</a:t>
            </a:r>
            <a:r>
              <a:rPr lang="en-IN" altLang="en-US" sz="2400" dirty="0" smtClean="0">
                <a:latin typeface="Arial" panose="020B0604020202020204" pitchFamily="34" charset="0"/>
                <a:cs typeface="Arial" panose="020B0604020202020204" pitchFamily="34" charset="0"/>
              </a:rPr>
              <a:t>www.designboom.com/technology/volvo-v40-helps-save-lives-with-pedestrian-airbags/</a:t>
            </a:r>
          </a:p>
          <a:p>
            <a:pPr eaLnBrk="1" hangingPunct="1"/>
            <a:r>
              <a:rPr lang="en-IN" altLang="en-US" sz="2400" dirty="0" smtClean="0">
                <a:latin typeface="Arial" panose="020B0604020202020204" pitchFamily="34" charset="0"/>
                <a:cs typeface="Arial" panose="020B0604020202020204" pitchFamily="34" charset="0"/>
              </a:rPr>
              <a:t>http://www.motoroids.com/news/volvo-and-uber-team-up-to-reveal-production-ready-self-driving-vehicle</a:t>
            </a:r>
          </a:p>
          <a:p>
            <a:pPr eaLnBrk="1" hangingPunct="1"/>
            <a:r>
              <a:rPr lang="en-IN" altLang="en-US" sz="2400" dirty="0" smtClean="0">
                <a:latin typeface="Arial" panose="020B0604020202020204" pitchFamily="34" charset="0"/>
                <a:cs typeface="Arial" panose="020B0604020202020204" pitchFamily="34" charset="0"/>
              </a:rPr>
              <a:t>https</a:t>
            </a:r>
            <a:r>
              <a:rPr lang="en-IN" altLang="en-US" sz="2400" dirty="0">
                <a:latin typeface="Arial" panose="020B0604020202020204" pitchFamily="34" charset="0"/>
                <a:cs typeface="Arial" panose="020B0604020202020204" pitchFamily="34" charset="0"/>
              </a:rPr>
              <a:t>://</a:t>
            </a:r>
            <a:r>
              <a:rPr lang="en-IN" altLang="en-US" sz="2400" dirty="0" smtClean="0">
                <a:latin typeface="Arial" panose="020B0604020202020204" pitchFamily="34" charset="0"/>
                <a:cs typeface="Arial" panose="020B0604020202020204" pitchFamily="34" charset="0"/>
              </a:rPr>
              <a:t>www.haikudeck.com/airbags-education-presentation-SwhPZ2BMQq#slide8</a:t>
            </a:r>
          </a:p>
          <a:p>
            <a:pPr eaLnBrk="1" hangingPunct="1"/>
            <a:r>
              <a:rPr lang="en-IN" altLang="en-US" sz="2400" dirty="0">
                <a:latin typeface="Arial" panose="020B0604020202020204" pitchFamily="34" charset="0"/>
                <a:cs typeface="Arial" panose="020B0604020202020204" pitchFamily="34" charset="0"/>
              </a:rPr>
              <a:t>https://</a:t>
            </a:r>
            <a:r>
              <a:rPr lang="en-IN" altLang="en-US" sz="2400" dirty="0" smtClean="0">
                <a:latin typeface="Arial" panose="020B0604020202020204" pitchFamily="34" charset="0"/>
                <a:cs typeface="Arial" panose="020B0604020202020204" pitchFamily="34" charset="0"/>
              </a:rPr>
              <a:t>korkortonline.se/en/theory/reaction-braking-stopping</a:t>
            </a:r>
          </a:p>
          <a:p>
            <a:pPr eaLnBrk="1" hangingPunct="1"/>
            <a:r>
              <a:rPr lang="en-IN" altLang="en-US" sz="2400" dirty="0" smtClean="0">
                <a:latin typeface="Arial" panose="020B0604020202020204" pitchFamily="34" charset="0"/>
                <a:cs typeface="Arial" panose="020B0604020202020204" pitchFamily="34" charset="0"/>
              </a:rPr>
              <a:t>htttps</a:t>
            </a:r>
            <a:r>
              <a:rPr lang="en-IN" altLang="en-US" sz="2400" dirty="0">
                <a:latin typeface="Arial" panose="020B0604020202020204" pitchFamily="34" charset="0"/>
                <a:cs typeface="Arial" panose="020B0604020202020204" pitchFamily="34" charset="0"/>
              </a:rPr>
              <a:t>://users.encs.concordia.ca/~bwgordon/arduino_lab3.html </a:t>
            </a:r>
            <a:endParaRPr lang="en-IN" altLang="en-US" sz="2400" dirty="0" smtClean="0">
              <a:latin typeface="Arial" panose="020B0604020202020204" pitchFamily="34" charset="0"/>
              <a:cs typeface="Arial" panose="020B0604020202020204" pitchFamily="34" charset="0"/>
            </a:endParaRPr>
          </a:p>
          <a:p>
            <a:pPr eaLnBrk="1" hangingPunct="1"/>
            <a:endParaRPr lang="en-IN" altLang="en-US" sz="2400" dirty="0">
              <a:latin typeface="Arial" panose="020B0604020202020204" pitchFamily="34" charset="0"/>
              <a:cs typeface="Arial" panose="020B0604020202020204" pitchFamily="34" charset="0"/>
            </a:endParaRPr>
          </a:p>
        </p:txBody>
      </p:sp>
      <p:sp>
        <p:nvSpPr>
          <p:cNvPr id="22533" name="Footer Placeholder 2">
            <a:extLst>
              <a:ext uri="{FF2B5EF4-FFF2-40B4-BE49-F238E27FC236}">
                <a16:creationId xmlns:a16="http://schemas.microsoft.com/office/drawing/2014/main" id="{656F1914-FC54-F8D1-058D-5E7BED419001}"/>
              </a:ext>
            </a:extLst>
          </p:cNvPr>
          <p:cNvSpPr>
            <a:spLocks noGrp="1"/>
          </p:cNvSpPr>
          <p:nvPr>
            <p:ph type="ftr" sz="quarter" idx="11"/>
          </p:nvPr>
        </p:nvSpPr>
        <p:spPr bwMode="auto">
          <a:xfrm>
            <a:off x="3124200" y="4708525"/>
            <a:ext cx="3962400" cy="292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solidFill>
                  <a:schemeClr val="tx2"/>
                </a:solidFill>
              </a:rPr>
              <a:t>IISE CELL- KSRCE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E02EA-839B-76EC-0D47-5F80DD01850C}"/>
              </a:ext>
            </a:extLst>
          </p:cNvPr>
          <p:cNvSpPr>
            <a:spLocks noGrp="1"/>
          </p:cNvSpPr>
          <p:nvPr>
            <p:ph type="title"/>
          </p:nvPr>
        </p:nvSpPr>
        <p:spPr/>
        <p:txBody>
          <a:bodyPr>
            <a:normAutofit fontScale="90000"/>
          </a:bodyPr>
          <a:lstStyle/>
          <a:p>
            <a:pPr eaLnBrk="1" fontAlgn="auto" hangingPunct="1">
              <a:spcAft>
                <a:spcPts val="0"/>
              </a:spcAft>
              <a:defRPr/>
            </a:pPr>
            <a:r>
              <a:rPr lang="en-US" sz="4800" dirty="0">
                <a:solidFill>
                  <a:srgbClr val="7030A0"/>
                </a:solidFill>
                <a:latin typeface="Arial" pitchFamily="34" charset="0"/>
                <a:cs typeface="Arial" pitchFamily="34" charset="0"/>
              </a:rPr>
              <a:t>Content</a:t>
            </a:r>
            <a:endParaRPr lang="en-IN" sz="4800" dirty="0">
              <a:solidFill>
                <a:srgbClr val="7030A0"/>
              </a:solidFill>
              <a:latin typeface="Arial" pitchFamily="34" charset="0"/>
              <a:cs typeface="Arial" pitchFamily="34" charset="0"/>
            </a:endParaRPr>
          </a:p>
        </p:txBody>
      </p:sp>
      <p:sp>
        <p:nvSpPr>
          <p:cNvPr id="10243" name="Slide Number Placeholder 5">
            <a:extLst>
              <a:ext uri="{FF2B5EF4-FFF2-40B4-BE49-F238E27FC236}">
                <a16:creationId xmlns:a16="http://schemas.microsoft.com/office/drawing/2014/main" id="{DD48418E-9B70-77C1-ACB3-2F6CEC2476D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6DA6650-2362-4CF0-8CEB-43A4866F94A7}" type="slidenum">
              <a:rPr lang="en-US" altLang="en-US">
                <a:solidFill>
                  <a:srgbClr val="FFFFFF"/>
                </a:solidFill>
                <a:latin typeface="Franklin Gothic Book" panose="020B0503020102020204" pitchFamily="34" charset="0"/>
              </a:rPr>
              <a:pPr/>
              <a:t>2</a:t>
            </a:fld>
            <a:endParaRPr lang="en-US" altLang="en-US">
              <a:solidFill>
                <a:srgbClr val="FFFFFF"/>
              </a:solidFill>
              <a:latin typeface="Franklin Gothic Book" panose="020B0503020102020204" pitchFamily="34" charset="0"/>
            </a:endParaRPr>
          </a:p>
        </p:txBody>
      </p:sp>
      <p:sp>
        <p:nvSpPr>
          <p:cNvPr id="9219" name="Content Placeholder 2">
            <a:extLst>
              <a:ext uri="{FF2B5EF4-FFF2-40B4-BE49-F238E27FC236}">
                <a16:creationId xmlns:a16="http://schemas.microsoft.com/office/drawing/2014/main" id="{E9C1CAD5-08D1-0008-FAE0-7B00905FB90F}"/>
              </a:ext>
            </a:extLst>
          </p:cNvPr>
          <p:cNvSpPr>
            <a:spLocks noGrp="1"/>
          </p:cNvSpPr>
          <p:nvPr>
            <p:ph sz="quarter" idx="1"/>
          </p:nvPr>
        </p:nvSpPr>
        <p:spPr>
          <a:xfrm>
            <a:off x="914400" y="1063625"/>
            <a:ext cx="7620000" cy="3468688"/>
          </a:xfrm>
        </p:spPr>
        <p:txBody>
          <a:bodyPr>
            <a:normAutofit fontScale="92500" lnSpcReduction="10000"/>
          </a:bodyPr>
          <a:lstStyle/>
          <a:p>
            <a:pPr marL="274320" indent="-274320" eaLnBrk="1" fontAlgn="auto" hangingPunct="1">
              <a:spcBef>
                <a:spcPts val="580"/>
              </a:spcBef>
              <a:spcAft>
                <a:spcPts val="0"/>
              </a:spcAft>
              <a:buFont typeface="Wingdings 2"/>
              <a:buChar char=""/>
              <a:defRPr/>
            </a:pPr>
            <a:r>
              <a:rPr lang="en-US" sz="2000" dirty="0">
                <a:latin typeface="Arial" charset="0"/>
                <a:cs typeface="Arial" charset="0"/>
              </a:rPr>
              <a:t>Introduction</a:t>
            </a:r>
          </a:p>
          <a:p>
            <a:pPr marL="274320" indent="-274320" eaLnBrk="1" fontAlgn="auto" hangingPunct="1">
              <a:spcBef>
                <a:spcPts val="580"/>
              </a:spcBef>
              <a:spcAft>
                <a:spcPts val="0"/>
              </a:spcAft>
              <a:buFont typeface="Wingdings 2"/>
              <a:buChar char=""/>
              <a:defRPr/>
            </a:pPr>
            <a:r>
              <a:rPr lang="en-US" sz="2000" dirty="0">
                <a:latin typeface="Arial" charset="0"/>
                <a:cs typeface="Arial" charset="0"/>
              </a:rPr>
              <a:t>Literature Review</a:t>
            </a:r>
          </a:p>
          <a:p>
            <a:pPr marL="274320" indent="-274320" eaLnBrk="1" fontAlgn="auto" hangingPunct="1">
              <a:spcBef>
                <a:spcPts val="580"/>
              </a:spcBef>
              <a:spcAft>
                <a:spcPts val="0"/>
              </a:spcAft>
              <a:buFont typeface="Wingdings 2"/>
              <a:buChar char=""/>
              <a:defRPr/>
            </a:pPr>
            <a:r>
              <a:rPr lang="en-US" sz="2000" dirty="0">
                <a:latin typeface="Arial" charset="0"/>
                <a:cs typeface="Arial" charset="0"/>
              </a:rPr>
              <a:t>Problem Statement </a:t>
            </a:r>
          </a:p>
          <a:p>
            <a:pPr marL="274320" indent="-274320" eaLnBrk="1" fontAlgn="auto" hangingPunct="1">
              <a:spcBef>
                <a:spcPts val="580"/>
              </a:spcBef>
              <a:spcAft>
                <a:spcPts val="0"/>
              </a:spcAft>
              <a:buFont typeface="Wingdings 2"/>
              <a:buChar char=""/>
              <a:defRPr/>
            </a:pPr>
            <a:r>
              <a:rPr lang="en-US" sz="2000" dirty="0">
                <a:latin typeface="Arial" charset="0"/>
                <a:cs typeface="Arial" charset="0"/>
              </a:rPr>
              <a:t>Objectives </a:t>
            </a:r>
          </a:p>
          <a:p>
            <a:pPr marL="274320" indent="-274320" eaLnBrk="1" fontAlgn="auto" hangingPunct="1">
              <a:spcBef>
                <a:spcPts val="580"/>
              </a:spcBef>
              <a:spcAft>
                <a:spcPts val="0"/>
              </a:spcAft>
              <a:buFont typeface="Wingdings 2"/>
              <a:buChar char=""/>
              <a:defRPr/>
            </a:pPr>
            <a:r>
              <a:rPr lang="en-US" sz="2000" dirty="0">
                <a:latin typeface="Arial" charset="0"/>
                <a:cs typeface="Arial" charset="0"/>
              </a:rPr>
              <a:t>Novelty of </a:t>
            </a:r>
            <a:r>
              <a:rPr lang="en-US" sz="2000" dirty="0" smtClean="0">
                <a:latin typeface="Arial" charset="0"/>
                <a:cs typeface="Arial" charset="0"/>
              </a:rPr>
              <a:t>the Project</a:t>
            </a:r>
            <a:endParaRPr lang="en-US" sz="2000" dirty="0">
              <a:latin typeface="Arial" charset="0"/>
              <a:cs typeface="Arial" charset="0"/>
            </a:endParaRPr>
          </a:p>
          <a:p>
            <a:pPr marL="274320" indent="-274320" eaLnBrk="1" fontAlgn="auto" hangingPunct="1">
              <a:spcBef>
                <a:spcPts val="580"/>
              </a:spcBef>
              <a:spcAft>
                <a:spcPts val="0"/>
              </a:spcAft>
              <a:buFont typeface="Wingdings 2"/>
              <a:buChar char=""/>
              <a:defRPr/>
            </a:pPr>
            <a:r>
              <a:rPr lang="en-US" sz="2000" dirty="0">
                <a:latin typeface="Arial" charset="0"/>
                <a:cs typeface="Arial" charset="0"/>
              </a:rPr>
              <a:t>Block Diagram/Framework of the Project/Methodology</a:t>
            </a:r>
          </a:p>
          <a:p>
            <a:pPr marL="274320" indent="-274320" eaLnBrk="1" fontAlgn="auto" hangingPunct="1">
              <a:spcBef>
                <a:spcPts val="580"/>
              </a:spcBef>
              <a:spcAft>
                <a:spcPts val="0"/>
              </a:spcAft>
              <a:buFont typeface="Wingdings 2"/>
              <a:buChar char=""/>
              <a:defRPr/>
            </a:pPr>
            <a:r>
              <a:rPr lang="en-US" sz="2000" dirty="0">
                <a:latin typeface="Arial" charset="0"/>
                <a:cs typeface="Arial" charset="0"/>
              </a:rPr>
              <a:t>Components Specification </a:t>
            </a:r>
          </a:p>
          <a:p>
            <a:pPr marL="274320" indent="-274320" eaLnBrk="1" fontAlgn="auto" hangingPunct="1">
              <a:spcBef>
                <a:spcPts val="580"/>
              </a:spcBef>
              <a:spcAft>
                <a:spcPts val="0"/>
              </a:spcAft>
              <a:buFont typeface="Wingdings 2"/>
              <a:buChar char=""/>
              <a:defRPr/>
            </a:pPr>
            <a:r>
              <a:rPr lang="en-US" sz="2000" dirty="0">
                <a:latin typeface="Arial" charset="0"/>
                <a:cs typeface="Arial" charset="0"/>
              </a:rPr>
              <a:t>Outcome of the  Project </a:t>
            </a:r>
          </a:p>
          <a:p>
            <a:pPr marL="274320" indent="-274320" eaLnBrk="1" fontAlgn="auto" hangingPunct="1">
              <a:spcBef>
                <a:spcPts val="580"/>
              </a:spcBef>
              <a:spcAft>
                <a:spcPts val="0"/>
              </a:spcAft>
              <a:buFont typeface="Wingdings 2"/>
              <a:buChar char=""/>
              <a:defRPr/>
            </a:pPr>
            <a:r>
              <a:rPr lang="en-US" sz="2000" dirty="0">
                <a:latin typeface="Arial" charset="0"/>
                <a:cs typeface="Arial" charset="0"/>
              </a:rPr>
              <a:t>Conclusion</a:t>
            </a:r>
          </a:p>
          <a:p>
            <a:pPr marL="274320" indent="-274320" eaLnBrk="1" fontAlgn="auto" hangingPunct="1">
              <a:spcBef>
                <a:spcPts val="580"/>
              </a:spcBef>
              <a:spcAft>
                <a:spcPts val="0"/>
              </a:spcAft>
              <a:buFont typeface="Wingdings 2"/>
              <a:buChar char=""/>
              <a:defRPr/>
            </a:pPr>
            <a:r>
              <a:rPr lang="en-US" sz="2000" dirty="0">
                <a:latin typeface="Arial" charset="0"/>
                <a:cs typeface="Arial" charset="0"/>
              </a:rPr>
              <a:t>References</a:t>
            </a:r>
            <a:endParaRPr lang="en-IN" sz="2000" dirty="0">
              <a:latin typeface="Arial" charset="0"/>
              <a:cs typeface="Arial" charset="0"/>
            </a:endParaRPr>
          </a:p>
          <a:p>
            <a:pPr marL="274320" indent="-274320" eaLnBrk="1" fontAlgn="auto" hangingPunct="1">
              <a:spcBef>
                <a:spcPts val="580"/>
              </a:spcBef>
              <a:spcAft>
                <a:spcPts val="0"/>
              </a:spcAft>
              <a:buFont typeface="Wingdings 2"/>
              <a:buChar char=""/>
              <a:defRPr/>
            </a:pPr>
            <a:endParaRPr lang="en-IN" sz="2000" dirty="0">
              <a:latin typeface="Arial" charset="0"/>
              <a:cs typeface="Arial" charset="0"/>
            </a:endParaRPr>
          </a:p>
        </p:txBody>
      </p:sp>
      <p:sp>
        <p:nvSpPr>
          <p:cNvPr id="10245" name="Footer Placeholder 1">
            <a:extLst>
              <a:ext uri="{FF2B5EF4-FFF2-40B4-BE49-F238E27FC236}">
                <a16:creationId xmlns:a16="http://schemas.microsoft.com/office/drawing/2014/main" id="{CE5BFF95-265B-411C-05B5-E2D49DA888D3}"/>
              </a:ext>
            </a:extLst>
          </p:cNvPr>
          <p:cNvSpPr>
            <a:spLocks noGrp="1"/>
          </p:cNvSpPr>
          <p:nvPr>
            <p:ph type="ftr" sz="quarter" idx="11"/>
          </p:nvPr>
        </p:nvSpPr>
        <p:spPr bwMode="auto">
          <a:xfrm>
            <a:off x="2362200" y="4649788"/>
            <a:ext cx="3962400" cy="342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200" i="1">
                <a:solidFill>
                  <a:schemeClr val="tx2"/>
                </a:solidFill>
              </a:rPr>
              <a:t>IISE CELL- KSRCE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A4FC5A9-F562-25D2-E377-2DE5F8BEB761}"/>
              </a:ext>
            </a:extLst>
          </p:cNvPr>
          <p:cNvSpPr>
            <a:spLocks noGrp="1"/>
          </p:cNvSpPr>
          <p:nvPr>
            <p:ph type="title"/>
          </p:nvPr>
        </p:nvSpPr>
        <p:spPr/>
        <p:txBody>
          <a:bodyPr/>
          <a:lstStyle/>
          <a:p>
            <a:pPr eaLnBrk="1" hangingPunct="1"/>
            <a:r>
              <a:rPr lang="en-US" altLang="en-US">
                <a:solidFill>
                  <a:srgbClr val="7030A0"/>
                </a:solidFill>
                <a:latin typeface="Arial" panose="020B0604020202020204" pitchFamily="34" charset="0"/>
                <a:cs typeface="Arial" panose="020B0604020202020204" pitchFamily="34" charset="0"/>
              </a:rPr>
              <a:t>Introduction</a:t>
            </a:r>
          </a:p>
        </p:txBody>
      </p:sp>
      <p:sp>
        <p:nvSpPr>
          <p:cNvPr id="11268" name="Content Placeholder 3">
            <a:extLst>
              <a:ext uri="{FF2B5EF4-FFF2-40B4-BE49-F238E27FC236}">
                <a16:creationId xmlns:a16="http://schemas.microsoft.com/office/drawing/2014/main" id="{BD1DB12E-6B6F-296D-B51C-D25A0BB9F5C3}"/>
              </a:ext>
            </a:extLst>
          </p:cNvPr>
          <p:cNvSpPr>
            <a:spLocks noGrp="1"/>
          </p:cNvSpPr>
          <p:nvPr>
            <p:ph sz="quarter" idx="1"/>
          </p:nvPr>
        </p:nvSpPr>
        <p:spPr>
          <a:xfrm>
            <a:off x="914400" y="635000"/>
            <a:ext cx="7772400" cy="3413125"/>
          </a:xfrm>
        </p:spPr>
        <p:txBody>
          <a:bodyPr/>
          <a:lstStyle/>
          <a:p>
            <a:pPr algn="ctr" eaLnBrk="1" hangingPunct="1">
              <a:buFont typeface="Wingdings 2" panose="05020102010507070707" pitchFamily="18" charset="2"/>
              <a:buNone/>
            </a:pPr>
            <a:endParaRPr lang="en-IN" altLang="en-US" sz="2000" dirty="0">
              <a:latin typeface="Times New Roman" panose="02020603050405020304" pitchFamily="18" charset="0"/>
              <a:cs typeface="Times New Roman" panose="02020603050405020304" pitchFamily="18" charset="0"/>
            </a:endParaRPr>
          </a:p>
          <a:p>
            <a:pPr eaLnBrk="1" hangingPunct="1"/>
            <a:r>
              <a:rPr lang="en-US" altLang="en-US" sz="2400" dirty="0" smtClean="0">
                <a:latin typeface="Arial" panose="020B0604020202020204" pitchFamily="34" charset="0"/>
                <a:cs typeface="Arial" panose="020B0604020202020204" pitchFamily="34" charset="0"/>
              </a:rPr>
              <a:t>An air bag is an inflatable cushion designed to protect automobile occupants from serious injury in the case of a collision</a:t>
            </a:r>
          </a:p>
          <a:p>
            <a:pPr eaLnBrk="1" hangingPunct="1"/>
            <a:r>
              <a:rPr lang="en-US" altLang="en-US" sz="2400" dirty="0" smtClean="0">
                <a:latin typeface="Arial" panose="020B0604020202020204" pitchFamily="34" charset="0"/>
                <a:cs typeface="Arial" panose="020B0604020202020204" pitchFamily="34" charset="0"/>
              </a:rPr>
              <a:t>Installation of airbag on front bumper of vehicle helps to reduces the vehicle collision in high velocity.</a:t>
            </a:r>
          </a:p>
          <a:p>
            <a:pPr eaLnBrk="1" hangingPunct="1"/>
            <a:r>
              <a:rPr lang="en-US" altLang="en-US" sz="2400" dirty="0" smtClean="0">
                <a:latin typeface="Arial" panose="020B0604020202020204" pitchFamily="34" charset="0"/>
                <a:cs typeface="Arial" panose="020B0604020202020204" pitchFamily="34" charset="0"/>
              </a:rPr>
              <a:t>To reduce the recovering and rebuild cost of vehicle after vehicle collision.</a:t>
            </a:r>
          </a:p>
          <a:p>
            <a:pPr eaLnBrk="1" hangingPunct="1"/>
            <a:r>
              <a:rPr lang="en-US" altLang="en-US" sz="2400" dirty="0" smtClean="0">
                <a:latin typeface="Arial" panose="020B0604020202020204" pitchFamily="34" charset="0"/>
                <a:cs typeface="Arial" panose="020B0604020202020204" pitchFamily="34" charset="0"/>
              </a:rPr>
              <a:t>Reduces the rise of hospitable and putting life out of rise</a:t>
            </a:r>
          </a:p>
          <a:p>
            <a:pPr eaLnBrk="1" hangingPunct="1"/>
            <a:endParaRPr lang="en-US" altLang="en-US" sz="2400" dirty="0" smtClean="0">
              <a:latin typeface="Arial" panose="020B0604020202020204" pitchFamily="34" charset="0"/>
              <a:cs typeface="Arial" panose="020B0604020202020204" pitchFamily="34" charset="0"/>
            </a:endParaRPr>
          </a:p>
          <a:p>
            <a:pPr eaLnBrk="1" hangingPunct="1"/>
            <a:endParaRPr lang="en-US" altLang="en-US" sz="2400" dirty="0">
              <a:latin typeface="Arial" panose="020B0604020202020204" pitchFamily="34" charset="0"/>
              <a:cs typeface="Arial" panose="020B0604020202020204" pitchFamily="34" charset="0"/>
            </a:endParaRPr>
          </a:p>
        </p:txBody>
      </p:sp>
      <p:sp>
        <p:nvSpPr>
          <p:cNvPr id="11270" name="Footer Placeholder 1">
            <a:extLst>
              <a:ext uri="{FF2B5EF4-FFF2-40B4-BE49-F238E27FC236}">
                <a16:creationId xmlns:a16="http://schemas.microsoft.com/office/drawing/2014/main" id="{C6D13F6C-B8D4-19D3-CA0A-D919A83711B2}"/>
              </a:ext>
            </a:extLst>
          </p:cNvPr>
          <p:cNvSpPr>
            <a:spLocks noGrp="1"/>
          </p:cNvSpPr>
          <p:nvPr>
            <p:ph type="ftr" sz="quarter" idx="11"/>
          </p:nvPr>
        </p:nvSpPr>
        <p:spPr bwMode="auto">
          <a:xfrm>
            <a:off x="2819400" y="4711246"/>
            <a:ext cx="3962400" cy="342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200" i="1" dirty="0">
                <a:solidFill>
                  <a:schemeClr val="tx2"/>
                </a:solidFill>
              </a:rPr>
              <a:t>IISE CELL- KSRCE</a:t>
            </a:r>
          </a:p>
        </p:txBody>
      </p:sp>
      <p:sp>
        <p:nvSpPr>
          <p:cNvPr id="11267" name="Slide Number Placeholder 5">
            <a:extLst>
              <a:ext uri="{FF2B5EF4-FFF2-40B4-BE49-F238E27FC236}">
                <a16:creationId xmlns:a16="http://schemas.microsoft.com/office/drawing/2014/main" id="{2BB945B2-89A4-B933-5055-69F4858BF65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9E82D75-16D4-4712-9B9F-C603D1FA1574}" type="slidenum">
              <a:rPr lang="en-US" altLang="en-US">
                <a:solidFill>
                  <a:srgbClr val="FFFFFF"/>
                </a:solidFill>
                <a:latin typeface="Franklin Gothic Book" panose="020B0503020102020204" pitchFamily="34" charset="0"/>
              </a:rPr>
              <a:pPr/>
              <a:t>3</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FE11730-70F1-B8EE-7FF7-6B5A95B5C40E}"/>
              </a:ext>
            </a:extLst>
          </p:cNvPr>
          <p:cNvSpPr>
            <a:spLocks noGrp="1" noChangeArrowheads="1"/>
          </p:cNvSpPr>
          <p:nvPr>
            <p:ph type="title"/>
          </p:nvPr>
        </p:nvSpPr>
        <p:spPr>
          <a:xfrm>
            <a:off x="457200" y="68754"/>
            <a:ext cx="7772400" cy="857250"/>
          </a:xfrm>
        </p:spPr>
        <p:txBody>
          <a:bodyPr>
            <a:normAutofit fontScale="90000"/>
          </a:bodyPr>
          <a:lstStyle/>
          <a:p>
            <a:pPr eaLnBrk="1" fontAlgn="auto" hangingPunct="1">
              <a:spcAft>
                <a:spcPts val="0"/>
              </a:spcAft>
              <a:defRPr/>
            </a:pPr>
            <a:r>
              <a:rPr lang="en-US" altLang="en-US" sz="4800" dirty="0">
                <a:solidFill>
                  <a:srgbClr val="7030A0"/>
                </a:solidFill>
                <a:latin typeface="Arial" pitchFamily="34" charset="0"/>
                <a:cs typeface="Arial" pitchFamily="34" charset="0"/>
              </a:rPr>
              <a:t>Literature Review </a:t>
            </a:r>
          </a:p>
        </p:txBody>
      </p:sp>
      <p:sp>
        <p:nvSpPr>
          <p:cNvPr id="12291" name="Slide Number Placeholder 3">
            <a:extLst>
              <a:ext uri="{FF2B5EF4-FFF2-40B4-BE49-F238E27FC236}">
                <a16:creationId xmlns:a16="http://schemas.microsoft.com/office/drawing/2014/main" id="{ECA4A6CF-FB39-CBA7-36CD-A8391B1D349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D0151BC-673D-4054-9ADE-522A04FA2586}" type="slidenum">
              <a:rPr lang="en-US" altLang="en-US">
                <a:solidFill>
                  <a:srgbClr val="FFFFFF"/>
                </a:solidFill>
                <a:latin typeface="Franklin Gothic Book" panose="020B0503020102020204" pitchFamily="34" charset="0"/>
              </a:rPr>
              <a:pPr/>
              <a:t>4</a:t>
            </a:fld>
            <a:endParaRPr lang="en-US" altLang="en-US">
              <a:solidFill>
                <a:srgbClr val="FFFFFF"/>
              </a:solidFill>
              <a:latin typeface="Franklin Gothic Book" panose="020B0503020102020204" pitchFamily="34" charset="0"/>
            </a:endParaRPr>
          </a:p>
        </p:txBody>
      </p:sp>
      <p:graphicFrame>
        <p:nvGraphicFramePr>
          <p:cNvPr id="6" name="Content Placeholder 5">
            <a:extLst>
              <a:ext uri="{FF2B5EF4-FFF2-40B4-BE49-F238E27FC236}">
                <a16:creationId xmlns:a16="http://schemas.microsoft.com/office/drawing/2014/main" id="{65BFFD3C-5504-25AA-1444-992E2FE1AD93}"/>
              </a:ext>
            </a:extLst>
          </p:cNvPr>
          <p:cNvGraphicFramePr>
            <a:graphicFrameLocks noGrp="1"/>
          </p:cNvGraphicFramePr>
          <p:nvPr>
            <p:ph sz="quarter" idx="1"/>
            <p:extLst>
              <p:ext uri="{D42A27DB-BD31-4B8C-83A1-F6EECF244321}">
                <p14:modId xmlns:p14="http://schemas.microsoft.com/office/powerpoint/2010/main" val="2108828940"/>
              </p:ext>
            </p:extLst>
          </p:nvPr>
        </p:nvGraphicFramePr>
        <p:xfrm>
          <a:off x="146050" y="781275"/>
          <a:ext cx="8839200" cy="4047900"/>
        </p:xfrm>
        <a:graphic>
          <a:graphicData uri="http://schemas.openxmlformats.org/drawingml/2006/table">
            <a:tbl>
              <a:tblPr firstRow="1" bandRow="1">
                <a:tableStyleId>{5C22544A-7EE6-4342-B048-85BDC9FD1C3A}</a:tableStyleId>
              </a:tblPr>
              <a:tblGrid>
                <a:gridCol w="566616">
                  <a:extLst>
                    <a:ext uri="{9D8B030D-6E8A-4147-A177-3AD203B41FA5}">
                      <a16:colId xmlns:a16="http://schemas.microsoft.com/office/drawing/2014/main" val="20000"/>
                    </a:ext>
                  </a:extLst>
                </a:gridCol>
                <a:gridCol w="2674424">
                  <a:extLst>
                    <a:ext uri="{9D8B030D-6E8A-4147-A177-3AD203B41FA5}">
                      <a16:colId xmlns:a16="http://schemas.microsoft.com/office/drawing/2014/main" val="20001"/>
                    </a:ext>
                  </a:extLst>
                </a:gridCol>
                <a:gridCol w="3756660">
                  <a:extLst>
                    <a:ext uri="{9D8B030D-6E8A-4147-A177-3AD203B41FA5}">
                      <a16:colId xmlns:a16="http://schemas.microsoft.com/office/drawing/2014/main" val="20002"/>
                    </a:ext>
                  </a:extLst>
                </a:gridCol>
                <a:gridCol w="1841500">
                  <a:extLst>
                    <a:ext uri="{9D8B030D-6E8A-4147-A177-3AD203B41FA5}">
                      <a16:colId xmlns:a16="http://schemas.microsoft.com/office/drawing/2014/main" val="20003"/>
                    </a:ext>
                  </a:extLst>
                </a:gridCol>
              </a:tblGrid>
              <a:tr h="1098165">
                <a:tc>
                  <a:txBody>
                    <a:bodyPr/>
                    <a:lstStyle/>
                    <a:p>
                      <a:pPr algn="ctr">
                        <a:lnSpc>
                          <a:spcPct val="100000"/>
                        </a:lnSpc>
                        <a:spcBef>
                          <a:spcPts val="0"/>
                        </a:spcBef>
                        <a:spcAft>
                          <a:spcPts val="0"/>
                        </a:spcAft>
                        <a:tabLst>
                          <a:tab pos="685800" algn="l"/>
                        </a:tabLst>
                      </a:pPr>
                      <a:r>
                        <a:rPr lang="en-US" sz="1300" b="1" dirty="0">
                          <a:solidFill>
                            <a:schemeClr val="tx1"/>
                          </a:solidFill>
                          <a:latin typeface="Arial" pitchFamily="34" charset="0"/>
                          <a:ea typeface="Times New Roman"/>
                          <a:cs typeface="Arial" pitchFamily="34" charset="0"/>
                        </a:rPr>
                        <a:t>S.</a:t>
                      </a:r>
                      <a:endParaRPr lang="en-US" sz="1300" dirty="0">
                        <a:solidFill>
                          <a:schemeClr val="tx1"/>
                        </a:solidFill>
                        <a:latin typeface="Arial" pitchFamily="34" charset="0"/>
                        <a:ea typeface="Times New Roman"/>
                        <a:cs typeface="Arial" pitchFamily="34" charset="0"/>
                      </a:endParaRPr>
                    </a:p>
                    <a:p>
                      <a:pPr algn="ctr">
                        <a:lnSpc>
                          <a:spcPct val="100000"/>
                        </a:lnSpc>
                        <a:spcBef>
                          <a:spcPts val="0"/>
                        </a:spcBef>
                        <a:spcAft>
                          <a:spcPts val="0"/>
                        </a:spcAft>
                        <a:tabLst>
                          <a:tab pos="685800" algn="l"/>
                        </a:tabLst>
                      </a:pPr>
                      <a:r>
                        <a:rPr lang="en-US" sz="1300" b="1" dirty="0">
                          <a:solidFill>
                            <a:schemeClr val="tx1"/>
                          </a:solidFill>
                          <a:latin typeface="Arial" pitchFamily="34" charset="0"/>
                          <a:ea typeface="Times New Roman"/>
                          <a:cs typeface="Arial" pitchFamily="34" charset="0"/>
                        </a:rPr>
                        <a:t>No</a:t>
                      </a:r>
                      <a:endParaRPr lang="en-US" sz="1300" dirty="0">
                        <a:solidFill>
                          <a:schemeClr val="tx1"/>
                        </a:solidFill>
                        <a:latin typeface="Arial" pitchFamily="34" charset="0"/>
                        <a:ea typeface="Times New Roman"/>
                        <a:cs typeface="Arial" pitchFamily="34" charset="0"/>
                      </a:endParaRPr>
                    </a:p>
                  </a:txBody>
                  <a:tcPr marL="40475" marR="40475" marT="0" marB="0" anchor="ctr"/>
                </a:tc>
                <a:tc>
                  <a:txBody>
                    <a:bodyPr/>
                    <a:lstStyle/>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Title</a:t>
                      </a:r>
                      <a:r>
                        <a:rPr lang="en-IN" sz="2000" b="1" baseline="0" dirty="0">
                          <a:latin typeface="Times New Roman" pitchFamily="18" charset="0"/>
                          <a:cs typeface="Times New Roman" pitchFamily="18" charset="0"/>
                        </a:rPr>
                        <a:t> of The paper</a:t>
                      </a:r>
                      <a:endParaRPr lang="en-IN" sz="2000" b="1" dirty="0">
                        <a:latin typeface="Times New Roman" pitchFamily="18" charset="0"/>
                        <a:cs typeface="Times New Roman" pitchFamily="18" charset="0"/>
                      </a:endParaRPr>
                    </a:p>
                  </a:txBody>
                  <a:tcPr marT="45717" marB="45717"/>
                </a:tc>
                <a:tc>
                  <a:txBody>
                    <a:bodyPr/>
                    <a:lstStyle/>
                    <a:p>
                      <a:endParaRPr lang="en-IN" sz="2000"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Description</a:t>
                      </a:r>
                    </a:p>
                  </a:txBody>
                  <a:tcPr marT="45717" marB="45717"/>
                </a:tc>
                <a:tc>
                  <a:txBody>
                    <a:bodyPr/>
                    <a:lstStyle/>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Publication details</a:t>
                      </a:r>
                    </a:p>
                  </a:txBody>
                  <a:tcPr marT="45717" marB="45717"/>
                </a:tc>
                <a:extLst>
                  <a:ext uri="{0D108BD9-81ED-4DB2-BD59-A6C34878D82A}">
                    <a16:rowId xmlns:a16="http://schemas.microsoft.com/office/drawing/2014/main" val="10000"/>
                  </a:ext>
                </a:extLst>
              </a:tr>
              <a:tr h="1734078">
                <a:tc>
                  <a:txBody>
                    <a:bodyPr/>
                    <a:lstStyle/>
                    <a:p>
                      <a:pPr algn="ctr">
                        <a:lnSpc>
                          <a:spcPct val="100000"/>
                        </a:lnSpc>
                        <a:spcBef>
                          <a:spcPts val="0"/>
                        </a:spcBef>
                        <a:spcAft>
                          <a:spcPts val="0"/>
                        </a:spcAft>
                        <a:tabLst>
                          <a:tab pos="685800" algn="l"/>
                        </a:tabLst>
                      </a:pPr>
                      <a:r>
                        <a:rPr lang="en-US" sz="1200" dirty="0" smtClean="0">
                          <a:solidFill>
                            <a:schemeClr val="tx1"/>
                          </a:solidFill>
                          <a:latin typeface="Calibri"/>
                          <a:ea typeface="Times New Roman"/>
                          <a:cs typeface="Times New Roman"/>
                        </a:rPr>
                        <a:t>1</a:t>
                      </a:r>
                      <a:endParaRPr lang="en-US" sz="1200" dirty="0">
                        <a:solidFill>
                          <a:schemeClr val="tx1"/>
                        </a:solidFill>
                        <a:latin typeface="Calibri"/>
                        <a:ea typeface="Times New Roman"/>
                        <a:cs typeface="Times New Roman"/>
                      </a:endParaRPr>
                    </a:p>
                  </a:txBody>
                  <a:tcPr marL="40475" marR="40475" marT="0" marB="0" anchor="ctr"/>
                </a:tc>
                <a:tc>
                  <a:txBody>
                    <a:bodyPr/>
                    <a:lstStyle/>
                    <a:p>
                      <a:endParaRPr lang="en-IN" sz="1800" dirty="0">
                        <a:latin typeface="Times New Roman" pitchFamily="18" charset="0"/>
                        <a:cs typeface="Times New Roman" pitchFamily="18" charset="0"/>
                      </a:endParaRPr>
                    </a:p>
                    <a:p>
                      <a:r>
                        <a:rPr kumimoji="0" lang="en-IN" b="1" i="0" kern="1200" dirty="0" smtClean="0">
                          <a:solidFill>
                            <a:schemeClr val="dk1"/>
                          </a:solidFill>
                          <a:effectLst/>
                          <a:latin typeface="+mn-lt"/>
                          <a:ea typeface="+mn-ea"/>
                          <a:cs typeface="+mn-cs"/>
                        </a:rPr>
                        <a:t>Ultrasonic Sensors</a:t>
                      </a:r>
                      <a:endParaRPr kumimoji="0" lang="en-IN" b="1" i="0" kern="1200" dirty="0">
                        <a:solidFill>
                          <a:schemeClr val="dk1"/>
                        </a:solidFill>
                        <a:effectLst/>
                        <a:latin typeface="+mn-lt"/>
                        <a:ea typeface="+mn-ea"/>
                        <a:cs typeface="+mn-cs"/>
                      </a:endParaRPr>
                    </a:p>
                  </a:txBody>
                  <a:tcPr marT="45717" marB="45717"/>
                </a:tc>
                <a:tc>
                  <a:txBody>
                    <a:bodyPr/>
                    <a:lstStyle/>
                    <a:p>
                      <a:r>
                        <a:rPr kumimoji="0" lang="en-US" b="0" i="0" kern="1200" dirty="0" smtClean="0">
                          <a:solidFill>
                            <a:schemeClr val="dk1"/>
                          </a:solidFill>
                          <a:effectLst/>
                          <a:latin typeface="+mn-lt"/>
                          <a:ea typeface="+mn-ea"/>
                          <a:cs typeface="+mn-cs"/>
                        </a:rPr>
                        <a:t>Ultrasonic sensors emit an acoustic weave between 20 hertz and 20 kilohertz and determine the distance. Ultrasonic sensors can be used in many fields. For instance, it can be used as parking assistance sensors in cars.</a:t>
                      </a:r>
                      <a:endParaRPr lang="en-IN" sz="1800" dirty="0">
                        <a:latin typeface="Times New Roman" pitchFamily="18" charset="0"/>
                        <a:cs typeface="Times New Roman" pitchFamily="18" charset="0"/>
                      </a:endParaRPr>
                    </a:p>
                  </a:txBody>
                  <a:tcPr marT="45717" marB="45717"/>
                </a:tc>
                <a:tc>
                  <a:txBody>
                    <a:bodyPr/>
                    <a:lstStyle/>
                    <a:p>
                      <a:r>
                        <a:rPr lang="en-IN" sz="1800" dirty="0" err="1">
                          <a:latin typeface="Times New Roman" pitchFamily="18" charset="0"/>
                          <a:cs typeface="Times New Roman" pitchFamily="18" charset="0"/>
                        </a:rPr>
                        <a:t>Publishers,Volume</a:t>
                      </a:r>
                      <a:r>
                        <a:rPr lang="en-IN" sz="1800" baseline="0" dirty="0">
                          <a:latin typeface="Times New Roman" pitchFamily="18" charset="0"/>
                          <a:cs typeface="Times New Roman" pitchFamily="18" charset="0"/>
                        </a:rPr>
                        <a:t>  </a:t>
                      </a:r>
                      <a:r>
                        <a:rPr lang="en-IN" sz="1800" baseline="0" dirty="0" err="1">
                          <a:latin typeface="Times New Roman" pitchFamily="18" charset="0"/>
                          <a:cs typeface="Times New Roman" pitchFamily="18" charset="0"/>
                        </a:rPr>
                        <a:t>No.,Issue</a:t>
                      </a:r>
                      <a:r>
                        <a:rPr lang="en-IN" sz="1800" baseline="0" dirty="0">
                          <a:latin typeface="Times New Roman" pitchFamily="18" charset="0"/>
                          <a:cs typeface="Times New Roman" pitchFamily="18" charset="0"/>
                        </a:rPr>
                        <a:t> </a:t>
                      </a:r>
                      <a:r>
                        <a:rPr lang="en-IN" sz="1800" baseline="0" dirty="0" err="1">
                          <a:latin typeface="Times New Roman" pitchFamily="18" charset="0"/>
                          <a:cs typeface="Times New Roman" pitchFamily="18" charset="0"/>
                        </a:rPr>
                        <a:t>No.,Year</a:t>
                      </a:r>
                      <a:r>
                        <a:rPr lang="en-IN" sz="1800" baseline="0" dirty="0">
                          <a:latin typeface="Times New Roman" pitchFamily="18" charset="0"/>
                          <a:cs typeface="Times New Roman" pitchFamily="18" charset="0"/>
                        </a:rPr>
                        <a:t> of Publication</a:t>
                      </a:r>
                      <a:endParaRPr lang="en-IN" sz="1800" dirty="0">
                        <a:latin typeface="Times New Roman" pitchFamily="18" charset="0"/>
                        <a:cs typeface="Times New Roman" pitchFamily="18" charset="0"/>
                      </a:endParaRPr>
                    </a:p>
                  </a:txBody>
                  <a:tcPr marT="45717" marB="45717"/>
                </a:tc>
                <a:extLst>
                  <a:ext uri="{0D108BD9-81ED-4DB2-BD59-A6C34878D82A}">
                    <a16:rowId xmlns:a16="http://schemas.microsoft.com/office/drawing/2014/main" val="10001"/>
                  </a:ext>
                </a:extLst>
              </a:tr>
              <a:tr h="1212381">
                <a:tc>
                  <a:txBody>
                    <a:bodyPr/>
                    <a:lstStyle/>
                    <a:p>
                      <a:pPr algn="ctr">
                        <a:lnSpc>
                          <a:spcPct val="100000"/>
                        </a:lnSpc>
                        <a:spcBef>
                          <a:spcPts val="0"/>
                        </a:spcBef>
                        <a:spcAft>
                          <a:spcPts val="0"/>
                        </a:spcAft>
                        <a:tabLst>
                          <a:tab pos="685800" algn="l"/>
                        </a:tabLst>
                      </a:pPr>
                      <a:r>
                        <a:rPr lang="en-US" sz="1200" dirty="0" smtClean="0">
                          <a:solidFill>
                            <a:schemeClr val="tx1"/>
                          </a:solidFill>
                          <a:latin typeface="Calibri"/>
                          <a:ea typeface="Times New Roman"/>
                          <a:cs typeface="Times New Roman"/>
                        </a:rPr>
                        <a:t>2</a:t>
                      </a:r>
                      <a:endParaRPr lang="en-US" sz="1200" dirty="0">
                        <a:solidFill>
                          <a:schemeClr val="tx1"/>
                        </a:solidFill>
                        <a:latin typeface="Calibri"/>
                        <a:ea typeface="Times New Roman"/>
                        <a:cs typeface="Times New Roman"/>
                      </a:endParaRPr>
                    </a:p>
                  </a:txBody>
                  <a:tcPr marL="40475" marR="40475" marT="0" marB="0" anchor="ctr"/>
                </a:tc>
                <a:tc>
                  <a:txBody>
                    <a:bodyPr/>
                    <a:lstStyle/>
                    <a:p>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Paper2 </a:t>
                      </a:r>
                    </a:p>
                  </a:txBody>
                  <a:tcPr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Important</a:t>
                      </a:r>
                      <a:r>
                        <a:rPr lang="en-IN" sz="1800" baseline="0" dirty="0">
                          <a:latin typeface="Times New Roman" pitchFamily="18" charset="0"/>
                          <a:cs typeface="Times New Roman" pitchFamily="18" charset="0"/>
                        </a:rPr>
                        <a:t> points gathered from reference paper</a:t>
                      </a:r>
                      <a:endParaRPr lang="en-IN" sz="1800" dirty="0">
                        <a:latin typeface="Times New Roman" pitchFamily="18" charset="0"/>
                        <a:cs typeface="Times New Roman" pitchFamily="18" charset="0"/>
                      </a:endParaRPr>
                    </a:p>
                  </a:txBody>
                  <a:tcPr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err="1">
                          <a:latin typeface="Times New Roman" pitchFamily="18" charset="0"/>
                          <a:cs typeface="Times New Roman" pitchFamily="18" charset="0"/>
                        </a:rPr>
                        <a:t>Publishers,Volume</a:t>
                      </a:r>
                      <a:r>
                        <a:rPr lang="en-IN" sz="1800" baseline="0" dirty="0">
                          <a:latin typeface="Times New Roman" pitchFamily="18" charset="0"/>
                          <a:cs typeface="Times New Roman" pitchFamily="18" charset="0"/>
                        </a:rPr>
                        <a:t>  </a:t>
                      </a:r>
                      <a:r>
                        <a:rPr lang="en-IN" sz="1800" baseline="0" dirty="0" err="1">
                          <a:latin typeface="Times New Roman" pitchFamily="18" charset="0"/>
                          <a:cs typeface="Times New Roman" pitchFamily="18" charset="0"/>
                        </a:rPr>
                        <a:t>No.,Issue</a:t>
                      </a:r>
                      <a:r>
                        <a:rPr lang="en-IN" sz="1800" baseline="0" dirty="0">
                          <a:latin typeface="Times New Roman" pitchFamily="18" charset="0"/>
                          <a:cs typeface="Times New Roman" pitchFamily="18" charset="0"/>
                        </a:rPr>
                        <a:t> </a:t>
                      </a:r>
                      <a:r>
                        <a:rPr lang="en-IN" sz="1800" baseline="0" dirty="0" err="1">
                          <a:latin typeface="Times New Roman" pitchFamily="18" charset="0"/>
                          <a:cs typeface="Times New Roman" pitchFamily="18" charset="0"/>
                        </a:rPr>
                        <a:t>No.,Year</a:t>
                      </a:r>
                      <a:r>
                        <a:rPr lang="en-IN" sz="1800" baseline="0" dirty="0">
                          <a:latin typeface="Times New Roman" pitchFamily="18" charset="0"/>
                          <a:cs typeface="Times New Roman" pitchFamily="18" charset="0"/>
                        </a:rPr>
                        <a:t> of Publication</a:t>
                      </a:r>
                      <a:endParaRPr lang="en-IN" sz="1800" dirty="0">
                        <a:latin typeface="Times New Roman" pitchFamily="18" charset="0"/>
                        <a:cs typeface="Times New Roman" pitchFamily="18" charset="0"/>
                      </a:endParaRPr>
                    </a:p>
                  </a:txBody>
                  <a:tcPr marT="45717" marB="45717"/>
                </a:tc>
                <a:extLst>
                  <a:ext uri="{0D108BD9-81ED-4DB2-BD59-A6C34878D82A}">
                    <a16:rowId xmlns:a16="http://schemas.microsoft.com/office/drawing/2014/main" val="10002"/>
                  </a:ext>
                </a:extLst>
              </a:tr>
            </a:tbl>
          </a:graphicData>
        </a:graphic>
      </p:graphicFrame>
      <p:sp>
        <p:nvSpPr>
          <p:cNvPr id="12314" name="Footer Placeholder 1">
            <a:extLst>
              <a:ext uri="{FF2B5EF4-FFF2-40B4-BE49-F238E27FC236}">
                <a16:creationId xmlns:a16="http://schemas.microsoft.com/office/drawing/2014/main" id="{2851AB39-7F06-6E03-5B43-032CF15D54C6}"/>
              </a:ext>
            </a:extLst>
          </p:cNvPr>
          <p:cNvSpPr>
            <a:spLocks noGrp="1"/>
          </p:cNvSpPr>
          <p:nvPr>
            <p:ph type="ftr" sz="quarter" idx="11"/>
          </p:nvPr>
        </p:nvSpPr>
        <p:spPr bwMode="auto">
          <a:xfrm>
            <a:off x="2362200" y="4649788"/>
            <a:ext cx="3962400" cy="342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200" i="1">
                <a:solidFill>
                  <a:schemeClr val="tx2"/>
                </a:solidFill>
              </a:rPr>
              <a:t>IISE CELL- KSRCE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5547-A3B0-AF13-A9B6-44DA78E9B324}"/>
              </a:ext>
            </a:extLst>
          </p:cNvPr>
          <p:cNvSpPr>
            <a:spLocks noGrp="1"/>
          </p:cNvSpPr>
          <p:nvPr>
            <p:ph type="title"/>
          </p:nvPr>
        </p:nvSpPr>
        <p:spPr/>
        <p:txBody>
          <a:bodyPr>
            <a:normAutofit fontScale="90000"/>
          </a:bodyPr>
          <a:lstStyle/>
          <a:p>
            <a:pPr eaLnBrk="1" fontAlgn="auto" hangingPunct="1">
              <a:spcAft>
                <a:spcPts val="0"/>
              </a:spcAft>
              <a:defRPr/>
            </a:pPr>
            <a:r>
              <a:rPr lang="en-US" sz="4800" dirty="0">
                <a:solidFill>
                  <a:srgbClr val="7030A0"/>
                </a:solidFill>
                <a:latin typeface="Arial" pitchFamily="34" charset="0"/>
                <a:cs typeface="Arial" pitchFamily="34" charset="0"/>
              </a:rPr>
              <a:t>Problem Statement </a:t>
            </a:r>
          </a:p>
        </p:txBody>
      </p:sp>
      <p:sp>
        <p:nvSpPr>
          <p:cNvPr id="13315" name="Slide Number Placeholder 4">
            <a:extLst>
              <a:ext uri="{FF2B5EF4-FFF2-40B4-BE49-F238E27FC236}">
                <a16:creationId xmlns:a16="http://schemas.microsoft.com/office/drawing/2014/main" id="{47066F36-DCC2-BD68-459F-5F81562BC84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36981B0-4EFA-456D-8ADF-B04F29A7D6B0}" type="slidenum">
              <a:rPr lang="en-US" altLang="en-US">
                <a:solidFill>
                  <a:srgbClr val="FFFFFF"/>
                </a:solidFill>
                <a:latin typeface="Franklin Gothic Book" panose="020B0503020102020204" pitchFamily="34" charset="0"/>
              </a:rPr>
              <a:pPr/>
              <a:t>5</a:t>
            </a:fld>
            <a:endParaRPr lang="en-US" altLang="en-US">
              <a:solidFill>
                <a:srgbClr val="FFFFFF"/>
              </a:solidFill>
              <a:latin typeface="Franklin Gothic Book" panose="020B0503020102020204" pitchFamily="34" charset="0"/>
            </a:endParaRPr>
          </a:p>
        </p:txBody>
      </p:sp>
      <p:sp>
        <p:nvSpPr>
          <p:cNvPr id="12291" name="Content Placeholder 2">
            <a:extLst>
              <a:ext uri="{FF2B5EF4-FFF2-40B4-BE49-F238E27FC236}">
                <a16:creationId xmlns:a16="http://schemas.microsoft.com/office/drawing/2014/main" id="{09705E53-803A-5518-89BB-3D510B10D096}"/>
              </a:ext>
            </a:extLst>
          </p:cNvPr>
          <p:cNvSpPr>
            <a:spLocks noGrp="1"/>
          </p:cNvSpPr>
          <p:nvPr>
            <p:ph sz="quarter" idx="1"/>
          </p:nvPr>
        </p:nvSpPr>
        <p:spPr/>
        <p:txBody>
          <a:bodyPr>
            <a:normAutofit lnSpcReduction="10000"/>
          </a:bodyPr>
          <a:lstStyle/>
          <a:p>
            <a:pPr marL="365760" lvl="1" indent="-342900" algn="just" eaLnBrk="1" fontAlgn="auto" hangingPunct="1">
              <a:lnSpc>
                <a:spcPct val="150000"/>
              </a:lnSpc>
              <a:spcBef>
                <a:spcPts val="370"/>
              </a:spcBef>
              <a:spcAft>
                <a:spcPts val="600"/>
              </a:spcAft>
              <a:defRPr/>
            </a:pPr>
            <a:r>
              <a:rPr lang="en-IN" dirty="0" smtClean="0">
                <a:latin typeface="Arial" panose="020B0604020202020204" pitchFamily="34" charset="0"/>
                <a:cs typeface="Arial" panose="020B0604020202020204" pitchFamily="34" charset="0"/>
              </a:rPr>
              <a:t>Indian government has banned the installation of the bull bars and crash guards on the front and the rear of all passenger vehicles.</a:t>
            </a:r>
          </a:p>
          <a:p>
            <a:pPr marL="365760" lvl="1" indent="-342900" algn="just" eaLnBrk="1" fontAlgn="auto" hangingPunct="1">
              <a:lnSpc>
                <a:spcPct val="150000"/>
              </a:lnSpc>
              <a:spcBef>
                <a:spcPts val="370"/>
              </a:spcBef>
              <a:spcAft>
                <a:spcPts val="600"/>
              </a:spcAft>
              <a:defRPr/>
            </a:pPr>
            <a:r>
              <a:rPr lang="en-IN" dirty="0" smtClean="0">
                <a:latin typeface="Arial" panose="020B0604020202020204" pitchFamily="34" charset="0"/>
                <a:cs typeface="Arial" panose="020B0604020202020204" pitchFamily="34" charset="0"/>
              </a:rPr>
              <a:t>During bumper to dumper collision the vehicle gets high damages in frames, engine, radiator and  engine frames.</a:t>
            </a:r>
          </a:p>
          <a:p>
            <a:pPr marL="365760" lvl="1" indent="-342900" eaLnBrk="1" fontAlgn="auto" hangingPunct="1">
              <a:lnSpc>
                <a:spcPct val="150000"/>
              </a:lnSpc>
              <a:spcBef>
                <a:spcPts val="370"/>
              </a:spcBef>
              <a:spcAft>
                <a:spcPts val="600"/>
              </a:spcAft>
              <a:defRPr/>
            </a:pPr>
            <a:endParaRPr lang="en-IN" dirty="0" smtClean="0">
              <a:latin typeface="Arial" panose="020B0604020202020204" pitchFamily="34" charset="0"/>
              <a:cs typeface="Arial" panose="020B0604020202020204" pitchFamily="34" charset="0"/>
            </a:endParaRPr>
          </a:p>
          <a:p>
            <a:pPr marL="365760" lvl="1" indent="-342900" eaLnBrk="1" fontAlgn="auto" hangingPunct="1">
              <a:lnSpc>
                <a:spcPct val="150000"/>
              </a:lnSpc>
              <a:spcBef>
                <a:spcPts val="370"/>
              </a:spcBef>
              <a:spcAft>
                <a:spcPts val="600"/>
              </a:spcAft>
              <a:defRPr/>
            </a:pPr>
            <a:endParaRPr lang="en-IN" dirty="0">
              <a:latin typeface="Arial" panose="020B0604020202020204" pitchFamily="34" charset="0"/>
              <a:cs typeface="Arial" panose="020B0604020202020204" pitchFamily="34" charset="0"/>
            </a:endParaRPr>
          </a:p>
        </p:txBody>
      </p:sp>
      <p:sp>
        <p:nvSpPr>
          <p:cNvPr id="13317" name="Footer Placeholder 1">
            <a:extLst>
              <a:ext uri="{FF2B5EF4-FFF2-40B4-BE49-F238E27FC236}">
                <a16:creationId xmlns:a16="http://schemas.microsoft.com/office/drawing/2014/main" id="{295B029C-10BC-8590-E4C7-3C19235C66F4}"/>
              </a:ext>
            </a:extLst>
          </p:cNvPr>
          <p:cNvSpPr>
            <a:spLocks noGrp="1"/>
          </p:cNvSpPr>
          <p:nvPr>
            <p:ph type="ftr" sz="quarter" idx="11"/>
          </p:nvPr>
        </p:nvSpPr>
        <p:spPr bwMode="auto">
          <a:xfrm>
            <a:off x="2362200" y="4649788"/>
            <a:ext cx="3962400" cy="342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200" i="1">
                <a:solidFill>
                  <a:schemeClr val="tx2"/>
                </a:solidFill>
              </a:rPr>
              <a:t>IISE CELL- KSRCE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6374"/>
            <a:ext cx="7772400" cy="155575"/>
          </a:xfrm>
        </p:spPr>
        <p:txBody>
          <a:bodyPr/>
          <a:lstStyle/>
          <a:p>
            <a:r>
              <a:rPr lang="en-IN" dirty="0" smtClean="0"/>
              <a:t> </a:t>
            </a:r>
            <a:endParaRPr lang="en-IN" dirty="0"/>
          </a:p>
        </p:txBody>
      </p:sp>
      <p:sp>
        <p:nvSpPr>
          <p:cNvPr id="3" name="Content Placeholder 2"/>
          <p:cNvSpPr>
            <a:spLocks noGrp="1"/>
          </p:cNvSpPr>
          <p:nvPr>
            <p:ph sz="quarter" idx="1"/>
          </p:nvPr>
        </p:nvSpPr>
        <p:spPr>
          <a:xfrm>
            <a:off x="914400" y="514350"/>
            <a:ext cx="7772400" cy="4000500"/>
          </a:xfrm>
        </p:spPr>
        <p:txBody>
          <a:bodyPr/>
          <a:lstStyle/>
          <a:p>
            <a:pPr algn="just"/>
            <a:r>
              <a:rPr lang="en-US" sz="2400" dirty="0" smtClean="0">
                <a:latin typeface="Arial" panose="020B0604020202020204" pitchFamily="34" charset="0"/>
                <a:cs typeface="Arial" panose="020B0604020202020204" pitchFamily="34" charset="0"/>
              </a:rPr>
              <a:t>Bumper to bumper </a:t>
            </a:r>
            <a:r>
              <a:rPr lang="en-US" sz="2400" dirty="0">
                <a:latin typeface="Arial" panose="020B0604020202020204" pitchFamily="34" charset="0"/>
                <a:cs typeface="Arial" panose="020B0604020202020204" pitchFamily="34" charset="0"/>
              </a:rPr>
              <a:t>impact collisions are among the most dangerous type of road accidents, which account for nearly 700 deaths every year.</a:t>
            </a:r>
            <a:endParaRPr lang="en-IN" sz="24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IISE CELL- KSRCE</a:t>
            </a:r>
            <a:endParaRPr lang="en-US" dirty="0"/>
          </a:p>
        </p:txBody>
      </p:sp>
      <p:sp>
        <p:nvSpPr>
          <p:cNvPr id="5" name="Slide Number Placeholder 4"/>
          <p:cNvSpPr>
            <a:spLocks noGrp="1"/>
          </p:cNvSpPr>
          <p:nvPr>
            <p:ph type="sldNum" sz="quarter" idx="12"/>
          </p:nvPr>
        </p:nvSpPr>
        <p:spPr/>
        <p:txBody>
          <a:bodyPr/>
          <a:lstStyle/>
          <a:p>
            <a:fld id="{F9CB768A-A32A-4EF0-B20D-03B6E6981451}" type="slidenum">
              <a:rPr lang="en-US" altLang="en-US" smtClean="0"/>
              <a:pPr/>
              <a:t>6</a:t>
            </a:fld>
            <a:endParaRPr lang="en-US" altLang="en-US"/>
          </a:p>
        </p:txBody>
      </p:sp>
    </p:spTree>
    <p:extLst>
      <p:ext uri="{BB962C8B-B14F-4D97-AF65-F5344CB8AC3E}">
        <p14:creationId xmlns:p14="http://schemas.microsoft.com/office/powerpoint/2010/main" val="114701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755BF38-A43E-EA2D-A6D0-4BFC2F7FBC7F}"/>
              </a:ext>
            </a:extLst>
          </p:cNvPr>
          <p:cNvSpPr>
            <a:spLocks noGrp="1" noChangeArrowheads="1"/>
          </p:cNvSpPr>
          <p:nvPr>
            <p:ph type="title"/>
          </p:nvPr>
        </p:nvSpPr>
        <p:spPr/>
        <p:txBody>
          <a:bodyPr/>
          <a:lstStyle/>
          <a:p>
            <a:pPr eaLnBrk="1" hangingPunct="1"/>
            <a:r>
              <a:rPr lang="en-US" altLang="en-US">
                <a:solidFill>
                  <a:srgbClr val="7030A0"/>
                </a:solidFill>
                <a:latin typeface="Arial" panose="020B0604020202020204" pitchFamily="34" charset="0"/>
                <a:cs typeface="Arial" panose="020B0604020202020204" pitchFamily="34" charset="0"/>
              </a:rPr>
              <a:t>Objective</a:t>
            </a:r>
          </a:p>
        </p:txBody>
      </p:sp>
      <p:sp>
        <p:nvSpPr>
          <p:cNvPr id="15363" name="Slide Number Placeholder 3">
            <a:extLst>
              <a:ext uri="{FF2B5EF4-FFF2-40B4-BE49-F238E27FC236}">
                <a16:creationId xmlns:a16="http://schemas.microsoft.com/office/drawing/2014/main" id="{20590CEB-9227-C358-B36E-865B8413CAA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34C632C-EFD7-453F-B2F8-4D8695B3D54F}" type="slidenum">
              <a:rPr lang="en-US" altLang="en-US">
                <a:solidFill>
                  <a:srgbClr val="FFFFFF"/>
                </a:solidFill>
                <a:latin typeface="Franklin Gothic Book" panose="020B0503020102020204" pitchFamily="34" charset="0"/>
              </a:rPr>
              <a:pPr/>
              <a:t>7</a:t>
            </a:fld>
            <a:endParaRPr lang="en-US" altLang="en-US">
              <a:solidFill>
                <a:srgbClr val="FFFFFF"/>
              </a:solidFill>
              <a:latin typeface="Franklin Gothic Book" panose="020B0503020102020204" pitchFamily="34" charset="0"/>
            </a:endParaRPr>
          </a:p>
        </p:txBody>
      </p:sp>
      <p:sp>
        <p:nvSpPr>
          <p:cNvPr id="13315" name="Rectangle 3">
            <a:extLst>
              <a:ext uri="{FF2B5EF4-FFF2-40B4-BE49-F238E27FC236}">
                <a16:creationId xmlns:a16="http://schemas.microsoft.com/office/drawing/2014/main" id="{AB3C09DA-3C10-9594-4859-D9B1FB386DBA}"/>
              </a:ext>
            </a:extLst>
          </p:cNvPr>
          <p:cNvSpPr>
            <a:spLocks noGrp="1"/>
          </p:cNvSpPr>
          <p:nvPr>
            <p:ph sz="quarter" idx="1"/>
          </p:nvPr>
        </p:nvSpPr>
        <p:spPr>
          <a:xfrm>
            <a:off x="914400" y="1085849"/>
            <a:ext cx="7772400" cy="3571875"/>
          </a:xfrm>
        </p:spPr>
        <p:txBody>
          <a:bodyPr>
            <a:normAutofit fontScale="92500" lnSpcReduction="10000"/>
          </a:bodyPr>
          <a:lstStyle/>
          <a:p>
            <a:pPr algn="just" eaLnBrk="1" fontAlgn="auto" hangingPunct="1">
              <a:spcBef>
                <a:spcPct val="30000"/>
              </a:spcBef>
              <a:spcAft>
                <a:spcPct val="30000"/>
              </a:spcAft>
              <a:defRPr/>
            </a:pPr>
            <a:r>
              <a:rPr lang="en-US" altLang="en-US" sz="2400" dirty="0" smtClean="0">
                <a:latin typeface="Arial" panose="020B0604020202020204" pitchFamily="34" charset="0"/>
                <a:cs typeface="Arial" panose="020B0604020202020204" pitchFamily="34" charset="0"/>
              </a:rPr>
              <a:t>The modern airbag system which specified to reduce the bumper to bumper collision impact for passengers in vehicle.</a:t>
            </a:r>
          </a:p>
          <a:p>
            <a:pPr algn="just" eaLnBrk="1" fontAlgn="auto" hangingPunct="1">
              <a:spcBef>
                <a:spcPct val="30000"/>
              </a:spcBef>
              <a:spcAft>
                <a:spcPct val="30000"/>
              </a:spcAft>
              <a:defRPr/>
            </a:pPr>
            <a:r>
              <a:rPr lang="en-US" altLang="en-US" sz="2400" dirty="0" smtClean="0">
                <a:latin typeface="Arial" panose="020B0604020202020204" pitchFamily="34" charset="0"/>
                <a:cs typeface="Arial" panose="020B0604020202020204" pitchFamily="34" charset="0"/>
              </a:rPr>
              <a:t>Improve the pre-crash safety by reading the speed of opposite vehicle and distance during collision period.</a:t>
            </a:r>
          </a:p>
          <a:p>
            <a:pPr algn="just" eaLnBrk="1" fontAlgn="auto" hangingPunct="1">
              <a:spcBef>
                <a:spcPct val="30000"/>
              </a:spcBef>
              <a:spcAft>
                <a:spcPct val="30000"/>
              </a:spcAft>
              <a:defRPr/>
            </a:pPr>
            <a:r>
              <a:rPr lang="en-US" altLang="en-US" sz="2400" dirty="0" smtClean="0">
                <a:latin typeface="Arial" panose="020B0604020202020204" pitchFamily="34" charset="0"/>
                <a:cs typeface="Arial" panose="020B0604020202020204" pitchFamily="34" charset="0"/>
              </a:rPr>
              <a:t>To reduce the vehicle damages in engine frame , radiator, bonnet and cars frame.</a:t>
            </a:r>
          </a:p>
          <a:p>
            <a:pPr algn="just" eaLnBrk="1" fontAlgn="auto" hangingPunct="1">
              <a:spcBef>
                <a:spcPct val="30000"/>
              </a:spcBef>
              <a:spcAft>
                <a:spcPct val="30000"/>
              </a:spcAft>
              <a:defRPr/>
            </a:pPr>
            <a:r>
              <a:rPr lang="en-US" altLang="en-US" sz="2400" dirty="0" smtClean="0">
                <a:latin typeface="Arial" panose="020B0604020202020204" pitchFamily="34" charset="0"/>
                <a:cs typeface="Arial" panose="020B0604020202020204" pitchFamily="34" charset="0"/>
              </a:rPr>
              <a:t>It will pre alert the computer to inflated the airbag when it monitor a vehicle is on crash and active the radar sensor.</a:t>
            </a:r>
          </a:p>
          <a:p>
            <a:pPr eaLnBrk="1" fontAlgn="auto" hangingPunct="1">
              <a:spcBef>
                <a:spcPct val="30000"/>
              </a:spcBef>
              <a:spcAft>
                <a:spcPct val="30000"/>
              </a:spcAft>
              <a:defRPr/>
            </a:pPr>
            <a:endParaRPr lang="en-US" altLang="en-US" sz="2400" dirty="0" smtClean="0">
              <a:latin typeface="Arial" panose="020B0604020202020204" pitchFamily="34" charset="0"/>
              <a:cs typeface="Arial" panose="020B0604020202020204" pitchFamily="34" charset="0"/>
            </a:endParaRPr>
          </a:p>
          <a:p>
            <a:pPr eaLnBrk="1" fontAlgn="auto" hangingPunct="1">
              <a:spcBef>
                <a:spcPct val="30000"/>
              </a:spcBef>
              <a:spcAft>
                <a:spcPct val="30000"/>
              </a:spcAft>
              <a:defRPr/>
            </a:pPr>
            <a:endParaRPr lang="en-US" altLang="en-US" sz="2400" dirty="0" smtClean="0">
              <a:latin typeface="Arial" panose="020B0604020202020204" pitchFamily="34" charset="0"/>
              <a:cs typeface="Arial" panose="020B0604020202020204" pitchFamily="34" charset="0"/>
            </a:endParaRPr>
          </a:p>
          <a:p>
            <a:pPr eaLnBrk="1" fontAlgn="auto" hangingPunct="1">
              <a:spcBef>
                <a:spcPct val="30000"/>
              </a:spcBef>
              <a:spcAft>
                <a:spcPct val="30000"/>
              </a:spcAft>
              <a:defRPr/>
            </a:pPr>
            <a:endParaRPr lang="en-US" altLang="en-US" sz="2400" dirty="0">
              <a:latin typeface="Arial" panose="020B0604020202020204" pitchFamily="34" charset="0"/>
              <a:cs typeface="Arial" panose="020B0604020202020204" pitchFamily="34" charset="0"/>
            </a:endParaRPr>
          </a:p>
        </p:txBody>
      </p:sp>
      <p:sp>
        <p:nvSpPr>
          <p:cNvPr id="15365" name="Footer Placeholder 1">
            <a:extLst>
              <a:ext uri="{FF2B5EF4-FFF2-40B4-BE49-F238E27FC236}">
                <a16:creationId xmlns:a16="http://schemas.microsoft.com/office/drawing/2014/main" id="{DF59CEEC-0447-703C-2D26-0768DD6C6BB6}"/>
              </a:ext>
            </a:extLst>
          </p:cNvPr>
          <p:cNvSpPr>
            <a:spLocks noGrp="1"/>
          </p:cNvSpPr>
          <p:nvPr>
            <p:ph type="ftr" sz="quarter" idx="11"/>
          </p:nvPr>
        </p:nvSpPr>
        <p:spPr bwMode="auto">
          <a:xfrm>
            <a:off x="2362200" y="4649788"/>
            <a:ext cx="3962400" cy="342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200" i="1">
                <a:solidFill>
                  <a:schemeClr val="tx2"/>
                </a:solidFill>
              </a:rPr>
              <a:t>IISE CELL- KSRCE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6375"/>
            <a:ext cx="7772400" cy="61119"/>
          </a:xfrm>
        </p:spPr>
        <p:txBody>
          <a:bodyPr/>
          <a:lstStyle/>
          <a:p>
            <a:r>
              <a:rPr lang="en-IN" dirty="0" smtClean="0"/>
              <a:t> </a:t>
            </a:r>
            <a:endParaRPr lang="en-IN" dirty="0"/>
          </a:p>
        </p:txBody>
      </p:sp>
      <p:sp>
        <p:nvSpPr>
          <p:cNvPr id="3" name="Content Placeholder 2"/>
          <p:cNvSpPr>
            <a:spLocks noGrp="1"/>
          </p:cNvSpPr>
          <p:nvPr>
            <p:ph sz="quarter" idx="1"/>
          </p:nvPr>
        </p:nvSpPr>
        <p:spPr>
          <a:xfrm>
            <a:off x="539552" y="483518"/>
            <a:ext cx="7772400" cy="3429000"/>
          </a:xfrm>
        </p:spPr>
        <p:txBody>
          <a:bodyPr/>
          <a:lstStyle/>
          <a:p>
            <a:r>
              <a:rPr lang="en-US" sz="2400" dirty="0">
                <a:latin typeface="Arial" panose="020B0604020202020204" pitchFamily="34" charset="0"/>
                <a:cs typeface="Arial" panose="020B0604020202020204" pitchFamily="34" charset="0"/>
              </a:rPr>
              <a:t>To increase crashing distance during accident.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Decreasing </a:t>
            </a:r>
            <a:r>
              <a:rPr lang="en-US" sz="2400" dirty="0">
                <a:latin typeface="Arial" panose="020B0604020202020204" pitchFamily="34" charset="0"/>
                <a:cs typeface="Arial" panose="020B0604020202020204" pitchFamily="34" charset="0"/>
              </a:rPr>
              <a:t>the response time of braking system</a:t>
            </a:r>
            <a:r>
              <a:rPr lang="en-US" dirty="0"/>
              <a:t>.</a:t>
            </a:r>
            <a:endParaRPr lang="en-IN" dirty="0"/>
          </a:p>
        </p:txBody>
      </p:sp>
      <p:sp>
        <p:nvSpPr>
          <p:cNvPr id="4" name="Footer Placeholder 3"/>
          <p:cNvSpPr>
            <a:spLocks noGrp="1"/>
          </p:cNvSpPr>
          <p:nvPr>
            <p:ph type="ftr" sz="quarter" idx="11"/>
          </p:nvPr>
        </p:nvSpPr>
        <p:spPr/>
        <p:txBody>
          <a:bodyPr/>
          <a:lstStyle/>
          <a:p>
            <a:pPr>
              <a:defRPr/>
            </a:pPr>
            <a:r>
              <a:rPr lang="en-US" smtClean="0"/>
              <a:t>IISE CELL- KSRCE</a:t>
            </a:r>
            <a:endParaRPr lang="en-US" dirty="0"/>
          </a:p>
        </p:txBody>
      </p:sp>
      <p:sp>
        <p:nvSpPr>
          <p:cNvPr id="5" name="Slide Number Placeholder 4"/>
          <p:cNvSpPr>
            <a:spLocks noGrp="1"/>
          </p:cNvSpPr>
          <p:nvPr>
            <p:ph type="sldNum" sz="quarter" idx="12"/>
          </p:nvPr>
        </p:nvSpPr>
        <p:spPr/>
        <p:txBody>
          <a:bodyPr/>
          <a:lstStyle/>
          <a:p>
            <a:fld id="{F9CB768A-A32A-4EF0-B20D-03B6E6981451}" type="slidenum">
              <a:rPr lang="en-US" altLang="en-US" smtClean="0"/>
              <a:pPr/>
              <a:t>8</a:t>
            </a:fld>
            <a:endParaRPr lang="en-US" altLang="en-US"/>
          </a:p>
        </p:txBody>
      </p:sp>
    </p:spTree>
    <p:extLst>
      <p:ext uri="{BB962C8B-B14F-4D97-AF65-F5344CB8AC3E}">
        <p14:creationId xmlns:p14="http://schemas.microsoft.com/office/powerpoint/2010/main" val="2537276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6F917D4-F8FE-C2A9-2B7D-687F9A953DE5}"/>
              </a:ext>
            </a:extLst>
          </p:cNvPr>
          <p:cNvSpPr>
            <a:spLocks noGrp="1"/>
          </p:cNvSpPr>
          <p:nvPr>
            <p:ph type="title"/>
          </p:nvPr>
        </p:nvSpPr>
        <p:spPr>
          <a:xfrm>
            <a:off x="603250" y="112714"/>
            <a:ext cx="7772400" cy="857250"/>
          </a:xfrm>
        </p:spPr>
        <p:txBody>
          <a:bodyPr/>
          <a:lstStyle/>
          <a:p>
            <a:pPr eaLnBrk="1" hangingPunct="1"/>
            <a:r>
              <a:rPr lang="en-US" altLang="en-US" sz="4400" dirty="0">
                <a:solidFill>
                  <a:srgbClr val="7030A0"/>
                </a:solidFill>
                <a:latin typeface="Arial" panose="020B0604020202020204" pitchFamily="34" charset="0"/>
                <a:cs typeface="Arial" panose="020B0604020202020204" pitchFamily="34" charset="0"/>
              </a:rPr>
              <a:t>Novelty Of The Project</a:t>
            </a:r>
            <a:endParaRPr lang="en-IN" altLang="en-US" sz="3600" dirty="0">
              <a:solidFill>
                <a:srgbClr val="7030A0"/>
              </a:solidFill>
            </a:endParaRPr>
          </a:p>
        </p:txBody>
      </p:sp>
      <p:sp>
        <p:nvSpPr>
          <p:cNvPr id="16387" name="Slide Number Placeholder 4">
            <a:extLst>
              <a:ext uri="{FF2B5EF4-FFF2-40B4-BE49-F238E27FC236}">
                <a16:creationId xmlns:a16="http://schemas.microsoft.com/office/drawing/2014/main" id="{C178518B-7444-06B6-951D-7F2064518B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36AC383-C0AF-461D-86AF-6B12B9202872}" type="slidenum">
              <a:rPr lang="en-US" altLang="en-US">
                <a:solidFill>
                  <a:srgbClr val="FFFFFF"/>
                </a:solidFill>
                <a:latin typeface="Franklin Gothic Book" panose="020B0503020102020204" pitchFamily="34" charset="0"/>
              </a:rPr>
              <a:pPr/>
              <a:t>9</a:t>
            </a:fld>
            <a:endParaRPr lang="en-US" altLang="en-US">
              <a:solidFill>
                <a:srgbClr val="FFFFFF"/>
              </a:solidFill>
              <a:latin typeface="Franklin Gothic Book" panose="020B0503020102020204" pitchFamily="34" charset="0"/>
            </a:endParaRPr>
          </a:p>
        </p:txBody>
      </p:sp>
      <p:sp>
        <p:nvSpPr>
          <p:cNvPr id="14339" name="Content Placeholder 2">
            <a:extLst>
              <a:ext uri="{FF2B5EF4-FFF2-40B4-BE49-F238E27FC236}">
                <a16:creationId xmlns:a16="http://schemas.microsoft.com/office/drawing/2014/main" id="{B8B96545-B85B-2DC6-DEDE-A39B539A421C}"/>
              </a:ext>
            </a:extLst>
          </p:cNvPr>
          <p:cNvSpPr>
            <a:spLocks noGrp="1"/>
          </p:cNvSpPr>
          <p:nvPr>
            <p:ph sz="quarter" idx="1"/>
          </p:nvPr>
        </p:nvSpPr>
        <p:spPr>
          <a:xfrm>
            <a:off x="603250" y="742950"/>
            <a:ext cx="8007350" cy="3971939"/>
          </a:xfrm>
        </p:spPr>
        <p:txBody>
          <a:bodyPr>
            <a:noAutofit/>
          </a:bodyPr>
          <a:lstStyle/>
          <a:p>
            <a:pPr marL="365760" lvl="1" indent="-342900" algn="just" eaLnBrk="1" fontAlgn="auto" hangingPunct="1">
              <a:lnSpc>
                <a:spcPct val="150000"/>
              </a:lnSpc>
              <a:spcBef>
                <a:spcPts val="370"/>
              </a:spcBef>
              <a:spcAft>
                <a:spcPts val="600"/>
              </a:spcAft>
              <a:defRPr/>
            </a:pPr>
            <a:r>
              <a:rPr lang="en-US" sz="2000" dirty="0" smtClean="0">
                <a:latin typeface="Arial" panose="020B0604020202020204" pitchFamily="34" charset="0"/>
                <a:cs typeface="Arial" panose="020B0604020202020204" pitchFamily="34" charset="0"/>
              </a:rPr>
              <a:t>First pre crash external airbag system at front side of vehicle </a:t>
            </a:r>
          </a:p>
          <a:p>
            <a:pPr marL="365760" lvl="1" indent="-342900" algn="just" eaLnBrk="1" fontAlgn="auto" hangingPunct="1">
              <a:lnSpc>
                <a:spcPct val="150000"/>
              </a:lnSpc>
              <a:spcBef>
                <a:spcPts val="370"/>
              </a:spcBef>
              <a:spcAft>
                <a:spcPts val="600"/>
              </a:spcAft>
              <a:defRPr/>
            </a:pPr>
            <a:r>
              <a:rPr lang="en-US" sz="2000" dirty="0" smtClean="0">
                <a:latin typeface="Arial" panose="020B0604020202020204" pitchFamily="34" charset="0"/>
                <a:cs typeface="Arial" panose="020B0604020202020204" pitchFamily="34" charset="0"/>
              </a:rPr>
              <a:t>Smart airbag is a concept that consists of a computer which monitors the speed of opposite vehicle and distance where the airbag will deploy. </a:t>
            </a:r>
          </a:p>
          <a:p>
            <a:pPr marL="365760" lvl="1" indent="-342900" algn="just" eaLnBrk="1" fontAlgn="auto" hangingPunct="1">
              <a:lnSpc>
                <a:spcPct val="150000"/>
              </a:lnSpc>
              <a:spcBef>
                <a:spcPts val="370"/>
              </a:spcBef>
              <a:spcAft>
                <a:spcPts val="600"/>
              </a:spcAft>
              <a:defRPr/>
            </a:pPr>
            <a:r>
              <a:rPr lang="en-US" sz="2000" dirty="0" smtClean="0">
                <a:latin typeface="Arial" panose="020B0604020202020204" pitchFamily="34" charset="0"/>
                <a:cs typeface="Arial" panose="020B0604020202020204" pitchFamily="34" charset="0"/>
              </a:rPr>
              <a:t>This airbag system is concept followed by pre crash external side airbag system to reduce the impact of passenger</a:t>
            </a:r>
          </a:p>
          <a:p>
            <a:pPr marL="365760" lvl="1" indent="-342900" algn="just" eaLnBrk="1" fontAlgn="auto" hangingPunct="1">
              <a:lnSpc>
                <a:spcPct val="150000"/>
              </a:lnSpc>
              <a:spcBef>
                <a:spcPts val="370"/>
              </a:spcBef>
              <a:spcAft>
                <a:spcPts val="600"/>
              </a:spcAft>
              <a:defRPr/>
            </a:pPr>
            <a:r>
              <a:rPr lang="en-US" sz="1800" dirty="0">
                <a:latin typeface="Arial" panose="020B0604020202020204" pitchFamily="34" charset="0"/>
                <a:cs typeface="Arial" panose="020B0604020202020204" pitchFamily="34" charset="0"/>
              </a:rPr>
              <a:t>This extra safety feature will provide an additional lateral crumple zone, which can help save lives and reduce occupant injuries by up to 40%.</a:t>
            </a:r>
            <a:endParaRPr lang="en-IN" sz="1800" dirty="0">
              <a:latin typeface="Arial" panose="020B0604020202020204" pitchFamily="34" charset="0"/>
              <a:cs typeface="Arial" panose="020B0604020202020204" pitchFamily="34" charset="0"/>
            </a:endParaRPr>
          </a:p>
        </p:txBody>
      </p:sp>
      <p:sp>
        <p:nvSpPr>
          <p:cNvPr id="16389" name="Footer Placeholder 1">
            <a:extLst>
              <a:ext uri="{FF2B5EF4-FFF2-40B4-BE49-F238E27FC236}">
                <a16:creationId xmlns:a16="http://schemas.microsoft.com/office/drawing/2014/main" id="{BA49D94A-01F9-B17E-7A13-FB26F25769B5}"/>
              </a:ext>
            </a:extLst>
          </p:cNvPr>
          <p:cNvSpPr>
            <a:spLocks noGrp="1"/>
          </p:cNvSpPr>
          <p:nvPr>
            <p:ph type="ftr" sz="quarter" idx="11"/>
          </p:nvPr>
        </p:nvSpPr>
        <p:spPr bwMode="auto">
          <a:xfrm>
            <a:off x="2438400" y="4657725"/>
            <a:ext cx="3962400" cy="342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200" i="1" dirty="0">
                <a:solidFill>
                  <a:schemeClr val="tx2"/>
                </a:solidFill>
              </a:rPr>
              <a:t>IISE CELL- KSRCE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869</Words>
  <Application>Microsoft Office PowerPoint</Application>
  <PresentationFormat>On-screen Show (16:9)</PresentationFormat>
  <Paragraphs>158</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Franklin Gothic Book</vt:lpstr>
      <vt:lpstr>Perpetua</vt:lpstr>
      <vt:lpstr>Times New Roman</vt:lpstr>
      <vt:lpstr>Wingdings 2</vt:lpstr>
      <vt:lpstr>Equity</vt:lpstr>
      <vt:lpstr>K.S.R. COLLEGE OF ENGINEERING  (Autonomous)  TIRUCHENGODE - 637 215</vt:lpstr>
      <vt:lpstr>Content</vt:lpstr>
      <vt:lpstr>Introduction</vt:lpstr>
      <vt:lpstr>Literature Review </vt:lpstr>
      <vt:lpstr>Problem Statement </vt:lpstr>
      <vt:lpstr> </vt:lpstr>
      <vt:lpstr>Objective</vt:lpstr>
      <vt:lpstr> </vt:lpstr>
      <vt:lpstr>Novelty Of The Project</vt:lpstr>
      <vt:lpstr>Block Diagram/Framework of the Project/Methodology</vt:lpstr>
      <vt:lpstr>Ultrasonic sensor </vt:lpstr>
      <vt:lpstr> </vt:lpstr>
      <vt:lpstr>PowerPoint Presentation</vt:lpstr>
      <vt:lpstr>Working of pre-crash airbag in bumper :</vt:lpstr>
      <vt:lpstr>Components Specification </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K.S.R. COLLEGE OF ENGINEERING  (Autonomous)  TIRUCHENGODE - 637 215</dc:title>
  <dc:creator/>
  <cp:lastModifiedBy/>
  <cp:revision>4</cp:revision>
  <dcterms:modified xsi:type="dcterms:W3CDTF">2023-01-27T07:07:09Z</dcterms:modified>
</cp:coreProperties>
</file>