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</p:embeddedFont>
    <p:embeddedFont>
      <p:font typeface="Catamaran" panose="020B0604020202020204" charset="0"/>
      <p:regular r:id="rId44"/>
      <p:bold r:id="rId45"/>
    </p:embeddedFont>
    <p:embeddedFont>
      <p:font typeface="Catamaran Thin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 idx="4294967295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/>
        </p:nvGraphicFramePr>
        <p:xfrm>
          <a:off x="855300" y="1765581"/>
          <a:ext cx="5764800" cy="26814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4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EDIT IN POWERPOINT®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"Download as PowerPoint template"</a:t>
            </a:r>
            <a:r>
              <a:rPr lang="en" sz="1200" dirty="0"/>
              <a:t>. You will get a .pptx file that you can edit in PowerPoint. 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2514" y="35349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2" name="Google Shape;802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Microsoft Office PowerPoint</Application>
  <PresentationFormat>عرض على الشاشة (16:9)</PresentationFormat>
  <Paragraphs>381</Paragraphs>
  <Slides>39</Slides>
  <Notes>39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39</vt:i4>
      </vt:variant>
    </vt:vector>
  </HeadingPairs>
  <TitlesOfParts>
    <vt:vector size="45" baseType="lpstr">
      <vt:lpstr>Montserrat</vt:lpstr>
      <vt:lpstr>Arial</vt:lpstr>
      <vt:lpstr>Catamaran</vt:lpstr>
      <vt:lpstr>Calibri</vt:lpstr>
      <vt:lpstr>Catamaran Thin</vt:lpstr>
      <vt:lpstr>Dauphin template</vt:lpstr>
      <vt:lpstr>THIS IS YOUR PRESENTATION TITLE</vt:lpstr>
      <vt:lpstr>INSTRUCTIONS FOR USE</vt:lpstr>
      <vt:lpstr>HELLO!</vt:lpstr>
      <vt:lpstr>TRANSITION HEADLINE</vt:lpstr>
      <vt:lpstr>عرض تقديمي في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عرض تقديمي في PowerPoint</vt:lpstr>
      <vt:lpstr>DIAGRAMS AND INFOGRAPHICS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Mohammed Sharif</cp:lastModifiedBy>
  <cp:revision>1</cp:revision>
  <dcterms:modified xsi:type="dcterms:W3CDTF">2022-07-28T18:53:58Z</dcterms:modified>
</cp:coreProperties>
</file>