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2" r:id="rId4"/>
    <p:sldId id="263" r:id="rId5"/>
    <p:sldId id="264"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515151"/>
    <a:srgbClr val="5B718F"/>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showGuides="1">
      <p:cViewPr varScale="1">
        <p:scale>
          <a:sx n="74" d="100"/>
          <a:sy n="74" d="100"/>
        </p:scale>
        <p:origin x="372" y="78"/>
      </p:cViewPr>
      <p:guideLst>
        <p:guide orient="horz" pos="4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BB5E4-ABEE-4936-90F9-92D82FF61C7E}" type="datetimeFigureOut">
              <a:rPr lang="en-US" smtClean="0"/>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A9F9F-D6BA-4448-AABD-E366B3BD07FB}" type="slidenum">
              <a:rPr lang="en-US" smtClean="0"/>
              <a:t>‹#›</a:t>
            </a:fld>
            <a:endParaRPr lang="en-US"/>
          </a:p>
        </p:txBody>
      </p:sp>
    </p:spTree>
    <p:extLst>
      <p:ext uri="{BB962C8B-B14F-4D97-AF65-F5344CB8AC3E}">
        <p14:creationId xmlns:p14="http://schemas.microsoft.com/office/powerpoint/2010/main" val="46571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3</a:t>
            </a:fld>
            <a:endParaRPr lang="en-US"/>
          </a:p>
        </p:txBody>
      </p:sp>
    </p:spTree>
    <p:extLst>
      <p:ext uri="{BB962C8B-B14F-4D97-AF65-F5344CB8AC3E}">
        <p14:creationId xmlns:p14="http://schemas.microsoft.com/office/powerpoint/2010/main" val="207049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4</a:t>
            </a:fld>
            <a:endParaRPr lang="en-US"/>
          </a:p>
        </p:txBody>
      </p:sp>
    </p:spTree>
    <p:extLst>
      <p:ext uri="{BB962C8B-B14F-4D97-AF65-F5344CB8AC3E}">
        <p14:creationId xmlns:p14="http://schemas.microsoft.com/office/powerpoint/2010/main" val="12023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5</a:t>
            </a:fld>
            <a:endParaRPr lang="en-US"/>
          </a:p>
        </p:txBody>
      </p:sp>
    </p:spTree>
    <p:extLst>
      <p:ext uri="{BB962C8B-B14F-4D97-AF65-F5344CB8AC3E}">
        <p14:creationId xmlns:p14="http://schemas.microsoft.com/office/powerpoint/2010/main" val="350454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6</a:t>
            </a:fld>
            <a:endParaRPr lang="en-US"/>
          </a:p>
        </p:txBody>
      </p:sp>
    </p:spTree>
    <p:extLst>
      <p:ext uri="{BB962C8B-B14F-4D97-AF65-F5344CB8AC3E}">
        <p14:creationId xmlns:p14="http://schemas.microsoft.com/office/powerpoint/2010/main" val="34825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4E66-0DA8-49F4-92D4-36D41E6BC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16EFB-6C05-4B84-B205-E479FB74C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52B2D-5480-4564-82C2-E11DA3A66089}"/>
              </a:ext>
            </a:extLst>
          </p:cNvPr>
          <p:cNvSpPr>
            <a:spLocks noGrp="1"/>
          </p:cNvSpPr>
          <p:nvPr>
            <p:ph type="dt" sz="half" idx="10"/>
          </p:nvPr>
        </p:nvSpPr>
        <p:spPr/>
        <p:txBody>
          <a:bodyPr/>
          <a:lstStyle/>
          <a:p>
            <a:fld id="{32C509F0-3F57-4118-9B66-3AD82828BAA6}" type="datetime1">
              <a:rPr lang="en-US" smtClean="0"/>
              <a:t>7/2/2022</a:t>
            </a:fld>
            <a:endParaRPr lang="en-US"/>
          </a:p>
        </p:txBody>
      </p:sp>
      <p:sp>
        <p:nvSpPr>
          <p:cNvPr id="5" name="Footer Placeholder 4">
            <a:extLst>
              <a:ext uri="{FF2B5EF4-FFF2-40B4-BE49-F238E27FC236}">
                <a16:creationId xmlns:a16="http://schemas.microsoft.com/office/drawing/2014/main" id="{93CAC86D-5E14-4FDF-BE7C-962E3C12A03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230FB6E3-6749-4CFA-9122-EE1759FCF152}"/>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100953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BEF3-5DBA-49D0-9994-333552211C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2A8F3-A50B-4CF8-B65E-01B1A1EAC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59685-6BEA-4163-888B-BC4FC51BA696}"/>
              </a:ext>
            </a:extLst>
          </p:cNvPr>
          <p:cNvSpPr>
            <a:spLocks noGrp="1"/>
          </p:cNvSpPr>
          <p:nvPr>
            <p:ph type="dt" sz="half" idx="10"/>
          </p:nvPr>
        </p:nvSpPr>
        <p:spPr/>
        <p:txBody>
          <a:bodyPr/>
          <a:lstStyle/>
          <a:p>
            <a:fld id="{68CEC4C2-96B1-4914-B863-D55253BCA147}" type="datetime1">
              <a:rPr lang="en-US" smtClean="0"/>
              <a:t>7/2/2022</a:t>
            </a:fld>
            <a:endParaRPr lang="en-US"/>
          </a:p>
        </p:txBody>
      </p:sp>
      <p:sp>
        <p:nvSpPr>
          <p:cNvPr id="5" name="Footer Placeholder 4">
            <a:extLst>
              <a:ext uri="{FF2B5EF4-FFF2-40B4-BE49-F238E27FC236}">
                <a16:creationId xmlns:a16="http://schemas.microsoft.com/office/drawing/2014/main" id="{539BF9E4-3163-493D-B638-AF3A1A2B6C8E}"/>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44744FC2-BD44-4A01-99F9-AF356D6380B2}"/>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44884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BD371-7D18-49E1-875B-58389D4B6C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97031F-4DC8-4146-BFA2-CD6A39F35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263F3-FBA0-4B31-AFA5-2494FE7C417F}"/>
              </a:ext>
            </a:extLst>
          </p:cNvPr>
          <p:cNvSpPr>
            <a:spLocks noGrp="1"/>
          </p:cNvSpPr>
          <p:nvPr>
            <p:ph type="dt" sz="half" idx="10"/>
          </p:nvPr>
        </p:nvSpPr>
        <p:spPr/>
        <p:txBody>
          <a:bodyPr/>
          <a:lstStyle/>
          <a:p>
            <a:fld id="{5A1E9635-F9C3-4DFF-8EDC-5FCC0F744CCE}" type="datetime1">
              <a:rPr lang="en-US" smtClean="0"/>
              <a:t>7/2/2022</a:t>
            </a:fld>
            <a:endParaRPr lang="en-US"/>
          </a:p>
        </p:txBody>
      </p:sp>
      <p:sp>
        <p:nvSpPr>
          <p:cNvPr id="5" name="Footer Placeholder 4">
            <a:extLst>
              <a:ext uri="{FF2B5EF4-FFF2-40B4-BE49-F238E27FC236}">
                <a16:creationId xmlns:a16="http://schemas.microsoft.com/office/drawing/2014/main" id="{212BEBFD-8F80-49FE-83BF-0ECD6A475DEE}"/>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92FA2AF5-4DDA-43DD-B967-0A576E8DEF6D}"/>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286125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F24A-9A0B-42E9-9085-3F5F8442B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FA229-5753-4AE3-9A4E-40DB7C0CBC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DE14B-E650-4BD9-B8BA-62B4332C27D9}"/>
              </a:ext>
            </a:extLst>
          </p:cNvPr>
          <p:cNvSpPr>
            <a:spLocks noGrp="1"/>
          </p:cNvSpPr>
          <p:nvPr>
            <p:ph type="dt" sz="half" idx="10"/>
          </p:nvPr>
        </p:nvSpPr>
        <p:spPr/>
        <p:txBody>
          <a:bodyPr/>
          <a:lstStyle/>
          <a:p>
            <a:fld id="{02C386DF-56AA-4A96-BA43-CA33D313ACEA}" type="datetime1">
              <a:rPr lang="en-US" smtClean="0"/>
              <a:t>7/2/2022</a:t>
            </a:fld>
            <a:endParaRPr lang="en-US"/>
          </a:p>
        </p:txBody>
      </p:sp>
      <p:sp>
        <p:nvSpPr>
          <p:cNvPr id="5" name="Footer Placeholder 4">
            <a:extLst>
              <a:ext uri="{FF2B5EF4-FFF2-40B4-BE49-F238E27FC236}">
                <a16:creationId xmlns:a16="http://schemas.microsoft.com/office/drawing/2014/main" id="{CBCA498B-A428-4440-8967-E1BDABF3BA08}"/>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18BD8E8D-2586-4D0D-9367-DEA723F92B55}"/>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15337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C2F1-B556-4C89-8A29-48C521F66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8D31-C36B-4B33-9C97-B5FA86A5D1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AF81DF-72FD-4910-9E23-8E1B294ABE6A}"/>
              </a:ext>
            </a:extLst>
          </p:cNvPr>
          <p:cNvSpPr>
            <a:spLocks noGrp="1"/>
          </p:cNvSpPr>
          <p:nvPr>
            <p:ph type="dt" sz="half" idx="10"/>
          </p:nvPr>
        </p:nvSpPr>
        <p:spPr/>
        <p:txBody>
          <a:bodyPr/>
          <a:lstStyle/>
          <a:p>
            <a:fld id="{15356EA4-7358-4C00-BEFF-0F963FE2DC10}" type="datetime1">
              <a:rPr lang="en-US" smtClean="0"/>
              <a:t>7/2/2022</a:t>
            </a:fld>
            <a:endParaRPr lang="en-US"/>
          </a:p>
        </p:txBody>
      </p:sp>
      <p:sp>
        <p:nvSpPr>
          <p:cNvPr id="5" name="Footer Placeholder 4">
            <a:extLst>
              <a:ext uri="{FF2B5EF4-FFF2-40B4-BE49-F238E27FC236}">
                <a16:creationId xmlns:a16="http://schemas.microsoft.com/office/drawing/2014/main" id="{DA617CFE-FB0D-4BA7-BA06-D285AAB531E0}"/>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7E58FA4D-4660-4A5E-8800-E81C248008A4}"/>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370541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5FED-B239-424A-BD1F-54CD80901A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5EDCC-C831-4CBA-95CF-E24AC196DF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C7B23-C41C-42F6-AD33-8EC7678B7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9A35D1-6BD9-4C31-AB99-A142499E8F42}"/>
              </a:ext>
            </a:extLst>
          </p:cNvPr>
          <p:cNvSpPr>
            <a:spLocks noGrp="1"/>
          </p:cNvSpPr>
          <p:nvPr>
            <p:ph type="dt" sz="half" idx="10"/>
          </p:nvPr>
        </p:nvSpPr>
        <p:spPr/>
        <p:txBody>
          <a:bodyPr/>
          <a:lstStyle/>
          <a:p>
            <a:fld id="{793CF3D2-1198-4CB5-AD06-1DCFA018A6BD}" type="datetime1">
              <a:rPr lang="en-US" smtClean="0"/>
              <a:t>7/2/2022</a:t>
            </a:fld>
            <a:endParaRPr lang="en-US"/>
          </a:p>
        </p:txBody>
      </p:sp>
      <p:sp>
        <p:nvSpPr>
          <p:cNvPr id="6" name="Footer Placeholder 5">
            <a:extLst>
              <a:ext uri="{FF2B5EF4-FFF2-40B4-BE49-F238E27FC236}">
                <a16:creationId xmlns:a16="http://schemas.microsoft.com/office/drawing/2014/main" id="{9FFD7762-865A-4A05-B1E3-6C0CA55BF120}"/>
              </a:ext>
            </a:extLst>
          </p:cNvPr>
          <p:cNvSpPr>
            <a:spLocks noGrp="1"/>
          </p:cNvSpPr>
          <p:nvPr>
            <p:ph type="ftr" sz="quarter" idx="11"/>
          </p:nvPr>
        </p:nvSpPr>
        <p:spPr/>
        <p:txBody>
          <a:bodyPr/>
          <a:lstStyle/>
          <a:p>
            <a:r>
              <a:rPr lang="en-US"/>
              <a:t>Designed by PoweredTemplate</a:t>
            </a:r>
          </a:p>
        </p:txBody>
      </p:sp>
      <p:sp>
        <p:nvSpPr>
          <p:cNvPr id="7" name="Slide Number Placeholder 6">
            <a:extLst>
              <a:ext uri="{FF2B5EF4-FFF2-40B4-BE49-F238E27FC236}">
                <a16:creationId xmlns:a16="http://schemas.microsoft.com/office/drawing/2014/main" id="{1C6EB115-E2B7-4FD1-BFB2-A37867D1C5B7}"/>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239440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207D-AD7B-4B91-A239-1A9C070665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796176-4730-44D8-AE22-1796827DA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74D98-C62E-4846-88D3-2335580452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61E444-08AA-443B-87F4-EF9A652F1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D4946-E589-4C96-8465-01C3A40BF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D2DD82-0FE9-4A70-BBD8-D1BB82A1B104}"/>
              </a:ext>
            </a:extLst>
          </p:cNvPr>
          <p:cNvSpPr>
            <a:spLocks noGrp="1"/>
          </p:cNvSpPr>
          <p:nvPr>
            <p:ph type="dt" sz="half" idx="10"/>
          </p:nvPr>
        </p:nvSpPr>
        <p:spPr/>
        <p:txBody>
          <a:bodyPr/>
          <a:lstStyle/>
          <a:p>
            <a:fld id="{0C21E675-D8A8-4107-B1B1-AA62C7D19FBD}" type="datetime1">
              <a:rPr lang="en-US" smtClean="0"/>
              <a:t>7/2/2022</a:t>
            </a:fld>
            <a:endParaRPr lang="en-US"/>
          </a:p>
        </p:txBody>
      </p:sp>
      <p:sp>
        <p:nvSpPr>
          <p:cNvPr id="8" name="Footer Placeholder 7">
            <a:extLst>
              <a:ext uri="{FF2B5EF4-FFF2-40B4-BE49-F238E27FC236}">
                <a16:creationId xmlns:a16="http://schemas.microsoft.com/office/drawing/2014/main" id="{9CC11177-0AA9-4BB1-B985-6630479FF178}"/>
              </a:ext>
            </a:extLst>
          </p:cNvPr>
          <p:cNvSpPr>
            <a:spLocks noGrp="1"/>
          </p:cNvSpPr>
          <p:nvPr>
            <p:ph type="ftr" sz="quarter" idx="11"/>
          </p:nvPr>
        </p:nvSpPr>
        <p:spPr/>
        <p:txBody>
          <a:bodyPr/>
          <a:lstStyle/>
          <a:p>
            <a:r>
              <a:rPr lang="en-US"/>
              <a:t>Designed by PoweredTemplate</a:t>
            </a:r>
          </a:p>
        </p:txBody>
      </p:sp>
      <p:sp>
        <p:nvSpPr>
          <p:cNvPr id="9" name="Slide Number Placeholder 8">
            <a:extLst>
              <a:ext uri="{FF2B5EF4-FFF2-40B4-BE49-F238E27FC236}">
                <a16:creationId xmlns:a16="http://schemas.microsoft.com/office/drawing/2014/main" id="{3918AE1C-2BA1-439D-AA88-2A7C54BF2A36}"/>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40398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1EA3-60F6-4D3D-824B-13C76E45B2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F90803-23D8-4E69-9046-680A5FA3BEF5}"/>
              </a:ext>
            </a:extLst>
          </p:cNvPr>
          <p:cNvSpPr>
            <a:spLocks noGrp="1"/>
          </p:cNvSpPr>
          <p:nvPr>
            <p:ph type="dt" sz="half" idx="10"/>
          </p:nvPr>
        </p:nvSpPr>
        <p:spPr/>
        <p:txBody>
          <a:bodyPr/>
          <a:lstStyle/>
          <a:p>
            <a:fld id="{F446CDEC-A1C4-4E9A-9598-38FC16104F25}" type="datetime1">
              <a:rPr lang="en-US" smtClean="0"/>
              <a:t>7/2/2022</a:t>
            </a:fld>
            <a:endParaRPr lang="en-US"/>
          </a:p>
        </p:txBody>
      </p:sp>
      <p:sp>
        <p:nvSpPr>
          <p:cNvPr id="4" name="Footer Placeholder 3">
            <a:extLst>
              <a:ext uri="{FF2B5EF4-FFF2-40B4-BE49-F238E27FC236}">
                <a16:creationId xmlns:a16="http://schemas.microsoft.com/office/drawing/2014/main" id="{ABFA1A4A-773D-49AA-90FD-814832F762E5}"/>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190E4DB4-92A0-41FB-A4A6-7ACED9F0F008}"/>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386983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2AEA49-0ABC-4852-85A9-DF3D2B5E3A20}"/>
              </a:ext>
            </a:extLst>
          </p:cNvPr>
          <p:cNvSpPr>
            <a:spLocks noGrp="1"/>
          </p:cNvSpPr>
          <p:nvPr>
            <p:ph type="dt" sz="half" idx="10"/>
          </p:nvPr>
        </p:nvSpPr>
        <p:spPr/>
        <p:txBody>
          <a:bodyPr/>
          <a:lstStyle/>
          <a:p>
            <a:fld id="{312C1660-20BB-4087-A0FC-684C8B18D8E5}" type="datetime1">
              <a:rPr lang="en-US" smtClean="0"/>
              <a:t>7/2/2022</a:t>
            </a:fld>
            <a:endParaRPr lang="en-US"/>
          </a:p>
        </p:txBody>
      </p:sp>
      <p:sp>
        <p:nvSpPr>
          <p:cNvPr id="3" name="Footer Placeholder 2">
            <a:extLst>
              <a:ext uri="{FF2B5EF4-FFF2-40B4-BE49-F238E27FC236}">
                <a16:creationId xmlns:a16="http://schemas.microsoft.com/office/drawing/2014/main" id="{C1F9DF92-5E4A-4902-BE7A-648829EBCB2F}"/>
              </a:ext>
            </a:extLst>
          </p:cNvPr>
          <p:cNvSpPr>
            <a:spLocks noGrp="1"/>
          </p:cNvSpPr>
          <p:nvPr>
            <p:ph type="ftr" sz="quarter" idx="11"/>
          </p:nvPr>
        </p:nvSpPr>
        <p:spPr/>
        <p:txBody>
          <a:bodyPr/>
          <a:lstStyle/>
          <a:p>
            <a:r>
              <a:rPr lang="en-US"/>
              <a:t>Designed by PoweredTemplate</a:t>
            </a:r>
          </a:p>
        </p:txBody>
      </p:sp>
      <p:sp>
        <p:nvSpPr>
          <p:cNvPr id="4" name="Slide Number Placeholder 3">
            <a:extLst>
              <a:ext uri="{FF2B5EF4-FFF2-40B4-BE49-F238E27FC236}">
                <a16:creationId xmlns:a16="http://schemas.microsoft.com/office/drawing/2014/main" id="{1719B7E4-CAE8-48BD-B584-96D142E2253D}"/>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109644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996C-F8C8-4414-99AB-7EEED4ADF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C8BD0-A91E-44AA-9132-D963F1876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E63E23-86F2-4E0F-9E9F-68B3143F3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8FD94-DF16-488B-90F1-1DB4AB13BB6B}"/>
              </a:ext>
            </a:extLst>
          </p:cNvPr>
          <p:cNvSpPr>
            <a:spLocks noGrp="1"/>
          </p:cNvSpPr>
          <p:nvPr>
            <p:ph type="dt" sz="half" idx="10"/>
          </p:nvPr>
        </p:nvSpPr>
        <p:spPr/>
        <p:txBody>
          <a:bodyPr/>
          <a:lstStyle/>
          <a:p>
            <a:fld id="{C5394DCA-D724-4699-AB6C-719277F05711}" type="datetime1">
              <a:rPr lang="en-US" smtClean="0"/>
              <a:t>7/2/2022</a:t>
            </a:fld>
            <a:endParaRPr lang="en-US"/>
          </a:p>
        </p:txBody>
      </p:sp>
      <p:sp>
        <p:nvSpPr>
          <p:cNvPr id="6" name="Footer Placeholder 5">
            <a:extLst>
              <a:ext uri="{FF2B5EF4-FFF2-40B4-BE49-F238E27FC236}">
                <a16:creationId xmlns:a16="http://schemas.microsoft.com/office/drawing/2014/main" id="{7AFAB9B1-B790-4568-8AB9-0F6F321E7B18}"/>
              </a:ext>
            </a:extLst>
          </p:cNvPr>
          <p:cNvSpPr>
            <a:spLocks noGrp="1"/>
          </p:cNvSpPr>
          <p:nvPr>
            <p:ph type="ftr" sz="quarter" idx="11"/>
          </p:nvPr>
        </p:nvSpPr>
        <p:spPr/>
        <p:txBody>
          <a:bodyPr/>
          <a:lstStyle/>
          <a:p>
            <a:r>
              <a:rPr lang="en-US"/>
              <a:t>Designed by PoweredTemplate</a:t>
            </a:r>
          </a:p>
        </p:txBody>
      </p:sp>
      <p:sp>
        <p:nvSpPr>
          <p:cNvPr id="7" name="Slide Number Placeholder 6">
            <a:extLst>
              <a:ext uri="{FF2B5EF4-FFF2-40B4-BE49-F238E27FC236}">
                <a16:creationId xmlns:a16="http://schemas.microsoft.com/office/drawing/2014/main" id="{9574639C-02CC-414C-8A1B-2BB55E2D2D3A}"/>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193419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3F9-2D9F-4D0D-90A7-A768966F7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A501C-6B41-4C2F-8987-049379B9C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20A94F-1B2A-4D51-A0FB-BCE01352A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76EA2-DAB6-47BB-9146-12567EBCE5D0}"/>
              </a:ext>
            </a:extLst>
          </p:cNvPr>
          <p:cNvSpPr>
            <a:spLocks noGrp="1"/>
          </p:cNvSpPr>
          <p:nvPr>
            <p:ph type="dt" sz="half" idx="10"/>
          </p:nvPr>
        </p:nvSpPr>
        <p:spPr/>
        <p:txBody>
          <a:bodyPr/>
          <a:lstStyle/>
          <a:p>
            <a:fld id="{3CA048C7-ACD6-45E6-A880-235F944CA8D4}" type="datetime1">
              <a:rPr lang="en-US" smtClean="0"/>
              <a:t>7/2/2022</a:t>
            </a:fld>
            <a:endParaRPr lang="en-US"/>
          </a:p>
        </p:txBody>
      </p:sp>
      <p:sp>
        <p:nvSpPr>
          <p:cNvPr id="6" name="Footer Placeholder 5">
            <a:extLst>
              <a:ext uri="{FF2B5EF4-FFF2-40B4-BE49-F238E27FC236}">
                <a16:creationId xmlns:a16="http://schemas.microsoft.com/office/drawing/2014/main" id="{527598C4-6C39-4E13-A0C9-591432D4C9CC}"/>
              </a:ext>
            </a:extLst>
          </p:cNvPr>
          <p:cNvSpPr>
            <a:spLocks noGrp="1"/>
          </p:cNvSpPr>
          <p:nvPr>
            <p:ph type="ftr" sz="quarter" idx="11"/>
          </p:nvPr>
        </p:nvSpPr>
        <p:spPr/>
        <p:txBody>
          <a:bodyPr/>
          <a:lstStyle/>
          <a:p>
            <a:r>
              <a:rPr lang="en-US"/>
              <a:t>Designed by PoweredTemplate</a:t>
            </a:r>
          </a:p>
        </p:txBody>
      </p:sp>
      <p:sp>
        <p:nvSpPr>
          <p:cNvPr id="7" name="Slide Number Placeholder 6">
            <a:extLst>
              <a:ext uri="{FF2B5EF4-FFF2-40B4-BE49-F238E27FC236}">
                <a16:creationId xmlns:a16="http://schemas.microsoft.com/office/drawing/2014/main" id="{A4643846-5D27-45DC-A570-A775335EF185}"/>
              </a:ext>
            </a:extLst>
          </p:cNvPr>
          <p:cNvSpPr>
            <a:spLocks noGrp="1"/>
          </p:cNvSpPr>
          <p:nvPr>
            <p:ph type="sldNum" sz="quarter" idx="12"/>
          </p:nvPr>
        </p:nvSpPr>
        <p:spPr/>
        <p:txBody>
          <a:bodyPr/>
          <a:lstStyle/>
          <a:p>
            <a:fld id="{3A9CDDAA-0537-43FE-9A1A-5DD446542CCB}" type="slidenum">
              <a:rPr lang="en-US" smtClean="0"/>
              <a:t>‹#›</a:t>
            </a:fld>
            <a:endParaRPr lang="en-US"/>
          </a:p>
        </p:txBody>
      </p:sp>
    </p:spTree>
    <p:extLst>
      <p:ext uri="{BB962C8B-B14F-4D97-AF65-F5344CB8AC3E}">
        <p14:creationId xmlns:p14="http://schemas.microsoft.com/office/powerpoint/2010/main" val="384832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9602-8063-496F-9A43-C531085E2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75978-8A8E-4F2F-8A05-797015DAC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19F3F-9A63-49B1-9A4E-CC8144893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7EFB2-4159-4422-AC72-665F694EA67F}" type="datetime1">
              <a:rPr lang="en-US" smtClean="0"/>
              <a:t>7/2/2022</a:t>
            </a:fld>
            <a:endParaRPr lang="en-US"/>
          </a:p>
        </p:txBody>
      </p:sp>
      <p:sp>
        <p:nvSpPr>
          <p:cNvPr id="5" name="Footer Placeholder 4">
            <a:extLst>
              <a:ext uri="{FF2B5EF4-FFF2-40B4-BE49-F238E27FC236}">
                <a16:creationId xmlns:a16="http://schemas.microsoft.com/office/drawing/2014/main" id="{CD893F9A-30EA-4DCF-9CEF-7ADB1406E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853F8593-32EB-48F1-A08B-7E7ADFE6B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CDDAA-0537-43FE-9A1A-5DD446542CCB}" type="slidenum">
              <a:rPr lang="en-US" smtClean="0"/>
              <a:t>‹#›</a:t>
            </a:fld>
            <a:endParaRPr lang="en-US"/>
          </a:p>
        </p:txBody>
      </p:sp>
    </p:spTree>
    <p:extLst>
      <p:ext uri="{BB962C8B-B14F-4D97-AF65-F5344CB8AC3E}">
        <p14:creationId xmlns:p14="http://schemas.microsoft.com/office/powerpoint/2010/main" val="800189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poweredtemplate.com/" TargetMode="External"/><Relationship Id="rId4" Type="http://schemas.openxmlformats.org/officeDocument/2006/relationships/hyperlink" Target="https://poweredtemplate.com/membershi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upport.poweredtemplate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support.poweredtemplate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poweredtemplat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oweredtemplate.com/membersh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28A3-8503-4193-98A3-8CE0C3064195}"/>
              </a:ext>
            </a:extLst>
          </p:cNvPr>
          <p:cNvSpPr>
            <a:spLocks noGrp="1"/>
          </p:cNvSpPr>
          <p:nvPr>
            <p:ph type="ctrTitle"/>
          </p:nvPr>
        </p:nvSpPr>
        <p:spPr>
          <a:xfrm>
            <a:off x="838200" y="60961"/>
            <a:ext cx="10515600" cy="802639"/>
          </a:xfrm>
        </p:spPr>
        <p:txBody>
          <a:bodyPr>
            <a:normAutofit/>
          </a:bodyPr>
          <a:lstStyle/>
          <a:p>
            <a:r>
              <a:rPr lang="en-US" sz="4800" dirty="0">
                <a:solidFill>
                  <a:schemeClr val="bg2">
                    <a:lumMod val="10000"/>
                  </a:schemeClr>
                </a:solidFill>
              </a:rPr>
              <a:t>Agile Methodology</a:t>
            </a:r>
          </a:p>
        </p:txBody>
      </p:sp>
      <p:grpSp>
        <p:nvGrpSpPr>
          <p:cNvPr id="345" name="Group 344">
            <a:extLst>
              <a:ext uri="{FF2B5EF4-FFF2-40B4-BE49-F238E27FC236}">
                <a16:creationId xmlns:a16="http://schemas.microsoft.com/office/drawing/2014/main" id="{CA440B2C-A297-4FD3-A1D7-D862898A3DC6}"/>
              </a:ext>
            </a:extLst>
          </p:cNvPr>
          <p:cNvGrpSpPr/>
          <p:nvPr/>
        </p:nvGrpSpPr>
        <p:grpSpPr>
          <a:xfrm>
            <a:off x="1191355" y="1596269"/>
            <a:ext cx="9744960" cy="4820321"/>
            <a:chOff x="1191355" y="1596269"/>
            <a:chExt cx="9744960" cy="4820321"/>
          </a:xfrm>
        </p:grpSpPr>
        <p:grpSp>
          <p:nvGrpSpPr>
            <p:cNvPr id="15" name="Group 14">
              <a:extLst>
                <a:ext uri="{FF2B5EF4-FFF2-40B4-BE49-F238E27FC236}">
                  <a16:creationId xmlns:a16="http://schemas.microsoft.com/office/drawing/2014/main" id="{8EB0BB3A-7961-45AC-A462-D4872A44A531}"/>
                </a:ext>
              </a:extLst>
            </p:cNvPr>
            <p:cNvGrpSpPr/>
            <p:nvPr/>
          </p:nvGrpSpPr>
          <p:grpSpPr>
            <a:xfrm>
              <a:off x="1191355" y="1596269"/>
              <a:ext cx="9744960" cy="4820321"/>
              <a:chOff x="1000454" y="1713558"/>
              <a:chExt cx="9744960" cy="4820321"/>
            </a:xfrm>
          </p:grpSpPr>
          <p:grpSp>
            <p:nvGrpSpPr>
              <p:cNvPr id="13" name="Group 12">
                <a:extLst>
                  <a:ext uri="{FF2B5EF4-FFF2-40B4-BE49-F238E27FC236}">
                    <a16:creationId xmlns:a16="http://schemas.microsoft.com/office/drawing/2014/main" id="{8415C202-47E6-4E0C-9324-0BD452103241}"/>
                  </a:ext>
                </a:extLst>
              </p:cNvPr>
              <p:cNvGrpSpPr/>
              <p:nvPr/>
            </p:nvGrpSpPr>
            <p:grpSpPr>
              <a:xfrm>
                <a:off x="1000454" y="1713558"/>
                <a:ext cx="9744960" cy="4820321"/>
                <a:chOff x="1480055" y="1713558"/>
                <a:chExt cx="9744960" cy="4820321"/>
              </a:xfrm>
            </p:grpSpPr>
            <p:grpSp>
              <p:nvGrpSpPr>
                <p:cNvPr id="7" name="Group 6">
                  <a:extLst>
                    <a:ext uri="{FF2B5EF4-FFF2-40B4-BE49-F238E27FC236}">
                      <a16:creationId xmlns:a16="http://schemas.microsoft.com/office/drawing/2014/main" id="{66E9154F-369C-43D1-9B97-7803CC9A5F7A}"/>
                    </a:ext>
                  </a:extLst>
                </p:cNvPr>
                <p:cNvGrpSpPr/>
                <p:nvPr/>
              </p:nvGrpSpPr>
              <p:grpSpPr>
                <a:xfrm>
                  <a:off x="1480055" y="1713558"/>
                  <a:ext cx="9744960" cy="3756540"/>
                  <a:chOff x="1480055" y="1713558"/>
                  <a:chExt cx="9744960" cy="3756540"/>
                </a:xfrm>
              </p:grpSpPr>
              <p:grpSp>
                <p:nvGrpSpPr>
                  <p:cNvPr id="5" name="Group 4">
                    <a:extLst>
                      <a:ext uri="{FF2B5EF4-FFF2-40B4-BE49-F238E27FC236}">
                        <a16:creationId xmlns:a16="http://schemas.microsoft.com/office/drawing/2014/main" id="{E9B89E82-F206-4BA4-9316-F756F668FE08}"/>
                      </a:ext>
                    </a:extLst>
                  </p:cNvPr>
                  <p:cNvGrpSpPr/>
                  <p:nvPr/>
                </p:nvGrpSpPr>
                <p:grpSpPr>
                  <a:xfrm>
                    <a:off x="1480055" y="1713558"/>
                    <a:ext cx="9744960" cy="3756540"/>
                    <a:chOff x="1480055" y="1713558"/>
                    <a:chExt cx="9744960" cy="3756540"/>
                  </a:xfrm>
                </p:grpSpPr>
                <p:grpSp>
                  <p:nvGrpSpPr>
                    <p:cNvPr id="219" name="Graphic 113">
                      <a:extLst>
                        <a:ext uri="{FF2B5EF4-FFF2-40B4-BE49-F238E27FC236}">
                          <a16:creationId xmlns:a16="http://schemas.microsoft.com/office/drawing/2014/main" id="{F92E5801-21BB-4767-89CC-0453D92A0F70}"/>
                        </a:ext>
                      </a:extLst>
                    </p:cNvPr>
                    <p:cNvGrpSpPr/>
                    <p:nvPr/>
                  </p:nvGrpSpPr>
                  <p:grpSpPr>
                    <a:xfrm>
                      <a:off x="1480055" y="1713558"/>
                      <a:ext cx="9744960" cy="3756540"/>
                      <a:chOff x="1480055" y="1713558"/>
                      <a:chExt cx="9744960" cy="3756540"/>
                    </a:xfrm>
                  </p:grpSpPr>
                  <p:sp>
                    <p:nvSpPr>
                      <p:cNvPr id="223" name="Freeform: Shape 222">
                        <a:extLst>
                          <a:ext uri="{FF2B5EF4-FFF2-40B4-BE49-F238E27FC236}">
                            <a16:creationId xmlns:a16="http://schemas.microsoft.com/office/drawing/2014/main" id="{36EFBD10-8F5A-486E-89C6-61287EBBA9B7}"/>
                          </a:ext>
                        </a:extLst>
                      </p:cNvPr>
                      <p:cNvSpPr/>
                      <p:nvPr/>
                    </p:nvSpPr>
                    <p:spPr>
                      <a:xfrm>
                        <a:off x="7510207" y="4484157"/>
                        <a:ext cx="2428285" cy="908017"/>
                      </a:xfrm>
                      <a:custGeom>
                        <a:avLst/>
                        <a:gdLst>
                          <a:gd name="connsiteX0" fmla="*/ 1974232 w 2428285"/>
                          <a:gd name="connsiteY0" fmla="*/ 0 h 908017"/>
                          <a:gd name="connsiteX1" fmla="*/ 1588652 w 2428285"/>
                          <a:gd name="connsiteY1" fmla="*/ 0 h 908017"/>
                          <a:gd name="connsiteX2" fmla="*/ 1908972 w 2428285"/>
                          <a:gd name="connsiteY2" fmla="*/ 320141 h 908017"/>
                          <a:gd name="connsiteX3" fmla="*/ 0 w 2428285"/>
                          <a:gd name="connsiteY3" fmla="*/ 320141 h 908017"/>
                          <a:gd name="connsiteX4" fmla="*/ 0 w 2428285"/>
                          <a:gd name="connsiteY4" fmla="*/ 587966 h 908017"/>
                          <a:gd name="connsiteX5" fmla="*/ 1908972 w 2428285"/>
                          <a:gd name="connsiteY5" fmla="*/ 587966 h 908017"/>
                          <a:gd name="connsiteX6" fmla="*/ 1588652 w 2428285"/>
                          <a:gd name="connsiteY6" fmla="*/ 908018 h 908017"/>
                          <a:gd name="connsiteX7" fmla="*/ 1974232 w 2428285"/>
                          <a:gd name="connsiteY7" fmla="*/ 908018 h 908017"/>
                          <a:gd name="connsiteX8" fmla="*/ 2428286 w 2428285"/>
                          <a:gd name="connsiteY8" fmla="*/ 454054 h 90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285" h="908017">
                            <a:moveTo>
                              <a:pt x="1974232" y="0"/>
                            </a:moveTo>
                            <a:lnTo>
                              <a:pt x="1588652" y="0"/>
                            </a:lnTo>
                            <a:lnTo>
                              <a:pt x="1908972" y="320141"/>
                            </a:lnTo>
                            <a:lnTo>
                              <a:pt x="0" y="320141"/>
                            </a:lnTo>
                            <a:lnTo>
                              <a:pt x="0" y="587966"/>
                            </a:lnTo>
                            <a:lnTo>
                              <a:pt x="1908972" y="587966"/>
                            </a:lnTo>
                            <a:lnTo>
                              <a:pt x="1588652" y="908018"/>
                            </a:lnTo>
                            <a:lnTo>
                              <a:pt x="1974232" y="908018"/>
                            </a:lnTo>
                            <a:lnTo>
                              <a:pt x="2428286" y="454054"/>
                            </a:lnTo>
                            <a:close/>
                          </a:path>
                        </a:pathLst>
                      </a:custGeom>
                      <a:solidFill>
                        <a:schemeClr val="accent5">
                          <a:lumMod val="50000"/>
                        </a:schemeClr>
                      </a:solidFill>
                      <a:ln w="8927" cap="flat">
                        <a:noFill/>
                        <a:prstDash val="solid"/>
                        <a:miter/>
                      </a:ln>
                    </p:spPr>
                    <p:txBody>
                      <a:bodyPr rtlCol="0" anchor="ctr"/>
                      <a:lstStyle/>
                      <a:p>
                        <a:endParaRPr lang="en-US"/>
                      </a:p>
                    </p:txBody>
                  </p:sp>
                  <p:grpSp>
                    <p:nvGrpSpPr>
                      <p:cNvPr id="224" name="Graphic 113">
                        <a:extLst>
                          <a:ext uri="{FF2B5EF4-FFF2-40B4-BE49-F238E27FC236}">
                            <a16:creationId xmlns:a16="http://schemas.microsoft.com/office/drawing/2014/main" id="{F92E5801-21BB-4767-89CC-0453D92A0F70}"/>
                          </a:ext>
                        </a:extLst>
                      </p:cNvPr>
                      <p:cNvGrpSpPr/>
                      <p:nvPr/>
                    </p:nvGrpSpPr>
                    <p:grpSpPr>
                      <a:xfrm>
                        <a:off x="5587130" y="1867132"/>
                        <a:ext cx="3476120" cy="3071001"/>
                        <a:chOff x="5587130" y="1867132"/>
                        <a:chExt cx="3476120" cy="3071001"/>
                      </a:xfrm>
                    </p:grpSpPr>
                    <p:sp>
                      <p:nvSpPr>
                        <p:cNvPr id="225" name="Freeform: Shape 224">
                          <a:extLst>
                            <a:ext uri="{FF2B5EF4-FFF2-40B4-BE49-F238E27FC236}">
                              <a16:creationId xmlns:a16="http://schemas.microsoft.com/office/drawing/2014/main" id="{F644D1B1-203A-4E53-AF60-A4C30AB1E7FA}"/>
                            </a:ext>
                          </a:extLst>
                        </p:cNvPr>
                        <p:cNvSpPr/>
                        <p:nvPr/>
                      </p:nvSpPr>
                      <p:spPr>
                        <a:xfrm>
                          <a:off x="5992250" y="1867132"/>
                          <a:ext cx="3071000" cy="3071001"/>
                        </a:xfrm>
                        <a:custGeom>
                          <a:avLst/>
                          <a:gdLst>
                            <a:gd name="connsiteX0" fmla="*/ 286049 w 3071000"/>
                            <a:gd name="connsiteY0" fmla="*/ 2428297 h 3071001"/>
                            <a:gd name="connsiteX1" fmla="*/ 100 w 3071000"/>
                            <a:gd name="connsiteY1" fmla="*/ 1518048 h 3071001"/>
                            <a:gd name="connsiteX2" fmla="*/ 1552953 w 3071000"/>
                            <a:gd name="connsiteY2" fmla="*/ 101 h 3071001"/>
                            <a:gd name="connsiteX3" fmla="*/ 3070899 w 3071000"/>
                            <a:gd name="connsiteY3" fmla="*/ 1552954 h 3071001"/>
                            <a:gd name="connsiteX4" fmla="*/ 1518046 w 3071000"/>
                            <a:gd name="connsiteY4" fmla="*/ 3070900 h 3071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000" h="3071001">
                              <a:moveTo>
                                <a:pt x="286049" y="2428297"/>
                              </a:moveTo>
                              <a:cubicBezTo>
                                <a:pt x="102678" y="2172078"/>
                                <a:pt x="-3738" y="1857293"/>
                                <a:pt x="100" y="1518048"/>
                              </a:cubicBezTo>
                              <a:cubicBezTo>
                                <a:pt x="9742" y="670022"/>
                                <a:pt x="705017" y="-9540"/>
                                <a:pt x="1552953" y="101"/>
                              </a:cubicBezTo>
                              <a:cubicBezTo>
                                <a:pt x="2400889" y="9743"/>
                                <a:pt x="3080541" y="705018"/>
                                <a:pt x="3070899" y="1552954"/>
                              </a:cubicBezTo>
                              <a:cubicBezTo>
                                <a:pt x="3061258" y="2400890"/>
                                <a:pt x="2365983" y="3080542"/>
                                <a:pt x="1518046" y="3070900"/>
                              </a:cubicBezTo>
                            </a:path>
                          </a:pathLst>
                        </a:custGeom>
                        <a:noFill/>
                        <a:ln w="267818" cap="flat">
                          <a:solidFill>
                            <a:schemeClr val="accent5">
                              <a:lumMod val="75000"/>
                            </a:schemeClr>
                          </a:solid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84D46AEC-0DF9-41DF-AC88-645251044950}"/>
                            </a:ext>
                          </a:extLst>
                        </p:cNvPr>
                        <p:cNvSpPr/>
                        <p:nvPr/>
                      </p:nvSpPr>
                      <p:spPr>
                        <a:xfrm>
                          <a:off x="5587130" y="3593726"/>
                          <a:ext cx="938550" cy="931676"/>
                        </a:xfrm>
                        <a:custGeom>
                          <a:avLst/>
                          <a:gdLst>
                            <a:gd name="connsiteX0" fmla="*/ 685991 w 938550"/>
                            <a:gd name="connsiteY0" fmla="*/ 0 h 931676"/>
                            <a:gd name="connsiteX1" fmla="*/ 640728 w 938550"/>
                            <a:gd name="connsiteY1" fmla="*/ 640728 h 931676"/>
                            <a:gd name="connsiteX2" fmla="*/ 0 w 938550"/>
                            <a:gd name="connsiteY2" fmla="*/ 595109 h 931676"/>
                            <a:gd name="connsiteX3" fmla="*/ 252649 w 938550"/>
                            <a:gd name="connsiteY3" fmla="*/ 886324 h 931676"/>
                            <a:gd name="connsiteX4" fmla="*/ 893198 w 938550"/>
                            <a:gd name="connsiteY4" fmla="*/ 931676 h 931676"/>
                            <a:gd name="connsiteX5" fmla="*/ 938550 w 938550"/>
                            <a:gd name="connsiteY5" fmla="*/ 291216 h 93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8550" h="931676">
                              <a:moveTo>
                                <a:pt x="685991" y="0"/>
                              </a:moveTo>
                              <a:lnTo>
                                <a:pt x="640728" y="640728"/>
                              </a:lnTo>
                              <a:lnTo>
                                <a:pt x="0" y="595109"/>
                              </a:lnTo>
                              <a:lnTo>
                                <a:pt x="252649" y="886324"/>
                              </a:lnTo>
                              <a:lnTo>
                                <a:pt x="893198" y="931676"/>
                              </a:lnTo>
                              <a:lnTo>
                                <a:pt x="938550" y="291216"/>
                              </a:lnTo>
                              <a:close/>
                            </a:path>
                          </a:pathLst>
                        </a:custGeom>
                        <a:solidFill>
                          <a:schemeClr val="accent5">
                            <a:lumMod val="75000"/>
                          </a:schemeClr>
                        </a:solidFill>
                        <a:ln w="8927" cap="flat">
                          <a:noFill/>
                          <a:prstDash val="solid"/>
                          <a:miter/>
                        </a:ln>
                      </p:spPr>
                      <p:txBody>
                        <a:bodyPr rtlCol="0" anchor="ctr"/>
                        <a:lstStyle/>
                        <a:p>
                          <a:endParaRPr lang="en-US"/>
                        </a:p>
                      </p:txBody>
                    </p:sp>
                  </p:grpSp>
                  <p:grpSp>
                    <p:nvGrpSpPr>
                      <p:cNvPr id="227" name="Graphic 113">
                        <a:extLst>
                          <a:ext uri="{FF2B5EF4-FFF2-40B4-BE49-F238E27FC236}">
                            <a16:creationId xmlns:a16="http://schemas.microsoft.com/office/drawing/2014/main" id="{F92E5801-21BB-4767-89CC-0453D92A0F70}"/>
                          </a:ext>
                        </a:extLst>
                      </p:cNvPr>
                      <p:cNvGrpSpPr/>
                      <p:nvPr/>
                    </p:nvGrpSpPr>
                    <p:grpSpPr>
                      <a:xfrm>
                        <a:off x="8661647" y="1713558"/>
                        <a:ext cx="1149182" cy="1253188"/>
                        <a:chOff x="8661647" y="1713558"/>
                        <a:chExt cx="1149182" cy="1253188"/>
                      </a:xfrm>
                    </p:grpSpPr>
                    <p:sp>
                      <p:nvSpPr>
                        <p:cNvPr id="228" name="Freeform: Shape 227">
                          <a:extLst>
                            <a:ext uri="{FF2B5EF4-FFF2-40B4-BE49-F238E27FC236}">
                              <a16:creationId xmlns:a16="http://schemas.microsoft.com/office/drawing/2014/main" id="{08F80E92-B12B-4FFB-895B-B35DE8EE362B}"/>
                            </a:ext>
                          </a:extLst>
                        </p:cNvPr>
                        <p:cNvSpPr/>
                        <p:nvPr/>
                      </p:nvSpPr>
                      <p:spPr>
                        <a:xfrm>
                          <a:off x="8661647" y="1713558"/>
                          <a:ext cx="1128145" cy="1065799"/>
                        </a:xfrm>
                        <a:custGeom>
                          <a:avLst/>
                          <a:gdLst>
                            <a:gd name="connsiteX0" fmla="*/ 821721 w 1128145"/>
                            <a:gd name="connsiteY0" fmla="*/ 1065800 h 1065799"/>
                            <a:gd name="connsiteX1" fmla="*/ 1048570 w 1128145"/>
                            <a:gd name="connsiteY1" fmla="*/ 852700 h 1065799"/>
                            <a:gd name="connsiteX2" fmla="*/ 852700 w 1128145"/>
                            <a:gd name="connsiteY2" fmla="*/ 79576 h 1065799"/>
                            <a:gd name="connsiteX3" fmla="*/ 79576 w 1128145"/>
                            <a:gd name="connsiteY3" fmla="*/ 275446 h 1065799"/>
                            <a:gd name="connsiteX4" fmla="*/ 275446 w 1128145"/>
                            <a:gd name="connsiteY4" fmla="*/ 1048569 h 1065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145" h="1065799">
                              <a:moveTo>
                                <a:pt x="821721" y="1065800"/>
                              </a:moveTo>
                              <a:cubicBezTo>
                                <a:pt x="912782" y="1019108"/>
                                <a:pt x="992326" y="947153"/>
                                <a:pt x="1048570" y="852700"/>
                              </a:cubicBezTo>
                              <a:cubicBezTo>
                                <a:pt x="1208015" y="585142"/>
                                <a:pt x="1120347" y="239022"/>
                                <a:pt x="852700" y="79576"/>
                              </a:cubicBezTo>
                              <a:cubicBezTo>
                                <a:pt x="585142" y="-79869"/>
                                <a:pt x="239022" y="7799"/>
                                <a:pt x="79576" y="275446"/>
                              </a:cubicBezTo>
                              <a:cubicBezTo>
                                <a:pt x="-79869" y="543093"/>
                                <a:pt x="7799" y="889124"/>
                                <a:pt x="275446" y="1048569"/>
                              </a:cubicBezTo>
                            </a:path>
                          </a:pathLst>
                        </a:custGeom>
                        <a:noFill/>
                        <a:ln w="133909" cap="flat">
                          <a:solidFill>
                            <a:schemeClr val="accent5">
                              <a:lumMod val="75000"/>
                            </a:schemeClr>
                          </a:solid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B3F256D-604B-4806-8BDD-27BBE9E6A791}"/>
                            </a:ext>
                          </a:extLst>
                        </p:cNvPr>
                        <p:cNvSpPr/>
                        <p:nvPr/>
                      </p:nvSpPr>
                      <p:spPr>
                        <a:xfrm>
                          <a:off x="9338921" y="2474215"/>
                          <a:ext cx="471908" cy="492531"/>
                        </a:xfrm>
                        <a:custGeom>
                          <a:avLst/>
                          <a:gdLst>
                            <a:gd name="connsiteX0" fmla="*/ 471909 w 471908"/>
                            <a:gd name="connsiteY0" fmla="*/ 427093 h 492531"/>
                            <a:gd name="connsiteX1" fmla="*/ 181229 w 471908"/>
                            <a:gd name="connsiteY1" fmla="*/ 290591 h 492531"/>
                            <a:gd name="connsiteX2" fmla="*/ 317909 w 471908"/>
                            <a:gd name="connsiteY2" fmla="*/ 0 h 492531"/>
                            <a:gd name="connsiteX3" fmla="*/ 136591 w 471908"/>
                            <a:gd name="connsiteY3" fmla="*/ 65349 h 492531"/>
                            <a:gd name="connsiteX4" fmla="*/ 0 w 471908"/>
                            <a:gd name="connsiteY4" fmla="*/ 355940 h 492531"/>
                            <a:gd name="connsiteX5" fmla="*/ 290591 w 471908"/>
                            <a:gd name="connsiteY5" fmla="*/ 492531 h 49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908" h="492531">
                              <a:moveTo>
                                <a:pt x="471909" y="427093"/>
                              </a:moveTo>
                              <a:lnTo>
                                <a:pt x="181229" y="290591"/>
                              </a:lnTo>
                              <a:lnTo>
                                <a:pt x="317909" y="0"/>
                              </a:lnTo>
                              <a:lnTo>
                                <a:pt x="136591" y="65349"/>
                              </a:lnTo>
                              <a:lnTo>
                                <a:pt x="0" y="355940"/>
                              </a:lnTo>
                              <a:lnTo>
                                <a:pt x="290591" y="492531"/>
                              </a:lnTo>
                              <a:close/>
                            </a:path>
                          </a:pathLst>
                        </a:custGeom>
                        <a:solidFill>
                          <a:schemeClr val="accent5">
                            <a:lumMod val="75000"/>
                          </a:schemeClr>
                        </a:solidFill>
                        <a:ln w="8927" cap="flat">
                          <a:noFill/>
                          <a:prstDash val="solid"/>
                          <a:miter/>
                        </a:ln>
                      </p:spPr>
                      <p:txBody>
                        <a:bodyPr rtlCol="0" anchor="ctr"/>
                        <a:lstStyle/>
                        <a:p>
                          <a:endParaRPr lang="en-US"/>
                        </a:p>
                      </p:txBody>
                    </p:sp>
                  </p:grpSp>
                  <p:sp>
                    <p:nvSpPr>
                      <p:cNvPr id="230" name="Freeform: Shape 229">
                        <a:extLst>
                          <a:ext uri="{FF2B5EF4-FFF2-40B4-BE49-F238E27FC236}">
                            <a16:creationId xmlns:a16="http://schemas.microsoft.com/office/drawing/2014/main" id="{48EE63B3-4ADF-460F-8E97-34C7CD56E5A7}"/>
                          </a:ext>
                        </a:extLst>
                      </p:cNvPr>
                      <p:cNvSpPr/>
                      <p:nvPr/>
                    </p:nvSpPr>
                    <p:spPr>
                      <a:xfrm>
                        <a:off x="1627510" y="4484157"/>
                        <a:ext cx="4507858" cy="908017"/>
                      </a:xfrm>
                      <a:custGeom>
                        <a:avLst/>
                        <a:gdLst>
                          <a:gd name="connsiteX0" fmla="*/ 4634633 w 5088686"/>
                          <a:gd name="connsiteY0" fmla="*/ 0 h 908017"/>
                          <a:gd name="connsiteX1" fmla="*/ 4249053 w 5088686"/>
                          <a:gd name="connsiteY1" fmla="*/ 0 h 908017"/>
                          <a:gd name="connsiteX2" fmla="*/ 4569373 w 5088686"/>
                          <a:gd name="connsiteY2" fmla="*/ 320141 h 908017"/>
                          <a:gd name="connsiteX3" fmla="*/ 0 w 5088686"/>
                          <a:gd name="connsiteY3" fmla="*/ 320141 h 908017"/>
                          <a:gd name="connsiteX4" fmla="*/ 0 w 5088686"/>
                          <a:gd name="connsiteY4" fmla="*/ 587966 h 908017"/>
                          <a:gd name="connsiteX5" fmla="*/ 4569373 w 5088686"/>
                          <a:gd name="connsiteY5" fmla="*/ 587966 h 908017"/>
                          <a:gd name="connsiteX6" fmla="*/ 4249053 w 5088686"/>
                          <a:gd name="connsiteY6" fmla="*/ 908018 h 908017"/>
                          <a:gd name="connsiteX7" fmla="*/ 4634633 w 5088686"/>
                          <a:gd name="connsiteY7" fmla="*/ 908018 h 908017"/>
                          <a:gd name="connsiteX8" fmla="*/ 5088686 w 5088686"/>
                          <a:gd name="connsiteY8" fmla="*/ 454054 h 90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8686" h="908017">
                            <a:moveTo>
                              <a:pt x="4634633" y="0"/>
                            </a:moveTo>
                            <a:lnTo>
                              <a:pt x="4249053" y="0"/>
                            </a:lnTo>
                            <a:lnTo>
                              <a:pt x="4569373" y="320141"/>
                            </a:lnTo>
                            <a:lnTo>
                              <a:pt x="0" y="320141"/>
                            </a:lnTo>
                            <a:lnTo>
                              <a:pt x="0" y="587966"/>
                            </a:lnTo>
                            <a:lnTo>
                              <a:pt x="4569373" y="587966"/>
                            </a:lnTo>
                            <a:lnTo>
                              <a:pt x="4249053" y="908018"/>
                            </a:lnTo>
                            <a:lnTo>
                              <a:pt x="4634633" y="908018"/>
                            </a:lnTo>
                            <a:lnTo>
                              <a:pt x="5088686" y="454054"/>
                            </a:lnTo>
                            <a:close/>
                          </a:path>
                        </a:pathLst>
                      </a:custGeom>
                      <a:solidFill>
                        <a:schemeClr val="accent5"/>
                      </a:solidFill>
                      <a:ln w="8927"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1CCDBFB2-ED65-4D47-AAB9-08897CD710DA}"/>
                          </a:ext>
                        </a:extLst>
                      </p:cNvPr>
                      <p:cNvSpPr/>
                      <p:nvPr/>
                    </p:nvSpPr>
                    <p:spPr>
                      <a:xfrm>
                        <a:off x="1480055" y="4402291"/>
                        <a:ext cx="1065767" cy="1065767"/>
                      </a:xfrm>
                      <a:custGeom>
                        <a:avLst/>
                        <a:gdLst>
                          <a:gd name="connsiteX0" fmla="*/ 1065767 w 1065767"/>
                          <a:gd name="connsiteY0" fmla="*/ 532884 h 1065767"/>
                          <a:gd name="connsiteX1" fmla="*/ 532884 w 1065767"/>
                          <a:gd name="connsiteY1" fmla="*/ 1065767 h 1065767"/>
                          <a:gd name="connsiteX2" fmla="*/ 0 w 1065767"/>
                          <a:gd name="connsiteY2" fmla="*/ 532884 h 1065767"/>
                          <a:gd name="connsiteX3" fmla="*/ 532884 w 1065767"/>
                          <a:gd name="connsiteY3" fmla="*/ 0 h 1065767"/>
                          <a:gd name="connsiteX4" fmla="*/ 1065767 w 1065767"/>
                          <a:gd name="connsiteY4" fmla="*/ 532884 h 1065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67" h="1065767">
                            <a:moveTo>
                              <a:pt x="1065767" y="532884"/>
                            </a:moveTo>
                            <a:cubicBezTo>
                              <a:pt x="1065767" y="827187"/>
                              <a:pt x="827187" y="1065767"/>
                              <a:pt x="532884" y="1065767"/>
                            </a:cubicBezTo>
                            <a:cubicBezTo>
                              <a:pt x="238580" y="1065767"/>
                              <a:pt x="0" y="827187"/>
                              <a:pt x="0" y="532884"/>
                            </a:cubicBezTo>
                            <a:cubicBezTo>
                              <a:pt x="0" y="238580"/>
                              <a:pt x="238580" y="0"/>
                              <a:pt x="532884" y="0"/>
                            </a:cubicBezTo>
                            <a:cubicBezTo>
                              <a:pt x="827187" y="0"/>
                              <a:pt x="1065767" y="238580"/>
                              <a:pt x="1065767" y="532884"/>
                            </a:cubicBezTo>
                            <a:close/>
                          </a:path>
                        </a:pathLst>
                      </a:custGeom>
                      <a:solidFill>
                        <a:schemeClr val="accent5">
                          <a:lumMod val="60000"/>
                          <a:lumOff val="40000"/>
                        </a:schemeClr>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a:p>
                    </p:txBody>
                  </p:sp>
                  <p:sp>
                    <p:nvSpPr>
                      <p:cNvPr id="241" name="Freeform: Shape 240">
                        <a:extLst>
                          <a:ext uri="{FF2B5EF4-FFF2-40B4-BE49-F238E27FC236}">
                            <a16:creationId xmlns:a16="http://schemas.microsoft.com/office/drawing/2014/main" id="{BAC45993-6FF0-46FB-A6DA-F9DAD13A1BF1}"/>
                          </a:ext>
                        </a:extLst>
                      </p:cNvPr>
                      <p:cNvSpPr/>
                      <p:nvPr/>
                    </p:nvSpPr>
                    <p:spPr>
                      <a:xfrm>
                        <a:off x="2809978" y="4402291"/>
                        <a:ext cx="1065767" cy="1065767"/>
                      </a:xfrm>
                      <a:custGeom>
                        <a:avLst/>
                        <a:gdLst>
                          <a:gd name="connsiteX0" fmla="*/ 1065767 w 1065767"/>
                          <a:gd name="connsiteY0" fmla="*/ 532884 h 1065767"/>
                          <a:gd name="connsiteX1" fmla="*/ 532884 w 1065767"/>
                          <a:gd name="connsiteY1" fmla="*/ 1065767 h 1065767"/>
                          <a:gd name="connsiteX2" fmla="*/ 0 w 1065767"/>
                          <a:gd name="connsiteY2" fmla="*/ 532884 h 1065767"/>
                          <a:gd name="connsiteX3" fmla="*/ 532884 w 1065767"/>
                          <a:gd name="connsiteY3" fmla="*/ 0 h 1065767"/>
                          <a:gd name="connsiteX4" fmla="*/ 1065767 w 1065767"/>
                          <a:gd name="connsiteY4" fmla="*/ 532884 h 1065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67" h="1065767">
                            <a:moveTo>
                              <a:pt x="1065767" y="532884"/>
                            </a:moveTo>
                            <a:cubicBezTo>
                              <a:pt x="1065767" y="827187"/>
                              <a:pt x="827187" y="1065767"/>
                              <a:pt x="532884" y="1065767"/>
                            </a:cubicBezTo>
                            <a:cubicBezTo>
                              <a:pt x="238580" y="1065767"/>
                              <a:pt x="0" y="827187"/>
                              <a:pt x="0" y="532884"/>
                            </a:cubicBezTo>
                            <a:cubicBezTo>
                              <a:pt x="0" y="238580"/>
                              <a:pt x="238580" y="0"/>
                              <a:pt x="532884" y="0"/>
                            </a:cubicBezTo>
                            <a:cubicBezTo>
                              <a:pt x="827187" y="0"/>
                              <a:pt x="1065767" y="238580"/>
                              <a:pt x="1065767" y="532884"/>
                            </a:cubicBezTo>
                            <a:close/>
                          </a:path>
                        </a:pathLst>
                      </a:custGeom>
                      <a:solidFill>
                        <a:schemeClr val="accent5"/>
                      </a:solidFill>
                      <a:ln w="3810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sp>
                    <p:nvSpPr>
                      <p:cNvPr id="248" name="Freeform: Shape 247">
                        <a:extLst>
                          <a:ext uri="{FF2B5EF4-FFF2-40B4-BE49-F238E27FC236}">
                            <a16:creationId xmlns:a16="http://schemas.microsoft.com/office/drawing/2014/main" id="{6C5B7A12-5B9C-4A42-8018-DDEBE5054FDD}"/>
                          </a:ext>
                        </a:extLst>
                      </p:cNvPr>
                      <p:cNvSpPr/>
                      <p:nvPr/>
                    </p:nvSpPr>
                    <p:spPr>
                      <a:xfrm>
                        <a:off x="4140361" y="4402291"/>
                        <a:ext cx="1065767" cy="1065767"/>
                      </a:xfrm>
                      <a:custGeom>
                        <a:avLst/>
                        <a:gdLst>
                          <a:gd name="connsiteX0" fmla="*/ 1065767 w 1065767"/>
                          <a:gd name="connsiteY0" fmla="*/ 532884 h 1065767"/>
                          <a:gd name="connsiteX1" fmla="*/ 532884 w 1065767"/>
                          <a:gd name="connsiteY1" fmla="*/ 1065767 h 1065767"/>
                          <a:gd name="connsiteX2" fmla="*/ 0 w 1065767"/>
                          <a:gd name="connsiteY2" fmla="*/ 532884 h 1065767"/>
                          <a:gd name="connsiteX3" fmla="*/ 532884 w 1065767"/>
                          <a:gd name="connsiteY3" fmla="*/ 0 h 1065767"/>
                          <a:gd name="connsiteX4" fmla="*/ 1065767 w 1065767"/>
                          <a:gd name="connsiteY4" fmla="*/ 532884 h 1065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67" h="1065767">
                            <a:moveTo>
                              <a:pt x="1065767" y="532884"/>
                            </a:moveTo>
                            <a:cubicBezTo>
                              <a:pt x="1065767" y="827187"/>
                              <a:pt x="827187" y="1065767"/>
                              <a:pt x="532884" y="1065767"/>
                            </a:cubicBezTo>
                            <a:cubicBezTo>
                              <a:pt x="238580" y="1065767"/>
                              <a:pt x="0" y="827187"/>
                              <a:pt x="0" y="532884"/>
                            </a:cubicBezTo>
                            <a:cubicBezTo>
                              <a:pt x="0" y="238580"/>
                              <a:pt x="238580" y="0"/>
                              <a:pt x="532884" y="0"/>
                            </a:cubicBezTo>
                            <a:cubicBezTo>
                              <a:pt x="827187" y="0"/>
                              <a:pt x="1065767" y="238580"/>
                              <a:pt x="1065767" y="532884"/>
                            </a:cubicBezTo>
                            <a:close/>
                          </a:path>
                        </a:pathLst>
                      </a:custGeom>
                      <a:solidFill>
                        <a:schemeClr val="accent5">
                          <a:lumMod val="75000"/>
                        </a:schemeClr>
                      </a:solidFill>
                      <a:ln w="38100">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255" name="Freeform: Shape 254">
                        <a:extLst>
                          <a:ext uri="{FF2B5EF4-FFF2-40B4-BE49-F238E27FC236}">
                            <a16:creationId xmlns:a16="http://schemas.microsoft.com/office/drawing/2014/main" id="{B85C8CC4-A98A-46CB-9FDB-2A358DC8EC92}"/>
                          </a:ext>
                        </a:extLst>
                      </p:cNvPr>
                      <p:cNvSpPr/>
                      <p:nvPr/>
                    </p:nvSpPr>
                    <p:spPr>
                      <a:xfrm>
                        <a:off x="10155167" y="4400250"/>
                        <a:ext cx="1069848" cy="1069848"/>
                      </a:xfrm>
                      <a:custGeom>
                        <a:avLst/>
                        <a:gdLst>
                          <a:gd name="connsiteX0" fmla="*/ 1309489 w 1309488"/>
                          <a:gd name="connsiteY0" fmla="*/ 654744 h 1309488"/>
                          <a:gd name="connsiteX1" fmla="*/ 654745 w 1309488"/>
                          <a:gd name="connsiteY1" fmla="*/ 1309489 h 1309488"/>
                          <a:gd name="connsiteX2" fmla="*/ 1 w 1309488"/>
                          <a:gd name="connsiteY2" fmla="*/ 654744 h 1309488"/>
                          <a:gd name="connsiteX3" fmla="*/ 654745 w 1309488"/>
                          <a:gd name="connsiteY3" fmla="*/ 0 h 1309488"/>
                          <a:gd name="connsiteX4" fmla="*/ 1309489 w 1309488"/>
                          <a:gd name="connsiteY4" fmla="*/ 654744 h 1309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88" h="1309488">
                            <a:moveTo>
                              <a:pt x="1309489" y="654744"/>
                            </a:moveTo>
                            <a:cubicBezTo>
                              <a:pt x="1309489" y="1016350"/>
                              <a:pt x="1016350" y="1309489"/>
                              <a:pt x="654745" y="1309489"/>
                            </a:cubicBezTo>
                            <a:cubicBezTo>
                              <a:pt x="293140" y="1309489"/>
                              <a:pt x="1" y="1016349"/>
                              <a:pt x="1" y="654744"/>
                            </a:cubicBezTo>
                            <a:cubicBezTo>
                              <a:pt x="1" y="293139"/>
                              <a:pt x="293140" y="0"/>
                              <a:pt x="654745" y="0"/>
                            </a:cubicBezTo>
                            <a:cubicBezTo>
                              <a:pt x="1016350" y="0"/>
                              <a:pt x="1309489" y="293139"/>
                              <a:pt x="1309489" y="654744"/>
                            </a:cubicBezTo>
                            <a:close/>
                          </a:path>
                        </a:pathLst>
                      </a:custGeom>
                      <a:solidFill>
                        <a:schemeClr val="accent5">
                          <a:lumMod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sp>
                    <p:nvSpPr>
                      <p:cNvPr id="301" name="TextBox 300">
                        <a:extLst>
                          <a:ext uri="{FF2B5EF4-FFF2-40B4-BE49-F238E27FC236}">
                            <a16:creationId xmlns:a16="http://schemas.microsoft.com/office/drawing/2014/main" id="{69F861E0-0272-4E8D-8FCF-4393EF7D3DB5}"/>
                          </a:ext>
                        </a:extLst>
                      </p:cNvPr>
                      <p:cNvSpPr txBox="1"/>
                      <p:nvPr/>
                    </p:nvSpPr>
                    <p:spPr>
                      <a:xfrm>
                        <a:off x="8925929" y="2043997"/>
                        <a:ext cx="617477" cy="369332"/>
                      </a:xfrm>
                      <a:prstGeom prst="rect">
                        <a:avLst/>
                      </a:prstGeom>
                      <a:noFill/>
                    </p:spPr>
                    <p:txBody>
                      <a:bodyPr wrap="none" rtlCol="0">
                        <a:spAutoFit/>
                      </a:bodyPr>
                      <a:lstStyle/>
                      <a:p>
                        <a:pPr algn="l"/>
                        <a:r>
                          <a:rPr lang="en-US" b="1" spc="0" baseline="0" dirty="0">
                            <a:solidFill>
                              <a:schemeClr val="bg2">
                                <a:lumMod val="10000"/>
                              </a:schemeClr>
                            </a:solidFill>
                            <a:sym typeface="BebasNeueRegular"/>
                            <a:rtl val="0"/>
                          </a:rPr>
                          <a:t>10 H</a:t>
                        </a:r>
                      </a:p>
                    </p:txBody>
                  </p:sp>
                </p:grpSp>
                <p:sp>
                  <p:nvSpPr>
                    <p:cNvPr id="3" name="Полилиния 4303">
                      <a:extLst>
                        <a:ext uri="{FF2B5EF4-FFF2-40B4-BE49-F238E27FC236}">
                          <a16:creationId xmlns:a16="http://schemas.microsoft.com/office/drawing/2014/main" id="{66CF6B21-60A8-45D2-896E-501BECADF17C}"/>
                        </a:ext>
                      </a:extLst>
                    </p:cNvPr>
                    <p:cNvSpPr/>
                    <p:nvPr/>
                  </p:nvSpPr>
                  <p:spPr>
                    <a:xfrm>
                      <a:off x="6432617" y="2307800"/>
                      <a:ext cx="2190266" cy="2189665"/>
                    </a:xfrm>
                    <a:custGeom>
                      <a:avLst/>
                      <a:gdLst>
                        <a:gd name="connsiteX0" fmla="*/ 1679017 w 2124317"/>
                        <a:gd name="connsiteY0" fmla="*/ 1931958 h 2123735"/>
                        <a:gd name="connsiteX1" fmla="*/ 1856107 w 2124317"/>
                        <a:gd name="connsiteY1" fmla="*/ 1774174 h 2123735"/>
                        <a:gd name="connsiteX2" fmla="*/ 1737637 w 2124317"/>
                        <a:gd name="connsiteY2" fmla="*/ 1585890 h 2123735"/>
                        <a:gd name="connsiteX3" fmla="*/ 1811824 w 2124317"/>
                        <a:gd name="connsiteY3" fmla="*/ 1473226 h 2123735"/>
                        <a:gd name="connsiteX4" fmla="*/ 2031539 w 2124317"/>
                        <a:gd name="connsiteY4" fmla="*/ 1507042 h 2123735"/>
                        <a:gd name="connsiteX5" fmla="*/ 2105973 w 2124317"/>
                        <a:gd name="connsiteY5" fmla="*/ 1281865 h 2123735"/>
                        <a:gd name="connsiteX6" fmla="*/ 1909104 w 2124317"/>
                        <a:gd name="connsiteY6" fmla="*/ 1177984 h 2123735"/>
                        <a:gd name="connsiteX7" fmla="*/ 1916832 w 2124317"/>
                        <a:gd name="connsiteY7" fmla="*/ 1043493 h 2123735"/>
                        <a:gd name="connsiteX8" fmla="*/ 2124318 w 2124317"/>
                        <a:gd name="connsiteY8" fmla="*/ 962836 h 2123735"/>
                        <a:gd name="connsiteX9" fmla="*/ 2076159 w 2124317"/>
                        <a:gd name="connsiteY9" fmla="*/ 730618 h 2123735"/>
                        <a:gd name="connsiteX10" fmla="*/ 1854002 w 2124317"/>
                        <a:gd name="connsiteY10" fmla="*/ 739056 h 2123735"/>
                        <a:gd name="connsiteX11" fmla="*/ 1793210 w 2124317"/>
                        <a:gd name="connsiteY11" fmla="*/ 618633 h 2123735"/>
                        <a:gd name="connsiteX12" fmla="*/ 1932489 w 2124317"/>
                        <a:gd name="connsiteY12" fmla="*/ 445171 h 2123735"/>
                        <a:gd name="connsiteX13" fmla="*/ 1774641 w 2124317"/>
                        <a:gd name="connsiteY13" fmla="*/ 268135 h 2123735"/>
                        <a:gd name="connsiteX14" fmla="*/ 1586329 w 2124317"/>
                        <a:gd name="connsiteY14" fmla="*/ 386578 h 2123735"/>
                        <a:gd name="connsiteX15" fmla="*/ 1473615 w 2124317"/>
                        <a:gd name="connsiteY15" fmla="*/ 312411 h 2123735"/>
                        <a:gd name="connsiteX16" fmla="*/ 1507438 w 2124317"/>
                        <a:gd name="connsiteY16" fmla="*/ 92745 h 2123735"/>
                        <a:gd name="connsiteX17" fmla="*/ 1282212 w 2124317"/>
                        <a:gd name="connsiteY17" fmla="*/ 18327 h 2123735"/>
                        <a:gd name="connsiteX18" fmla="*/ 1178301 w 2124317"/>
                        <a:gd name="connsiteY18" fmla="*/ 215150 h 2123735"/>
                        <a:gd name="connsiteX19" fmla="*/ 1043770 w 2124317"/>
                        <a:gd name="connsiteY19" fmla="*/ 207424 h 2123735"/>
                        <a:gd name="connsiteX20" fmla="*/ 963087 w 2124317"/>
                        <a:gd name="connsiteY20" fmla="*/ 0 h 2123735"/>
                        <a:gd name="connsiteX21" fmla="*/ 730806 w 2124317"/>
                        <a:gd name="connsiteY21" fmla="*/ 48139 h 2123735"/>
                        <a:gd name="connsiteX22" fmla="*/ 739250 w 2124317"/>
                        <a:gd name="connsiteY22" fmla="*/ 270235 h 2123735"/>
                        <a:gd name="connsiteX23" fmla="*/ 618797 w 2124317"/>
                        <a:gd name="connsiteY23" fmla="*/ 331011 h 2123735"/>
                        <a:gd name="connsiteX24" fmla="*/ 445287 w 2124317"/>
                        <a:gd name="connsiteY24" fmla="*/ 191784 h 2123735"/>
                        <a:gd name="connsiteX25" fmla="*/ 268206 w 2124317"/>
                        <a:gd name="connsiteY25" fmla="*/ 349584 h 2123735"/>
                        <a:gd name="connsiteX26" fmla="*/ 386683 w 2124317"/>
                        <a:gd name="connsiteY26" fmla="*/ 537851 h 2123735"/>
                        <a:gd name="connsiteX27" fmla="*/ 312497 w 2124317"/>
                        <a:gd name="connsiteY27" fmla="*/ 650521 h 2123735"/>
                        <a:gd name="connsiteX28" fmla="*/ 92774 w 2124317"/>
                        <a:gd name="connsiteY28" fmla="*/ 616705 h 2123735"/>
                        <a:gd name="connsiteX29" fmla="*/ 18334 w 2124317"/>
                        <a:gd name="connsiteY29" fmla="*/ 841882 h 2123735"/>
                        <a:gd name="connsiteX30" fmla="*/ 215207 w 2124317"/>
                        <a:gd name="connsiteY30" fmla="*/ 945763 h 2123735"/>
                        <a:gd name="connsiteX31" fmla="*/ 207479 w 2124317"/>
                        <a:gd name="connsiteY31" fmla="*/ 1080256 h 2123735"/>
                        <a:gd name="connsiteX32" fmla="*/ 0 w 2124317"/>
                        <a:gd name="connsiteY32" fmla="*/ 1160911 h 2123735"/>
                        <a:gd name="connsiteX33" fmla="*/ 48154 w 2124317"/>
                        <a:gd name="connsiteY33" fmla="*/ 1393127 h 2123735"/>
                        <a:gd name="connsiteX34" fmla="*/ 270307 w 2124317"/>
                        <a:gd name="connsiteY34" fmla="*/ 1384693 h 2123735"/>
                        <a:gd name="connsiteX35" fmla="*/ 331099 w 2124317"/>
                        <a:gd name="connsiteY35" fmla="*/ 1505116 h 2123735"/>
                        <a:gd name="connsiteX36" fmla="*/ 191838 w 2124317"/>
                        <a:gd name="connsiteY36" fmla="*/ 1678576 h 2123735"/>
                        <a:gd name="connsiteX37" fmla="*/ 349680 w 2124317"/>
                        <a:gd name="connsiteY37" fmla="*/ 1855619 h 2123735"/>
                        <a:gd name="connsiteX38" fmla="*/ 537994 w 2124317"/>
                        <a:gd name="connsiteY38" fmla="*/ 1737158 h 2123735"/>
                        <a:gd name="connsiteX39" fmla="*/ 650694 w 2124317"/>
                        <a:gd name="connsiteY39" fmla="*/ 1811347 h 2123735"/>
                        <a:gd name="connsiteX40" fmla="*/ 616871 w 2124317"/>
                        <a:gd name="connsiteY40" fmla="*/ 2031005 h 2123735"/>
                        <a:gd name="connsiteX41" fmla="*/ 842108 w 2124317"/>
                        <a:gd name="connsiteY41" fmla="*/ 2105418 h 2123735"/>
                        <a:gd name="connsiteX42" fmla="*/ 946019 w 2124317"/>
                        <a:gd name="connsiteY42" fmla="*/ 1908602 h 2123735"/>
                        <a:gd name="connsiteX43" fmla="*/ 1080550 w 2124317"/>
                        <a:gd name="connsiteY43" fmla="*/ 1916328 h 2123735"/>
                        <a:gd name="connsiteX44" fmla="*/ 1161210 w 2124317"/>
                        <a:gd name="connsiteY44" fmla="*/ 2123736 h 2123735"/>
                        <a:gd name="connsiteX45" fmla="*/ 1393492 w 2124317"/>
                        <a:gd name="connsiteY45" fmla="*/ 2075612 h 2123735"/>
                        <a:gd name="connsiteX46" fmla="*/ 1385070 w 2124317"/>
                        <a:gd name="connsiteY46" fmla="*/ 1853514 h 2123735"/>
                        <a:gd name="connsiteX47" fmla="*/ 1505512 w 2124317"/>
                        <a:gd name="connsiteY47" fmla="*/ 1792738 h 2123735"/>
                        <a:gd name="connsiteX48" fmla="*/ 1679017 w 2124317"/>
                        <a:gd name="connsiteY48" fmla="*/ 1931958 h 2123735"/>
                        <a:gd name="connsiteX49" fmla="*/ 1260216 w 2124317"/>
                        <a:gd name="connsiteY49" fmla="*/ 1284026 h 2123735"/>
                        <a:gd name="connsiteX50" fmla="*/ 839958 w 2124317"/>
                        <a:gd name="connsiteY50" fmla="*/ 1259886 h 2123735"/>
                        <a:gd name="connsiteX51" fmla="*/ 864082 w 2124317"/>
                        <a:gd name="connsiteY51" fmla="*/ 839724 h 2123735"/>
                        <a:gd name="connsiteX52" fmla="*/ 1284362 w 2124317"/>
                        <a:gd name="connsiteY52" fmla="*/ 863859 h 2123735"/>
                        <a:gd name="connsiteX53" fmla="*/ 1260216 w 2124317"/>
                        <a:gd name="connsiteY53" fmla="*/ 1284026 h 212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124317" h="2123735">
                          <a:moveTo>
                            <a:pt x="1679017" y="1931958"/>
                          </a:moveTo>
                          <a:lnTo>
                            <a:pt x="1856107" y="1774174"/>
                          </a:lnTo>
                          <a:lnTo>
                            <a:pt x="1737637" y="1585890"/>
                          </a:lnTo>
                          <a:cubicBezTo>
                            <a:pt x="1765569" y="1549971"/>
                            <a:pt x="1790365" y="1512327"/>
                            <a:pt x="1811824" y="1473226"/>
                          </a:cubicBezTo>
                          <a:lnTo>
                            <a:pt x="2031539" y="1507042"/>
                          </a:lnTo>
                          <a:lnTo>
                            <a:pt x="2105973" y="1281865"/>
                          </a:lnTo>
                          <a:lnTo>
                            <a:pt x="1909104" y="1177984"/>
                          </a:lnTo>
                          <a:cubicBezTo>
                            <a:pt x="1915197" y="1133423"/>
                            <a:pt x="1917773" y="1088459"/>
                            <a:pt x="1916832" y="1043493"/>
                          </a:cubicBezTo>
                          <a:lnTo>
                            <a:pt x="2124318" y="962836"/>
                          </a:lnTo>
                          <a:lnTo>
                            <a:pt x="2076159" y="730618"/>
                          </a:lnTo>
                          <a:lnTo>
                            <a:pt x="1854002" y="739056"/>
                          </a:lnTo>
                          <a:cubicBezTo>
                            <a:pt x="1837157" y="697763"/>
                            <a:pt x="1816863" y="657519"/>
                            <a:pt x="1793210" y="618633"/>
                          </a:cubicBezTo>
                          <a:lnTo>
                            <a:pt x="1932489" y="445171"/>
                          </a:lnTo>
                          <a:lnTo>
                            <a:pt x="1774641" y="268135"/>
                          </a:lnTo>
                          <a:lnTo>
                            <a:pt x="1586329" y="386578"/>
                          </a:lnTo>
                          <a:cubicBezTo>
                            <a:pt x="1550378" y="358640"/>
                            <a:pt x="1512724" y="333864"/>
                            <a:pt x="1473615" y="312411"/>
                          </a:cubicBezTo>
                          <a:lnTo>
                            <a:pt x="1507438" y="92745"/>
                          </a:lnTo>
                          <a:lnTo>
                            <a:pt x="1282212" y="18327"/>
                          </a:lnTo>
                          <a:lnTo>
                            <a:pt x="1178301" y="215150"/>
                          </a:lnTo>
                          <a:cubicBezTo>
                            <a:pt x="1133726" y="209061"/>
                            <a:pt x="1088748" y="206479"/>
                            <a:pt x="1043770" y="207424"/>
                          </a:cubicBezTo>
                          <a:lnTo>
                            <a:pt x="963087" y="0"/>
                          </a:lnTo>
                          <a:lnTo>
                            <a:pt x="730806" y="48139"/>
                          </a:lnTo>
                          <a:lnTo>
                            <a:pt x="739250" y="270235"/>
                          </a:lnTo>
                          <a:cubicBezTo>
                            <a:pt x="697946" y="287069"/>
                            <a:pt x="657694" y="307373"/>
                            <a:pt x="618797" y="331011"/>
                          </a:cubicBezTo>
                          <a:lnTo>
                            <a:pt x="445287" y="191784"/>
                          </a:lnTo>
                          <a:lnTo>
                            <a:pt x="268206" y="349584"/>
                          </a:lnTo>
                          <a:lnTo>
                            <a:pt x="386683" y="537851"/>
                          </a:lnTo>
                          <a:cubicBezTo>
                            <a:pt x="358740" y="573772"/>
                            <a:pt x="333953" y="611429"/>
                            <a:pt x="312497" y="650521"/>
                          </a:cubicBezTo>
                          <a:lnTo>
                            <a:pt x="92774" y="616705"/>
                          </a:lnTo>
                          <a:lnTo>
                            <a:pt x="18334" y="841882"/>
                          </a:lnTo>
                          <a:lnTo>
                            <a:pt x="215207" y="945763"/>
                          </a:lnTo>
                          <a:cubicBezTo>
                            <a:pt x="209117" y="990326"/>
                            <a:pt x="206534" y="1035288"/>
                            <a:pt x="207479" y="1080256"/>
                          </a:cubicBezTo>
                          <a:lnTo>
                            <a:pt x="0" y="1160911"/>
                          </a:lnTo>
                          <a:lnTo>
                            <a:pt x="48154" y="1393127"/>
                          </a:lnTo>
                          <a:lnTo>
                            <a:pt x="270307" y="1384693"/>
                          </a:lnTo>
                          <a:cubicBezTo>
                            <a:pt x="287145" y="1425982"/>
                            <a:pt x="307454" y="1466226"/>
                            <a:pt x="331099" y="1505116"/>
                          </a:cubicBezTo>
                          <a:lnTo>
                            <a:pt x="191838" y="1678576"/>
                          </a:lnTo>
                          <a:lnTo>
                            <a:pt x="349680" y="1855619"/>
                          </a:lnTo>
                          <a:lnTo>
                            <a:pt x="537994" y="1737158"/>
                          </a:lnTo>
                          <a:cubicBezTo>
                            <a:pt x="573929" y="1765105"/>
                            <a:pt x="611591" y="1789872"/>
                            <a:pt x="650694" y="1811347"/>
                          </a:cubicBezTo>
                          <a:lnTo>
                            <a:pt x="616871" y="2031005"/>
                          </a:lnTo>
                          <a:lnTo>
                            <a:pt x="842108" y="2105418"/>
                          </a:lnTo>
                          <a:lnTo>
                            <a:pt x="946019" y="1908602"/>
                          </a:lnTo>
                          <a:cubicBezTo>
                            <a:pt x="990594" y="1914693"/>
                            <a:pt x="1035572" y="1917268"/>
                            <a:pt x="1080550" y="1916328"/>
                          </a:cubicBezTo>
                          <a:lnTo>
                            <a:pt x="1161210" y="2123736"/>
                          </a:lnTo>
                          <a:lnTo>
                            <a:pt x="1393492" y="2075612"/>
                          </a:lnTo>
                          <a:lnTo>
                            <a:pt x="1385070" y="1853514"/>
                          </a:lnTo>
                          <a:cubicBezTo>
                            <a:pt x="1426352" y="1836674"/>
                            <a:pt x="1466626" y="1816386"/>
                            <a:pt x="1505512" y="1792738"/>
                          </a:cubicBezTo>
                          <a:lnTo>
                            <a:pt x="1679017" y="1931958"/>
                          </a:lnTo>
                          <a:close/>
                          <a:moveTo>
                            <a:pt x="1260216" y="1284026"/>
                          </a:moveTo>
                          <a:cubicBezTo>
                            <a:pt x="1137512" y="1393373"/>
                            <a:pt x="949334" y="1382564"/>
                            <a:pt x="839958" y="1259886"/>
                          </a:cubicBezTo>
                          <a:cubicBezTo>
                            <a:pt x="730582" y="1137210"/>
                            <a:pt x="741378" y="949071"/>
                            <a:pt x="864082" y="839724"/>
                          </a:cubicBezTo>
                          <a:cubicBezTo>
                            <a:pt x="986809" y="730376"/>
                            <a:pt x="1174986" y="741186"/>
                            <a:pt x="1284362" y="863859"/>
                          </a:cubicBezTo>
                          <a:cubicBezTo>
                            <a:pt x="1393739" y="986537"/>
                            <a:pt x="1382942" y="1174678"/>
                            <a:pt x="1260216" y="1284026"/>
                          </a:cubicBezTo>
                          <a:close/>
                        </a:path>
                      </a:pathLst>
                    </a:cu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ru-UA"/>
                    </a:p>
                  </p:txBody>
                </p:sp>
              </p:grpSp>
              <p:sp>
                <p:nvSpPr>
                  <p:cNvPr id="6" name="Oval 5">
                    <a:extLst>
                      <a:ext uri="{FF2B5EF4-FFF2-40B4-BE49-F238E27FC236}">
                        <a16:creationId xmlns:a16="http://schemas.microsoft.com/office/drawing/2014/main" id="{A90D2508-7B98-4309-82C3-74209FA002FB}"/>
                      </a:ext>
                    </a:extLst>
                  </p:cNvPr>
                  <p:cNvSpPr/>
                  <p:nvPr/>
                </p:nvSpPr>
                <p:spPr>
                  <a:xfrm>
                    <a:off x="6768901" y="2643783"/>
                    <a:ext cx="1517699" cy="15176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Sprint</a:t>
                    </a:r>
                  </a:p>
                  <a:p>
                    <a:pPr algn="ctr"/>
                    <a:r>
                      <a:rPr lang="en-US" b="1" dirty="0">
                        <a:solidFill>
                          <a:schemeClr val="bg2">
                            <a:lumMod val="10000"/>
                          </a:schemeClr>
                        </a:solidFill>
                      </a:rPr>
                      <a:t>10-12 Weeks</a:t>
                    </a:r>
                  </a:p>
                </p:txBody>
              </p:sp>
            </p:grpSp>
            <p:sp>
              <p:nvSpPr>
                <p:cNvPr id="10" name="TextBox 9">
                  <a:extLst>
                    <a:ext uri="{FF2B5EF4-FFF2-40B4-BE49-F238E27FC236}">
                      <a16:creationId xmlns:a16="http://schemas.microsoft.com/office/drawing/2014/main" id="{7D3FD98E-E0C0-4E0E-A61B-B42DE7823686}"/>
                    </a:ext>
                  </a:extLst>
                </p:cNvPr>
                <p:cNvSpPr txBox="1"/>
                <p:nvPr/>
              </p:nvSpPr>
              <p:spPr>
                <a:xfrm>
                  <a:off x="1480055" y="5518216"/>
                  <a:ext cx="1065767" cy="1015663"/>
                </a:xfrm>
                <a:prstGeom prst="rect">
                  <a:avLst/>
                </a:prstGeom>
                <a:noFill/>
              </p:spPr>
              <p:txBody>
                <a:bodyPr wrap="square" rtlCol="0">
                  <a:spAutoFit/>
                </a:bodyPr>
                <a:lstStyle/>
                <a:p>
                  <a:pPr algn="ctr"/>
                  <a:r>
                    <a:rPr lang="en-US" sz="1200" dirty="0">
                      <a:solidFill>
                        <a:schemeClr val="bg2">
                          <a:lumMod val="10000"/>
                        </a:schemeClr>
                      </a:solidFill>
                    </a:rPr>
                    <a:t>Collecting and analyzing project requirements</a:t>
                  </a:r>
                </a:p>
                <a:p>
                  <a:pPr algn="ctr"/>
                  <a:endParaRPr lang="en-US" sz="1200" dirty="0">
                    <a:solidFill>
                      <a:schemeClr val="accent3"/>
                    </a:solidFill>
                  </a:endParaRPr>
                </a:p>
              </p:txBody>
            </p:sp>
            <p:sp>
              <p:nvSpPr>
                <p:cNvPr id="11" name="TextBox 10">
                  <a:extLst>
                    <a:ext uri="{FF2B5EF4-FFF2-40B4-BE49-F238E27FC236}">
                      <a16:creationId xmlns:a16="http://schemas.microsoft.com/office/drawing/2014/main" id="{DBDE900B-796B-4A2C-8E6C-75234EA20113}"/>
                    </a:ext>
                  </a:extLst>
                </p:cNvPr>
                <p:cNvSpPr txBox="1"/>
                <p:nvPr/>
              </p:nvSpPr>
              <p:spPr>
                <a:xfrm>
                  <a:off x="2682910" y="5518216"/>
                  <a:ext cx="1326381" cy="461665"/>
                </a:xfrm>
                <a:prstGeom prst="rect">
                  <a:avLst/>
                </a:prstGeom>
                <a:noFill/>
              </p:spPr>
              <p:txBody>
                <a:bodyPr wrap="square" rtlCol="0">
                  <a:spAutoFit/>
                </a:bodyPr>
                <a:lstStyle/>
                <a:p>
                  <a:pPr algn="ctr"/>
                  <a:r>
                    <a:rPr lang="en-US" sz="1200" dirty="0">
                      <a:solidFill>
                        <a:schemeClr val="bg2">
                          <a:lumMod val="10000"/>
                        </a:schemeClr>
                      </a:solidFill>
                    </a:rPr>
                    <a:t>Design and development</a:t>
                  </a:r>
                </a:p>
              </p:txBody>
            </p:sp>
            <p:sp>
              <p:nvSpPr>
                <p:cNvPr id="12" name="TextBox 11">
                  <a:extLst>
                    <a:ext uri="{FF2B5EF4-FFF2-40B4-BE49-F238E27FC236}">
                      <a16:creationId xmlns:a16="http://schemas.microsoft.com/office/drawing/2014/main" id="{0CA25C0C-77E6-474F-898A-062577B5D8EE}"/>
                    </a:ext>
                  </a:extLst>
                </p:cNvPr>
                <p:cNvSpPr txBox="1"/>
                <p:nvPr/>
              </p:nvSpPr>
              <p:spPr>
                <a:xfrm>
                  <a:off x="4140361" y="5518216"/>
                  <a:ext cx="1065767" cy="461665"/>
                </a:xfrm>
                <a:prstGeom prst="rect">
                  <a:avLst/>
                </a:prstGeom>
                <a:noFill/>
              </p:spPr>
              <p:txBody>
                <a:bodyPr wrap="square" rtlCol="0">
                  <a:spAutoFit/>
                </a:bodyPr>
                <a:lstStyle/>
                <a:p>
                  <a:pPr algn="ctr"/>
                  <a:r>
                    <a:rPr lang="en-US" sz="1200" dirty="0">
                      <a:solidFill>
                        <a:schemeClr val="bg2">
                          <a:lumMod val="10000"/>
                        </a:schemeClr>
                      </a:solidFill>
                    </a:rPr>
                    <a:t>Testing and merging</a:t>
                  </a:r>
                </a:p>
              </p:txBody>
            </p:sp>
          </p:grpSp>
          <p:sp>
            <p:nvSpPr>
              <p:cNvPr id="14" name="TextBox 13">
                <a:extLst>
                  <a:ext uri="{FF2B5EF4-FFF2-40B4-BE49-F238E27FC236}">
                    <a16:creationId xmlns:a16="http://schemas.microsoft.com/office/drawing/2014/main" id="{4C82A436-FAF8-4022-A4D7-866FF96E9B06}"/>
                  </a:ext>
                </a:extLst>
              </p:cNvPr>
              <p:cNvSpPr txBox="1"/>
              <p:nvPr/>
            </p:nvSpPr>
            <p:spPr>
              <a:xfrm>
                <a:off x="9677606" y="5518216"/>
                <a:ext cx="1065767" cy="461665"/>
              </a:xfrm>
              <a:prstGeom prst="rect">
                <a:avLst/>
              </a:prstGeom>
              <a:noFill/>
            </p:spPr>
            <p:txBody>
              <a:bodyPr wrap="square" rtlCol="0">
                <a:spAutoFit/>
              </a:bodyPr>
              <a:lstStyle/>
              <a:p>
                <a:pPr algn="ctr"/>
                <a:r>
                  <a:rPr lang="en-US" sz="1200" dirty="0">
                    <a:solidFill>
                      <a:schemeClr val="bg2">
                        <a:lumMod val="10000"/>
                      </a:schemeClr>
                    </a:solidFill>
                  </a:rPr>
                  <a:t>Finished</a:t>
                </a:r>
              </a:p>
              <a:p>
                <a:pPr algn="ctr"/>
                <a:r>
                  <a:rPr lang="en-US" sz="1200" dirty="0">
                    <a:solidFill>
                      <a:schemeClr val="bg2">
                        <a:lumMod val="10000"/>
                      </a:schemeClr>
                    </a:solidFill>
                  </a:rPr>
                  <a:t>Work</a:t>
                </a:r>
              </a:p>
            </p:txBody>
          </p:sp>
        </p:grpSp>
        <p:sp>
          <p:nvSpPr>
            <p:cNvPr id="335" name="Graphic 328">
              <a:extLst>
                <a:ext uri="{FF2B5EF4-FFF2-40B4-BE49-F238E27FC236}">
                  <a16:creationId xmlns:a16="http://schemas.microsoft.com/office/drawing/2014/main" id="{21DFF2AD-C8DE-48A5-9E09-8190AAE87FB9}"/>
                </a:ext>
              </a:extLst>
            </p:cNvPr>
            <p:cNvSpPr/>
            <p:nvPr/>
          </p:nvSpPr>
          <p:spPr>
            <a:xfrm>
              <a:off x="1515514" y="4537441"/>
              <a:ext cx="405178" cy="566806"/>
            </a:xfrm>
            <a:custGeom>
              <a:avLst/>
              <a:gdLst>
                <a:gd name="connsiteX0" fmla="*/ 378094 w 450068"/>
                <a:gd name="connsiteY0" fmla="*/ 0 h 629604"/>
                <a:gd name="connsiteX1" fmla="*/ 339347 w 450068"/>
                <a:gd name="connsiteY1" fmla="*/ 0 h 629604"/>
                <a:gd name="connsiteX2" fmla="*/ 333666 w 450068"/>
                <a:gd name="connsiteY2" fmla="*/ 53270 h 629604"/>
                <a:gd name="connsiteX3" fmla="*/ 255973 w 450068"/>
                <a:gd name="connsiteY3" fmla="*/ 116821 h 629604"/>
                <a:gd name="connsiteX4" fmla="*/ 194095 w 450068"/>
                <a:gd name="connsiteY4" fmla="*/ 116821 h 629604"/>
                <a:gd name="connsiteX5" fmla="*/ 116833 w 450068"/>
                <a:gd name="connsiteY5" fmla="*/ 55717 h 629604"/>
                <a:gd name="connsiteX6" fmla="*/ 110722 w 450068"/>
                <a:gd name="connsiteY6" fmla="*/ 0 h 629604"/>
                <a:gd name="connsiteX7" fmla="*/ 71974 w 450068"/>
                <a:gd name="connsiteY7" fmla="*/ 0 h 629604"/>
                <a:gd name="connsiteX8" fmla="*/ 0 w 450068"/>
                <a:gd name="connsiteY8" fmla="*/ 71974 h 629604"/>
                <a:gd name="connsiteX9" fmla="*/ 0 w 450068"/>
                <a:gd name="connsiteY9" fmla="*/ 557630 h 629604"/>
                <a:gd name="connsiteX10" fmla="*/ 71974 w 450068"/>
                <a:gd name="connsiteY10" fmla="*/ 629604 h 629604"/>
                <a:gd name="connsiteX11" fmla="*/ 378094 w 450068"/>
                <a:gd name="connsiteY11" fmla="*/ 629604 h 629604"/>
                <a:gd name="connsiteX12" fmla="*/ 450069 w 450068"/>
                <a:gd name="connsiteY12" fmla="*/ 557630 h 629604"/>
                <a:gd name="connsiteX13" fmla="*/ 450069 w 450068"/>
                <a:gd name="connsiteY13" fmla="*/ 71974 h 629604"/>
                <a:gd name="connsiteX14" fmla="*/ 378094 w 450068"/>
                <a:gd name="connsiteY14" fmla="*/ 0 h 629604"/>
                <a:gd name="connsiteX15" fmla="*/ 234872 w 450068"/>
                <a:gd name="connsiteY15" fmla="*/ 490648 h 629604"/>
                <a:gd name="connsiteX16" fmla="*/ 97146 w 450068"/>
                <a:gd name="connsiteY16" fmla="*/ 490648 h 629604"/>
                <a:gd name="connsiteX17" fmla="*/ 97146 w 450068"/>
                <a:gd name="connsiteY17" fmla="*/ 453758 h 629604"/>
                <a:gd name="connsiteX18" fmla="*/ 234872 w 450068"/>
                <a:gd name="connsiteY18" fmla="*/ 453758 h 629604"/>
                <a:gd name="connsiteX19" fmla="*/ 234872 w 450068"/>
                <a:gd name="connsiteY19" fmla="*/ 490648 h 629604"/>
                <a:gd name="connsiteX20" fmla="*/ 234872 w 450068"/>
                <a:gd name="connsiteY20" fmla="*/ 411948 h 629604"/>
                <a:gd name="connsiteX21" fmla="*/ 97146 w 450068"/>
                <a:gd name="connsiteY21" fmla="*/ 411948 h 629604"/>
                <a:gd name="connsiteX22" fmla="*/ 97146 w 450068"/>
                <a:gd name="connsiteY22" fmla="*/ 375057 h 629604"/>
                <a:gd name="connsiteX23" fmla="*/ 234872 w 450068"/>
                <a:gd name="connsiteY23" fmla="*/ 375057 h 629604"/>
                <a:gd name="connsiteX24" fmla="*/ 234872 w 450068"/>
                <a:gd name="connsiteY24" fmla="*/ 411948 h 629604"/>
                <a:gd name="connsiteX25" fmla="*/ 234872 w 450068"/>
                <a:gd name="connsiteY25" fmla="*/ 333247 h 629604"/>
                <a:gd name="connsiteX26" fmla="*/ 97146 w 450068"/>
                <a:gd name="connsiteY26" fmla="*/ 333247 h 629604"/>
                <a:gd name="connsiteX27" fmla="*/ 97146 w 450068"/>
                <a:gd name="connsiteY27" fmla="*/ 296357 h 629604"/>
                <a:gd name="connsiteX28" fmla="*/ 234872 w 450068"/>
                <a:gd name="connsiteY28" fmla="*/ 296357 h 629604"/>
                <a:gd name="connsiteX29" fmla="*/ 234872 w 450068"/>
                <a:gd name="connsiteY29" fmla="*/ 333247 h 629604"/>
                <a:gd name="connsiteX30" fmla="*/ 234872 w 450068"/>
                <a:gd name="connsiteY30" fmla="*/ 254547 h 629604"/>
                <a:gd name="connsiteX31" fmla="*/ 97146 w 450068"/>
                <a:gd name="connsiteY31" fmla="*/ 254547 h 629604"/>
                <a:gd name="connsiteX32" fmla="*/ 97146 w 450068"/>
                <a:gd name="connsiteY32" fmla="*/ 217656 h 629604"/>
                <a:gd name="connsiteX33" fmla="*/ 234872 w 450068"/>
                <a:gd name="connsiteY33" fmla="*/ 217656 h 629604"/>
                <a:gd name="connsiteX34" fmla="*/ 234872 w 450068"/>
                <a:gd name="connsiteY34" fmla="*/ 254547 h 629604"/>
                <a:gd name="connsiteX35" fmla="*/ 371282 w 450068"/>
                <a:gd name="connsiteY35" fmla="*/ 474023 h 629604"/>
                <a:gd name="connsiteX36" fmla="*/ 334563 w 450068"/>
                <a:gd name="connsiteY36" fmla="*/ 470383 h 629604"/>
                <a:gd name="connsiteX37" fmla="*/ 371282 w 450068"/>
                <a:gd name="connsiteY37" fmla="*/ 474023 h 629604"/>
                <a:gd name="connsiteX38" fmla="*/ 371282 w 450068"/>
                <a:gd name="connsiteY38" fmla="*/ 395322 h 629604"/>
                <a:gd name="connsiteX39" fmla="*/ 334575 w 450068"/>
                <a:gd name="connsiteY39" fmla="*/ 391683 h 629604"/>
                <a:gd name="connsiteX40" fmla="*/ 371282 w 450068"/>
                <a:gd name="connsiteY40" fmla="*/ 395322 h 629604"/>
                <a:gd name="connsiteX41" fmla="*/ 365970 w 450068"/>
                <a:gd name="connsiteY41" fmla="*/ 327849 h 629604"/>
                <a:gd name="connsiteX42" fmla="*/ 339876 w 450068"/>
                <a:gd name="connsiteY42" fmla="*/ 327849 h 629604"/>
                <a:gd name="connsiteX43" fmla="*/ 351103 w 450068"/>
                <a:gd name="connsiteY43" fmla="*/ 296443 h 629604"/>
                <a:gd name="connsiteX44" fmla="*/ 365970 w 450068"/>
                <a:gd name="connsiteY44" fmla="*/ 327849 h 629604"/>
                <a:gd name="connsiteX45" fmla="*/ 371282 w 450068"/>
                <a:gd name="connsiteY45" fmla="*/ 237921 h 629604"/>
                <a:gd name="connsiteX46" fmla="*/ 334563 w 450068"/>
                <a:gd name="connsiteY46" fmla="*/ 234282 h 629604"/>
                <a:gd name="connsiteX47" fmla="*/ 371282 w 450068"/>
                <a:gd name="connsiteY47" fmla="*/ 237921 h 629604"/>
                <a:gd name="connsiteX48" fmla="*/ 147834 w 450068"/>
                <a:gd name="connsiteY48" fmla="*/ 0 h 629604"/>
                <a:gd name="connsiteX49" fmla="*/ 152950 w 450068"/>
                <a:gd name="connsiteY49" fmla="*/ 48007 h 629604"/>
                <a:gd name="connsiteX50" fmla="*/ 194095 w 450068"/>
                <a:gd name="connsiteY50" fmla="*/ 79930 h 629604"/>
                <a:gd name="connsiteX51" fmla="*/ 255973 w 450068"/>
                <a:gd name="connsiteY51" fmla="*/ 79930 h 629604"/>
                <a:gd name="connsiteX52" fmla="*/ 297119 w 450068"/>
                <a:gd name="connsiteY52" fmla="*/ 48007 h 629604"/>
                <a:gd name="connsiteX53" fmla="*/ 302235 w 450068"/>
                <a:gd name="connsiteY53" fmla="*/ 0 h 6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0068" h="629604">
                  <a:moveTo>
                    <a:pt x="378094" y="0"/>
                  </a:moveTo>
                  <a:lnTo>
                    <a:pt x="339347" y="0"/>
                  </a:lnTo>
                  <a:lnTo>
                    <a:pt x="333666" y="53270"/>
                  </a:lnTo>
                  <a:cubicBezTo>
                    <a:pt x="330227" y="82042"/>
                    <a:pt x="299068" y="116821"/>
                    <a:pt x="255973" y="116821"/>
                  </a:cubicBezTo>
                  <a:lnTo>
                    <a:pt x="194095" y="116821"/>
                  </a:lnTo>
                  <a:cubicBezTo>
                    <a:pt x="157462" y="116821"/>
                    <a:pt x="125699" y="91698"/>
                    <a:pt x="116833" y="55717"/>
                  </a:cubicBezTo>
                  <a:cubicBezTo>
                    <a:pt x="116402" y="53964"/>
                    <a:pt x="116843" y="57398"/>
                    <a:pt x="110722" y="0"/>
                  </a:cubicBezTo>
                  <a:lnTo>
                    <a:pt x="71974" y="0"/>
                  </a:lnTo>
                  <a:cubicBezTo>
                    <a:pt x="32292" y="0"/>
                    <a:pt x="0" y="32292"/>
                    <a:pt x="0" y="71974"/>
                  </a:cubicBezTo>
                  <a:lnTo>
                    <a:pt x="0" y="557630"/>
                  </a:lnTo>
                  <a:cubicBezTo>
                    <a:pt x="0" y="597312"/>
                    <a:pt x="32292" y="629604"/>
                    <a:pt x="71974" y="629604"/>
                  </a:cubicBezTo>
                  <a:lnTo>
                    <a:pt x="378094" y="629604"/>
                  </a:lnTo>
                  <a:cubicBezTo>
                    <a:pt x="417777" y="629604"/>
                    <a:pt x="450069" y="597312"/>
                    <a:pt x="450069" y="557630"/>
                  </a:cubicBezTo>
                  <a:lnTo>
                    <a:pt x="450069" y="71974"/>
                  </a:lnTo>
                  <a:cubicBezTo>
                    <a:pt x="450069" y="32292"/>
                    <a:pt x="417777" y="0"/>
                    <a:pt x="378094" y="0"/>
                  </a:cubicBezTo>
                  <a:close/>
                  <a:moveTo>
                    <a:pt x="234872" y="490648"/>
                  </a:moveTo>
                  <a:lnTo>
                    <a:pt x="97146" y="490648"/>
                  </a:lnTo>
                  <a:cubicBezTo>
                    <a:pt x="72744" y="490648"/>
                    <a:pt x="72736" y="453758"/>
                    <a:pt x="97146" y="453758"/>
                  </a:cubicBezTo>
                  <a:lnTo>
                    <a:pt x="234872" y="453758"/>
                  </a:lnTo>
                  <a:cubicBezTo>
                    <a:pt x="259274" y="453758"/>
                    <a:pt x="259281" y="490648"/>
                    <a:pt x="234872" y="490648"/>
                  </a:cubicBezTo>
                  <a:close/>
                  <a:moveTo>
                    <a:pt x="234872" y="411948"/>
                  </a:moveTo>
                  <a:lnTo>
                    <a:pt x="97146" y="411948"/>
                  </a:lnTo>
                  <a:cubicBezTo>
                    <a:pt x="72744" y="411948"/>
                    <a:pt x="72736" y="375057"/>
                    <a:pt x="97146" y="375057"/>
                  </a:cubicBezTo>
                  <a:lnTo>
                    <a:pt x="234872" y="375057"/>
                  </a:lnTo>
                  <a:cubicBezTo>
                    <a:pt x="259274" y="375057"/>
                    <a:pt x="259281" y="411948"/>
                    <a:pt x="234872" y="411948"/>
                  </a:cubicBezTo>
                  <a:close/>
                  <a:moveTo>
                    <a:pt x="234872" y="333247"/>
                  </a:moveTo>
                  <a:lnTo>
                    <a:pt x="97146" y="333247"/>
                  </a:lnTo>
                  <a:cubicBezTo>
                    <a:pt x="72744" y="333247"/>
                    <a:pt x="72736" y="296357"/>
                    <a:pt x="97146" y="296357"/>
                  </a:cubicBezTo>
                  <a:lnTo>
                    <a:pt x="234872" y="296357"/>
                  </a:lnTo>
                  <a:cubicBezTo>
                    <a:pt x="259274" y="296357"/>
                    <a:pt x="259281" y="333247"/>
                    <a:pt x="234872" y="333247"/>
                  </a:cubicBezTo>
                  <a:close/>
                  <a:moveTo>
                    <a:pt x="234872" y="254547"/>
                  </a:moveTo>
                  <a:lnTo>
                    <a:pt x="97146" y="254547"/>
                  </a:lnTo>
                  <a:cubicBezTo>
                    <a:pt x="72744" y="254547"/>
                    <a:pt x="72736" y="217656"/>
                    <a:pt x="97146" y="217656"/>
                  </a:cubicBezTo>
                  <a:lnTo>
                    <a:pt x="234872" y="217656"/>
                  </a:lnTo>
                  <a:cubicBezTo>
                    <a:pt x="259274" y="217656"/>
                    <a:pt x="259281" y="254547"/>
                    <a:pt x="234872" y="254547"/>
                  </a:cubicBezTo>
                  <a:close/>
                  <a:moveTo>
                    <a:pt x="371282" y="474023"/>
                  </a:moveTo>
                  <a:cubicBezTo>
                    <a:pt x="368750" y="498368"/>
                    <a:pt x="332095" y="494545"/>
                    <a:pt x="334563" y="470383"/>
                  </a:cubicBezTo>
                  <a:cubicBezTo>
                    <a:pt x="337069" y="446296"/>
                    <a:pt x="373248" y="449475"/>
                    <a:pt x="371282" y="474023"/>
                  </a:cubicBezTo>
                  <a:close/>
                  <a:moveTo>
                    <a:pt x="371282" y="395322"/>
                  </a:moveTo>
                  <a:cubicBezTo>
                    <a:pt x="368741" y="419742"/>
                    <a:pt x="332111" y="415815"/>
                    <a:pt x="334575" y="391683"/>
                  </a:cubicBezTo>
                  <a:cubicBezTo>
                    <a:pt x="336544" y="368007"/>
                    <a:pt x="373321" y="370374"/>
                    <a:pt x="371282" y="395322"/>
                  </a:cubicBezTo>
                  <a:close/>
                  <a:moveTo>
                    <a:pt x="365970" y="327849"/>
                  </a:moveTo>
                  <a:cubicBezTo>
                    <a:pt x="358563" y="335044"/>
                    <a:pt x="347299" y="335060"/>
                    <a:pt x="339876" y="327849"/>
                  </a:cubicBezTo>
                  <a:cubicBezTo>
                    <a:pt x="328939" y="316873"/>
                    <a:pt x="335570" y="298060"/>
                    <a:pt x="351103" y="296443"/>
                  </a:cubicBezTo>
                  <a:cubicBezTo>
                    <a:pt x="368252" y="294704"/>
                    <a:pt x="378188" y="315588"/>
                    <a:pt x="365970" y="327849"/>
                  </a:cubicBezTo>
                  <a:close/>
                  <a:moveTo>
                    <a:pt x="371282" y="237921"/>
                  </a:moveTo>
                  <a:cubicBezTo>
                    <a:pt x="368744" y="262320"/>
                    <a:pt x="332100" y="258406"/>
                    <a:pt x="334563" y="234282"/>
                  </a:cubicBezTo>
                  <a:cubicBezTo>
                    <a:pt x="337111" y="209788"/>
                    <a:pt x="373739" y="213869"/>
                    <a:pt x="371282" y="237921"/>
                  </a:cubicBezTo>
                  <a:close/>
                  <a:moveTo>
                    <a:pt x="147834" y="0"/>
                  </a:moveTo>
                  <a:lnTo>
                    <a:pt x="152950" y="48007"/>
                  </a:lnTo>
                  <a:cubicBezTo>
                    <a:pt x="158102" y="66859"/>
                    <a:pt x="174863" y="79930"/>
                    <a:pt x="194095" y="79930"/>
                  </a:cubicBezTo>
                  <a:lnTo>
                    <a:pt x="255973" y="79930"/>
                  </a:lnTo>
                  <a:cubicBezTo>
                    <a:pt x="275206" y="79930"/>
                    <a:pt x="291967" y="66859"/>
                    <a:pt x="297119" y="48007"/>
                  </a:cubicBezTo>
                  <a:lnTo>
                    <a:pt x="302235" y="0"/>
                  </a:lnTo>
                  <a:close/>
                </a:path>
              </a:pathLst>
            </a:custGeom>
            <a:solidFill>
              <a:schemeClr val="bg1"/>
            </a:solidFill>
            <a:ln w="1228" cap="flat">
              <a:noFill/>
              <a:prstDash val="solid"/>
              <a:miter/>
            </a:ln>
          </p:spPr>
          <p:txBody>
            <a:bodyPr rtlCol="0" anchor="ctr"/>
            <a:lstStyle/>
            <a:p>
              <a:endParaRPr lang="en-US"/>
            </a:p>
          </p:txBody>
        </p:sp>
        <p:grpSp>
          <p:nvGrpSpPr>
            <p:cNvPr id="336" name="Graphic 333">
              <a:extLst>
                <a:ext uri="{FF2B5EF4-FFF2-40B4-BE49-F238E27FC236}">
                  <a16:creationId xmlns:a16="http://schemas.microsoft.com/office/drawing/2014/main" id="{18ED16AD-7121-4827-BA32-62E72B49258D}"/>
                </a:ext>
              </a:extLst>
            </p:cNvPr>
            <p:cNvGrpSpPr/>
            <p:nvPr/>
          </p:nvGrpSpPr>
          <p:grpSpPr>
            <a:xfrm>
              <a:off x="2781644" y="4536878"/>
              <a:ext cx="575471" cy="575471"/>
              <a:chOff x="2762667" y="4511863"/>
              <a:chExt cx="612044" cy="612044"/>
            </a:xfrm>
            <a:solidFill>
              <a:schemeClr val="bg1"/>
            </a:solidFill>
          </p:grpSpPr>
          <p:sp>
            <p:nvSpPr>
              <p:cNvPr id="337" name="Freeform: Shape 336">
                <a:extLst>
                  <a:ext uri="{FF2B5EF4-FFF2-40B4-BE49-F238E27FC236}">
                    <a16:creationId xmlns:a16="http://schemas.microsoft.com/office/drawing/2014/main" id="{4E4A7723-AC16-4A1D-82E4-8C7BABA1A2FB}"/>
                  </a:ext>
                </a:extLst>
              </p:cNvPr>
              <p:cNvSpPr/>
              <p:nvPr/>
            </p:nvSpPr>
            <p:spPr>
              <a:xfrm>
                <a:off x="3257500" y="4629798"/>
                <a:ext cx="117210" cy="314392"/>
              </a:xfrm>
              <a:custGeom>
                <a:avLst/>
                <a:gdLst>
                  <a:gd name="connsiteX0" fmla="*/ 0 w 117210"/>
                  <a:gd name="connsiteY0" fmla="*/ 0 h 314392"/>
                  <a:gd name="connsiteX1" fmla="*/ 117210 w 117210"/>
                  <a:gd name="connsiteY1" fmla="*/ 0 h 314392"/>
                  <a:gd name="connsiteX2" fmla="*/ 117210 w 117210"/>
                  <a:gd name="connsiteY2" fmla="*/ 314392 h 314392"/>
                  <a:gd name="connsiteX3" fmla="*/ 0 w 117210"/>
                  <a:gd name="connsiteY3" fmla="*/ 314392 h 314392"/>
                </a:gdLst>
                <a:ahLst/>
                <a:cxnLst>
                  <a:cxn ang="0">
                    <a:pos x="connsiteX0" y="connsiteY0"/>
                  </a:cxn>
                  <a:cxn ang="0">
                    <a:pos x="connsiteX1" y="connsiteY1"/>
                  </a:cxn>
                  <a:cxn ang="0">
                    <a:pos x="connsiteX2" y="connsiteY2"/>
                  </a:cxn>
                  <a:cxn ang="0">
                    <a:pos x="connsiteX3" y="connsiteY3"/>
                  </a:cxn>
                </a:cxnLst>
                <a:rect l="l" t="t" r="r" b="b"/>
                <a:pathLst>
                  <a:path w="117210" h="314392">
                    <a:moveTo>
                      <a:pt x="0" y="0"/>
                    </a:moveTo>
                    <a:lnTo>
                      <a:pt x="117210" y="0"/>
                    </a:lnTo>
                    <a:lnTo>
                      <a:pt x="117210" y="314392"/>
                    </a:lnTo>
                    <a:lnTo>
                      <a:pt x="0" y="314392"/>
                    </a:lnTo>
                    <a:close/>
                  </a:path>
                </a:pathLst>
              </a:custGeom>
              <a:grpFill/>
              <a:ln w="1191"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A17C1493-8499-4D9C-9758-08952B39A1E1}"/>
                  </a:ext>
                </a:extLst>
              </p:cNvPr>
              <p:cNvSpPr/>
              <p:nvPr/>
            </p:nvSpPr>
            <p:spPr>
              <a:xfrm>
                <a:off x="3264425" y="4513598"/>
                <a:ext cx="103360" cy="80267"/>
              </a:xfrm>
              <a:custGeom>
                <a:avLst/>
                <a:gdLst>
                  <a:gd name="connsiteX0" fmla="*/ 67671 w 103360"/>
                  <a:gd name="connsiteY0" fmla="*/ 9835 h 80267"/>
                  <a:gd name="connsiteX1" fmla="*/ 51683 w 103360"/>
                  <a:gd name="connsiteY1" fmla="*/ 0 h 80267"/>
                  <a:gd name="connsiteX2" fmla="*/ 35695 w 103360"/>
                  <a:gd name="connsiteY2" fmla="*/ 9835 h 80267"/>
                  <a:gd name="connsiteX3" fmla="*/ 0 w 103360"/>
                  <a:gd name="connsiteY3" fmla="*/ 80267 h 80267"/>
                  <a:gd name="connsiteX4" fmla="*/ 103360 w 103360"/>
                  <a:gd name="connsiteY4" fmla="*/ 80267 h 8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0" h="80267">
                    <a:moveTo>
                      <a:pt x="67671" y="9835"/>
                    </a:moveTo>
                    <a:cubicBezTo>
                      <a:pt x="64612" y="3799"/>
                      <a:pt x="58430" y="0"/>
                      <a:pt x="51683" y="0"/>
                    </a:cubicBezTo>
                    <a:cubicBezTo>
                      <a:pt x="44930" y="0"/>
                      <a:pt x="38748" y="3799"/>
                      <a:pt x="35695" y="9835"/>
                    </a:cubicBezTo>
                    <a:lnTo>
                      <a:pt x="0" y="80267"/>
                    </a:lnTo>
                    <a:lnTo>
                      <a:pt x="103360" y="80267"/>
                    </a:lnTo>
                    <a:close/>
                  </a:path>
                </a:pathLst>
              </a:custGeom>
              <a:grpFill/>
              <a:ln w="1191"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7926DF2C-CBAB-4855-A5A4-C8D34717D36F}"/>
                  </a:ext>
                </a:extLst>
              </p:cNvPr>
              <p:cNvSpPr/>
              <p:nvPr/>
            </p:nvSpPr>
            <p:spPr>
              <a:xfrm>
                <a:off x="3257500" y="4980122"/>
                <a:ext cx="117210" cy="93231"/>
              </a:xfrm>
              <a:custGeom>
                <a:avLst/>
                <a:gdLst>
                  <a:gd name="connsiteX0" fmla="*/ 0 w 117210"/>
                  <a:gd name="connsiteY0" fmla="*/ 45519 h 93231"/>
                  <a:gd name="connsiteX1" fmla="*/ 47965 w 117210"/>
                  <a:gd name="connsiteY1" fmla="*/ 93232 h 93231"/>
                  <a:gd name="connsiteX2" fmla="*/ 69245 w 117210"/>
                  <a:gd name="connsiteY2" fmla="*/ 93232 h 93231"/>
                  <a:gd name="connsiteX3" fmla="*/ 117210 w 117210"/>
                  <a:gd name="connsiteY3" fmla="*/ 45519 h 93231"/>
                  <a:gd name="connsiteX4" fmla="*/ 117210 w 117210"/>
                  <a:gd name="connsiteY4" fmla="*/ 0 h 93231"/>
                  <a:gd name="connsiteX5" fmla="*/ 0 w 117210"/>
                  <a:gd name="connsiteY5" fmla="*/ 0 h 9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10" h="93231">
                    <a:moveTo>
                      <a:pt x="0" y="45519"/>
                    </a:moveTo>
                    <a:cubicBezTo>
                      <a:pt x="0" y="71827"/>
                      <a:pt x="21517" y="93232"/>
                      <a:pt x="47965" y="93232"/>
                    </a:cubicBezTo>
                    <a:lnTo>
                      <a:pt x="69245" y="93232"/>
                    </a:lnTo>
                    <a:cubicBezTo>
                      <a:pt x="95693" y="93232"/>
                      <a:pt x="117210" y="71827"/>
                      <a:pt x="117210" y="45519"/>
                    </a:cubicBezTo>
                    <a:lnTo>
                      <a:pt x="117210" y="0"/>
                    </a:lnTo>
                    <a:lnTo>
                      <a:pt x="0" y="0"/>
                    </a:lnTo>
                    <a:close/>
                  </a:path>
                </a:pathLst>
              </a:custGeom>
              <a:grpFill/>
              <a:ln w="1191"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737A1F5E-4B63-4881-A05C-C15FBC348ECB}"/>
                  </a:ext>
                </a:extLst>
              </p:cNvPr>
              <p:cNvSpPr/>
              <p:nvPr/>
            </p:nvSpPr>
            <p:spPr>
              <a:xfrm>
                <a:off x="2762667" y="4512461"/>
                <a:ext cx="457763" cy="560892"/>
              </a:xfrm>
              <a:custGeom>
                <a:avLst/>
                <a:gdLst>
                  <a:gd name="connsiteX0" fmla="*/ 380781 w 457763"/>
                  <a:gd name="connsiteY0" fmla="*/ 0 h 560892"/>
                  <a:gd name="connsiteX1" fmla="*/ 76982 w 457763"/>
                  <a:gd name="connsiteY1" fmla="*/ 0 h 560892"/>
                  <a:gd name="connsiteX2" fmla="*/ 0 w 457763"/>
                  <a:gd name="connsiteY2" fmla="*/ 77132 h 560892"/>
                  <a:gd name="connsiteX3" fmla="*/ 0 w 457763"/>
                  <a:gd name="connsiteY3" fmla="*/ 483764 h 560892"/>
                  <a:gd name="connsiteX4" fmla="*/ 76982 w 457763"/>
                  <a:gd name="connsiteY4" fmla="*/ 560892 h 560892"/>
                  <a:gd name="connsiteX5" fmla="*/ 380781 w 457763"/>
                  <a:gd name="connsiteY5" fmla="*/ 560892 h 560892"/>
                  <a:gd name="connsiteX6" fmla="*/ 457763 w 457763"/>
                  <a:gd name="connsiteY6" fmla="*/ 483764 h 560892"/>
                  <a:gd name="connsiteX7" fmla="*/ 457763 w 457763"/>
                  <a:gd name="connsiteY7" fmla="*/ 77132 h 560892"/>
                  <a:gd name="connsiteX8" fmla="*/ 380781 w 457763"/>
                  <a:gd name="connsiteY8" fmla="*/ 0 h 560892"/>
                  <a:gd name="connsiteX9" fmla="*/ 198767 w 457763"/>
                  <a:gd name="connsiteY9" fmla="*/ 442751 h 560892"/>
                  <a:gd name="connsiteX10" fmla="*/ 91756 w 457763"/>
                  <a:gd name="connsiteY10" fmla="*/ 442751 h 560892"/>
                  <a:gd name="connsiteX11" fmla="*/ 73825 w 457763"/>
                  <a:gd name="connsiteY11" fmla="*/ 424785 h 560892"/>
                  <a:gd name="connsiteX12" fmla="*/ 91756 w 457763"/>
                  <a:gd name="connsiteY12" fmla="*/ 406819 h 560892"/>
                  <a:gd name="connsiteX13" fmla="*/ 198767 w 457763"/>
                  <a:gd name="connsiteY13" fmla="*/ 406819 h 560892"/>
                  <a:gd name="connsiteX14" fmla="*/ 216698 w 457763"/>
                  <a:gd name="connsiteY14" fmla="*/ 424785 h 560892"/>
                  <a:gd name="connsiteX15" fmla="*/ 198767 w 457763"/>
                  <a:gd name="connsiteY15" fmla="*/ 442751 h 560892"/>
                  <a:gd name="connsiteX16" fmla="*/ 198767 w 457763"/>
                  <a:gd name="connsiteY16" fmla="*/ 369679 h 560892"/>
                  <a:gd name="connsiteX17" fmla="*/ 91756 w 457763"/>
                  <a:gd name="connsiteY17" fmla="*/ 369679 h 560892"/>
                  <a:gd name="connsiteX18" fmla="*/ 73825 w 457763"/>
                  <a:gd name="connsiteY18" fmla="*/ 351713 h 560892"/>
                  <a:gd name="connsiteX19" fmla="*/ 91756 w 457763"/>
                  <a:gd name="connsiteY19" fmla="*/ 333747 h 560892"/>
                  <a:gd name="connsiteX20" fmla="*/ 198767 w 457763"/>
                  <a:gd name="connsiteY20" fmla="*/ 333747 h 560892"/>
                  <a:gd name="connsiteX21" fmla="*/ 216698 w 457763"/>
                  <a:gd name="connsiteY21" fmla="*/ 351713 h 560892"/>
                  <a:gd name="connsiteX22" fmla="*/ 198767 w 457763"/>
                  <a:gd name="connsiteY22" fmla="*/ 369679 h 560892"/>
                  <a:gd name="connsiteX23" fmla="*/ 198767 w 457763"/>
                  <a:gd name="connsiteY23" fmla="*/ 297812 h 560892"/>
                  <a:gd name="connsiteX24" fmla="*/ 91756 w 457763"/>
                  <a:gd name="connsiteY24" fmla="*/ 297812 h 560892"/>
                  <a:gd name="connsiteX25" fmla="*/ 73825 w 457763"/>
                  <a:gd name="connsiteY25" fmla="*/ 279845 h 560892"/>
                  <a:gd name="connsiteX26" fmla="*/ 91756 w 457763"/>
                  <a:gd name="connsiteY26" fmla="*/ 261879 h 560892"/>
                  <a:gd name="connsiteX27" fmla="*/ 198767 w 457763"/>
                  <a:gd name="connsiteY27" fmla="*/ 261879 h 560892"/>
                  <a:gd name="connsiteX28" fmla="*/ 216698 w 457763"/>
                  <a:gd name="connsiteY28" fmla="*/ 279845 h 560892"/>
                  <a:gd name="connsiteX29" fmla="*/ 198767 w 457763"/>
                  <a:gd name="connsiteY29" fmla="*/ 297812 h 560892"/>
                  <a:gd name="connsiteX30" fmla="*/ 198767 w 457763"/>
                  <a:gd name="connsiteY30" fmla="*/ 225942 h 560892"/>
                  <a:gd name="connsiteX31" fmla="*/ 91756 w 457763"/>
                  <a:gd name="connsiteY31" fmla="*/ 225942 h 560892"/>
                  <a:gd name="connsiteX32" fmla="*/ 73825 w 457763"/>
                  <a:gd name="connsiteY32" fmla="*/ 207976 h 560892"/>
                  <a:gd name="connsiteX33" fmla="*/ 91756 w 457763"/>
                  <a:gd name="connsiteY33" fmla="*/ 190010 h 560892"/>
                  <a:gd name="connsiteX34" fmla="*/ 198767 w 457763"/>
                  <a:gd name="connsiteY34" fmla="*/ 190010 h 560892"/>
                  <a:gd name="connsiteX35" fmla="*/ 216698 w 457763"/>
                  <a:gd name="connsiteY35" fmla="*/ 207976 h 560892"/>
                  <a:gd name="connsiteX36" fmla="*/ 198767 w 457763"/>
                  <a:gd name="connsiteY36" fmla="*/ 225942 h 560892"/>
                  <a:gd name="connsiteX37" fmla="*/ 198767 w 457763"/>
                  <a:gd name="connsiteY37" fmla="*/ 154073 h 560892"/>
                  <a:gd name="connsiteX38" fmla="*/ 91756 w 457763"/>
                  <a:gd name="connsiteY38" fmla="*/ 154073 h 560892"/>
                  <a:gd name="connsiteX39" fmla="*/ 73825 w 457763"/>
                  <a:gd name="connsiteY39" fmla="*/ 136107 h 560892"/>
                  <a:gd name="connsiteX40" fmla="*/ 91756 w 457763"/>
                  <a:gd name="connsiteY40" fmla="*/ 118141 h 560892"/>
                  <a:gd name="connsiteX41" fmla="*/ 198767 w 457763"/>
                  <a:gd name="connsiteY41" fmla="*/ 118141 h 560892"/>
                  <a:gd name="connsiteX42" fmla="*/ 216698 w 457763"/>
                  <a:gd name="connsiteY42" fmla="*/ 136107 h 560892"/>
                  <a:gd name="connsiteX43" fmla="*/ 198767 w 457763"/>
                  <a:gd name="connsiteY43" fmla="*/ 154073 h 560892"/>
                  <a:gd name="connsiteX44" fmla="*/ 310532 w 457763"/>
                  <a:gd name="connsiteY44" fmla="*/ 442751 h 560892"/>
                  <a:gd name="connsiteX45" fmla="*/ 258990 w 457763"/>
                  <a:gd name="connsiteY45" fmla="*/ 442751 h 560892"/>
                  <a:gd name="connsiteX46" fmla="*/ 241059 w 457763"/>
                  <a:gd name="connsiteY46" fmla="*/ 424785 h 560892"/>
                  <a:gd name="connsiteX47" fmla="*/ 258990 w 457763"/>
                  <a:gd name="connsiteY47" fmla="*/ 406819 h 560892"/>
                  <a:gd name="connsiteX48" fmla="*/ 310532 w 457763"/>
                  <a:gd name="connsiteY48" fmla="*/ 406819 h 560892"/>
                  <a:gd name="connsiteX49" fmla="*/ 328463 w 457763"/>
                  <a:gd name="connsiteY49" fmla="*/ 424785 h 560892"/>
                  <a:gd name="connsiteX50" fmla="*/ 310532 w 457763"/>
                  <a:gd name="connsiteY50" fmla="*/ 442751 h 560892"/>
                  <a:gd name="connsiteX51" fmla="*/ 366007 w 457763"/>
                  <a:gd name="connsiteY51" fmla="*/ 225942 h 560892"/>
                  <a:gd name="connsiteX52" fmla="*/ 258990 w 457763"/>
                  <a:gd name="connsiteY52" fmla="*/ 225942 h 560892"/>
                  <a:gd name="connsiteX53" fmla="*/ 241059 w 457763"/>
                  <a:gd name="connsiteY53" fmla="*/ 207976 h 560892"/>
                  <a:gd name="connsiteX54" fmla="*/ 258990 w 457763"/>
                  <a:gd name="connsiteY54" fmla="*/ 190010 h 560892"/>
                  <a:gd name="connsiteX55" fmla="*/ 366007 w 457763"/>
                  <a:gd name="connsiteY55" fmla="*/ 190010 h 560892"/>
                  <a:gd name="connsiteX56" fmla="*/ 383938 w 457763"/>
                  <a:gd name="connsiteY56" fmla="*/ 207976 h 560892"/>
                  <a:gd name="connsiteX57" fmla="*/ 366007 w 457763"/>
                  <a:gd name="connsiteY57" fmla="*/ 225942 h 560892"/>
                  <a:gd name="connsiteX58" fmla="*/ 366007 w 457763"/>
                  <a:gd name="connsiteY58" fmla="*/ 154073 h 560892"/>
                  <a:gd name="connsiteX59" fmla="*/ 258990 w 457763"/>
                  <a:gd name="connsiteY59" fmla="*/ 154073 h 560892"/>
                  <a:gd name="connsiteX60" fmla="*/ 241059 w 457763"/>
                  <a:gd name="connsiteY60" fmla="*/ 136107 h 560892"/>
                  <a:gd name="connsiteX61" fmla="*/ 258990 w 457763"/>
                  <a:gd name="connsiteY61" fmla="*/ 118141 h 560892"/>
                  <a:gd name="connsiteX62" fmla="*/ 366007 w 457763"/>
                  <a:gd name="connsiteY62" fmla="*/ 118141 h 560892"/>
                  <a:gd name="connsiteX63" fmla="*/ 383938 w 457763"/>
                  <a:gd name="connsiteY63" fmla="*/ 136107 h 560892"/>
                  <a:gd name="connsiteX64" fmla="*/ 366007 w 457763"/>
                  <a:gd name="connsiteY64" fmla="*/ 154073 h 56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57763" h="560892">
                    <a:moveTo>
                      <a:pt x="380781" y="0"/>
                    </a:moveTo>
                    <a:lnTo>
                      <a:pt x="76982" y="0"/>
                    </a:lnTo>
                    <a:cubicBezTo>
                      <a:pt x="34536" y="0"/>
                      <a:pt x="0" y="34599"/>
                      <a:pt x="0" y="77132"/>
                    </a:cubicBezTo>
                    <a:lnTo>
                      <a:pt x="0" y="483764"/>
                    </a:lnTo>
                    <a:cubicBezTo>
                      <a:pt x="0" y="526293"/>
                      <a:pt x="34536" y="560892"/>
                      <a:pt x="76982" y="560892"/>
                    </a:cubicBezTo>
                    <a:lnTo>
                      <a:pt x="380781" y="560892"/>
                    </a:lnTo>
                    <a:cubicBezTo>
                      <a:pt x="423227" y="560892"/>
                      <a:pt x="457763" y="526293"/>
                      <a:pt x="457763" y="483764"/>
                    </a:cubicBezTo>
                    <a:lnTo>
                      <a:pt x="457763" y="77132"/>
                    </a:lnTo>
                    <a:cubicBezTo>
                      <a:pt x="457763" y="34599"/>
                      <a:pt x="423227" y="0"/>
                      <a:pt x="380781" y="0"/>
                    </a:cubicBezTo>
                    <a:close/>
                    <a:moveTo>
                      <a:pt x="198767" y="442751"/>
                    </a:moveTo>
                    <a:lnTo>
                      <a:pt x="91756" y="442751"/>
                    </a:lnTo>
                    <a:cubicBezTo>
                      <a:pt x="81852" y="442751"/>
                      <a:pt x="73825" y="434708"/>
                      <a:pt x="73825" y="424785"/>
                    </a:cubicBezTo>
                    <a:cubicBezTo>
                      <a:pt x="73825" y="414862"/>
                      <a:pt x="81852" y="406819"/>
                      <a:pt x="91756" y="406819"/>
                    </a:cubicBezTo>
                    <a:lnTo>
                      <a:pt x="198767" y="406819"/>
                    </a:lnTo>
                    <a:cubicBezTo>
                      <a:pt x="208671" y="406819"/>
                      <a:pt x="216698" y="414862"/>
                      <a:pt x="216698" y="424785"/>
                    </a:cubicBezTo>
                    <a:cubicBezTo>
                      <a:pt x="216698" y="434708"/>
                      <a:pt x="208671" y="442751"/>
                      <a:pt x="198767" y="442751"/>
                    </a:cubicBezTo>
                    <a:close/>
                    <a:moveTo>
                      <a:pt x="198767" y="369679"/>
                    </a:moveTo>
                    <a:lnTo>
                      <a:pt x="91756" y="369679"/>
                    </a:lnTo>
                    <a:cubicBezTo>
                      <a:pt x="81852" y="369679"/>
                      <a:pt x="73825" y="361638"/>
                      <a:pt x="73825" y="351713"/>
                    </a:cubicBezTo>
                    <a:cubicBezTo>
                      <a:pt x="73825" y="341790"/>
                      <a:pt x="81852" y="333747"/>
                      <a:pt x="91756" y="333747"/>
                    </a:cubicBezTo>
                    <a:lnTo>
                      <a:pt x="198767" y="333747"/>
                    </a:lnTo>
                    <a:cubicBezTo>
                      <a:pt x="208671" y="333747"/>
                      <a:pt x="216698" y="341790"/>
                      <a:pt x="216698" y="351713"/>
                    </a:cubicBezTo>
                    <a:cubicBezTo>
                      <a:pt x="216698" y="361638"/>
                      <a:pt x="208671" y="369679"/>
                      <a:pt x="198767" y="369679"/>
                    </a:cubicBezTo>
                    <a:close/>
                    <a:moveTo>
                      <a:pt x="198767" y="297812"/>
                    </a:moveTo>
                    <a:lnTo>
                      <a:pt x="91756" y="297812"/>
                    </a:lnTo>
                    <a:cubicBezTo>
                      <a:pt x="81852" y="297812"/>
                      <a:pt x="73825" y="289769"/>
                      <a:pt x="73825" y="279845"/>
                    </a:cubicBezTo>
                    <a:cubicBezTo>
                      <a:pt x="73825" y="269921"/>
                      <a:pt x="81852" y="261879"/>
                      <a:pt x="91756" y="261879"/>
                    </a:cubicBezTo>
                    <a:lnTo>
                      <a:pt x="198767" y="261879"/>
                    </a:lnTo>
                    <a:cubicBezTo>
                      <a:pt x="208671" y="261879"/>
                      <a:pt x="216698" y="269921"/>
                      <a:pt x="216698" y="279845"/>
                    </a:cubicBezTo>
                    <a:cubicBezTo>
                      <a:pt x="216698" y="289769"/>
                      <a:pt x="208671" y="297812"/>
                      <a:pt x="198767" y="297812"/>
                    </a:cubicBezTo>
                    <a:close/>
                    <a:moveTo>
                      <a:pt x="198767" y="225942"/>
                    </a:moveTo>
                    <a:lnTo>
                      <a:pt x="91756" y="225942"/>
                    </a:lnTo>
                    <a:cubicBezTo>
                      <a:pt x="81852" y="225942"/>
                      <a:pt x="73825" y="217900"/>
                      <a:pt x="73825" y="207976"/>
                    </a:cubicBezTo>
                    <a:cubicBezTo>
                      <a:pt x="73825" y="198052"/>
                      <a:pt x="81852" y="190010"/>
                      <a:pt x="91756" y="190010"/>
                    </a:cubicBezTo>
                    <a:lnTo>
                      <a:pt x="198767" y="190010"/>
                    </a:lnTo>
                    <a:cubicBezTo>
                      <a:pt x="208671" y="190010"/>
                      <a:pt x="216698" y="198052"/>
                      <a:pt x="216698" y="207976"/>
                    </a:cubicBezTo>
                    <a:cubicBezTo>
                      <a:pt x="216698" y="217900"/>
                      <a:pt x="208671" y="225942"/>
                      <a:pt x="198767" y="225942"/>
                    </a:cubicBezTo>
                    <a:close/>
                    <a:moveTo>
                      <a:pt x="198767" y="154073"/>
                    </a:moveTo>
                    <a:lnTo>
                      <a:pt x="91756" y="154073"/>
                    </a:lnTo>
                    <a:cubicBezTo>
                      <a:pt x="81852" y="154073"/>
                      <a:pt x="73825" y="146031"/>
                      <a:pt x="73825" y="136107"/>
                    </a:cubicBezTo>
                    <a:cubicBezTo>
                      <a:pt x="73825" y="126184"/>
                      <a:pt x="81852" y="118141"/>
                      <a:pt x="91756" y="118141"/>
                    </a:cubicBezTo>
                    <a:lnTo>
                      <a:pt x="198767" y="118141"/>
                    </a:lnTo>
                    <a:cubicBezTo>
                      <a:pt x="208671" y="118141"/>
                      <a:pt x="216698" y="126184"/>
                      <a:pt x="216698" y="136107"/>
                    </a:cubicBezTo>
                    <a:cubicBezTo>
                      <a:pt x="216698" y="146031"/>
                      <a:pt x="208671" y="154073"/>
                      <a:pt x="198767" y="154073"/>
                    </a:cubicBezTo>
                    <a:close/>
                    <a:moveTo>
                      <a:pt x="310532" y="442751"/>
                    </a:moveTo>
                    <a:lnTo>
                      <a:pt x="258990" y="442751"/>
                    </a:lnTo>
                    <a:cubicBezTo>
                      <a:pt x="249086" y="442751"/>
                      <a:pt x="241059" y="434708"/>
                      <a:pt x="241059" y="424785"/>
                    </a:cubicBezTo>
                    <a:cubicBezTo>
                      <a:pt x="241059" y="414862"/>
                      <a:pt x="249086" y="406819"/>
                      <a:pt x="258990" y="406819"/>
                    </a:cubicBezTo>
                    <a:lnTo>
                      <a:pt x="310532" y="406819"/>
                    </a:lnTo>
                    <a:cubicBezTo>
                      <a:pt x="320437" y="406819"/>
                      <a:pt x="328463" y="414862"/>
                      <a:pt x="328463" y="424785"/>
                    </a:cubicBezTo>
                    <a:cubicBezTo>
                      <a:pt x="328463" y="434708"/>
                      <a:pt x="320437" y="442751"/>
                      <a:pt x="310532" y="442751"/>
                    </a:cubicBezTo>
                    <a:close/>
                    <a:moveTo>
                      <a:pt x="366007" y="225942"/>
                    </a:moveTo>
                    <a:lnTo>
                      <a:pt x="258990" y="225942"/>
                    </a:lnTo>
                    <a:cubicBezTo>
                      <a:pt x="249091" y="225942"/>
                      <a:pt x="241059" y="217900"/>
                      <a:pt x="241059" y="207976"/>
                    </a:cubicBezTo>
                    <a:cubicBezTo>
                      <a:pt x="241059" y="198052"/>
                      <a:pt x="249091" y="190010"/>
                      <a:pt x="258990" y="190010"/>
                    </a:cubicBezTo>
                    <a:lnTo>
                      <a:pt x="366007" y="190010"/>
                    </a:lnTo>
                    <a:cubicBezTo>
                      <a:pt x="375911" y="190010"/>
                      <a:pt x="383938" y="198052"/>
                      <a:pt x="383938" y="207976"/>
                    </a:cubicBezTo>
                    <a:cubicBezTo>
                      <a:pt x="383938" y="217900"/>
                      <a:pt x="375911" y="225942"/>
                      <a:pt x="366007" y="225942"/>
                    </a:cubicBezTo>
                    <a:close/>
                    <a:moveTo>
                      <a:pt x="366007" y="154073"/>
                    </a:moveTo>
                    <a:lnTo>
                      <a:pt x="258990" y="154073"/>
                    </a:lnTo>
                    <a:cubicBezTo>
                      <a:pt x="249091" y="154073"/>
                      <a:pt x="241059" y="146031"/>
                      <a:pt x="241059" y="136107"/>
                    </a:cubicBezTo>
                    <a:cubicBezTo>
                      <a:pt x="241059" y="126184"/>
                      <a:pt x="249091" y="118141"/>
                      <a:pt x="258990" y="118141"/>
                    </a:cubicBezTo>
                    <a:lnTo>
                      <a:pt x="366007" y="118141"/>
                    </a:lnTo>
                    <a:cubicBezTo>
                      <a:pt x="375911" y="118141"/>
                      <a:pt x="383938" y="126184"/>
                      <a:pt x="383938" y="136107"/>
                    </a:cubicBezTo>
                    <a:cubicBezTo>
                      <a:pt x="383938" y="146031"/>
                      <a:pt x="375911" y="154073"/>
                      <a:pt x="366007" y="154073"/>
                    </a:cubicBezTo>
                    <a:close/>
                  </a:path>
                </a:pathLst>
              </a:custGeom>
              <a:grpFill/>
              <a:ln w="1191" cap="flat">
                <a:noFill/>
                <a:prstDash val="solid"/>
                <a:miter/>
              </a:ln>
            </p:spPr>
            <p:txBody>
              <a:bodyPr rtlCol="0" anchor="ctr"/>
              <a:lstStyle/>
              <a:p>
                <a:endParaRPr lang="en-US"/>
              </a:p>
            </p:txBody>
          </p:sp>
        </p:grpSp>
        <p:sp>
          <p:nvSpPr>
            <p:cNvPr id="341" name="Graphic 331">
              <a:extLst>
                <a:ext uri="{FF2B5EF4-FFF2-40B4-BE49-F238E27FC236}">
                  <a16:creationId xmlns:a16="http://schemas.microsoft.com/office/drawing/2014/main" id="{F4F389B9-0CE8-4C76-9AF9-BF9987249CE1}"/>
                </a:ext>
              </a:extLst>
            </p:cNvPr>
            <p:cNvSpPr/>
            <p:nvPr/>
          </p:nvSpPr>
          <p:spPr>
            <a:xfrm>
              <a:off x="4137114" y="4548436"/>
              <a:ext cx="467672" cy="570040"/>
            </a:xfrm>
            <a:custGeom>
              <a:avLst/>
              <a:gdLst>
                <a:gd name="connsiteX0" fmla="*/ 486167 w 532603"/>
                <a:gd name="connsiteY0" fmla="*/ 22876 h 649184"/>
                <a:gd name="connsiteX1" fmla="*/ 233202 w 532603"/>
                <a:gd name="connsiteY1" fmla="*/ 22876 h 649184"/>
                <a:gd name="connsiteX2" fmla="*/ 232455 w 532603"/>
                <a:gd name="connsiteY2" fmla="*/ 20925 h 649184"/>
                <a:gd name="connsiteX3" fmla="*/ 201961 w 532603"/>
                <a:gd name="connsiteY3" fmla="*/ 0 h 649184"/>
                <a:gd name="connsiteX4" fmla="*/ 52229 w 532603"/>
                <a:gd name="connsiteY4" fmla="*/ 0 h 649184"/>
                <a:gd name="connsiteX5" fmla="*/ 0 w 532603"/>
                <a:gd name="connsiteY5" fmla="*/ 50900 h 649184"/>
                <a:gd name="connsiteX6" fmla="*/ 0 w 532603"/>
                <a:gd name="connsiteY6" fmla="*/ 598263 h 649184"/>
                <a:gd name="connsiteX7" fmla="*/ 52229 w 532603"/>
                <a:gd name="connsiteY7" fmla="*/ 649184 h 649184"/>
                <a:gd name="connsiteX8" fmla="*/ 441681 w 532603"/>
                <a:gd name="connsiteY8" fmla="*/ 649184 h 649184"/>
                <a:gd name="connsiteX9" fmla="*/ 456959 w 532603"/>
                <a:gd name="connsiteY9" fmla="*/ 641151 h 649184"/>
                <a:gd name="connsiteX10" fmla="*/ 459035 w 532603"/>
                <a:gd name="connsiteY10" fmla="*/ 624045 h 649184"/>
                <a:gd name="connsiteX11" fmla="*/ 486187 w 532603"/>
                <a:gd name="connsiteY11" fmla="*/ 624045 h 649184"/>
                <a:gd name="connsiteX12" fmla="*/ 532604 w 532603"/>
                <a:gd name="connsiteY12" fmla="*/ 576612 h 649184"/>
                <a:gd name="connsiteX13" fmla="*/ 532604 w 532603"/>
                <a:gd name="connsiteY13" fmla="*/ 70475 h 649184"/>
                <a:gd name="connsiteX14" fmla="*/ 486167 w 532603"/>
                <a:gd name="connsiteY14" fmla="*/ 22876 h 649184"/>
                <a:gd name="connsiteX15" fmla="*/ 480043 w 532603"/>
                <a:gd name="connsiteY15" fmla="*/ 569201 h 649184"/>
                <a:gd name="connsiteX16" fmla="*/ 438733 w 532603"/>
                <a:gd name="connsiteY16" fmla="*/ 569201 h 649184"/>
                <a:gd name="connsiteX17" fmla="*/ 415587 w 532603"/>
                <a:gd name="connsiteY17" fmla="*/ 508026 h 649184"/>
                <a:gd name="connsiteX18" fmla="*/ 437758 w 532603"/>
                <a:gd name="connsiteY18" fmla="*/ 481662 h 649184"/>
                <a:gd name="connsiteX19" fmla="*/ 410585 w 532603"/>
                <a:gd name="connsiteY19" fmla="*/ 454904 h 649184"/>
                <a:gd name="connsiteX20" fmla="*/ 395452 w 532603"/>
                <a:gd name="connsiteY20" fmla="*/ 454904 h 649184"/>
                <a:gd name="connsiteX21" fmla="*/ 376520 w 532603"/>
                <a:gd name="connsiteY21" fmla="*/ 404627 h 649184"/>
                <a:gd name="connsiteX22" fmla="*/ 415193 w 532603"/>
                <a:gd name="connsiteY22" fmla="*/ 404627 h 649184"/>
                <a:gd name="connsiteX23" fmla="*/ 442325 w 532603"/>
                <a:gd name="connsiteY23" fmla="*/ 377184 h 649184"/>
                <a:gd name="connsiteX24" fmla="*/ 415193 w 532603"/>
                <a:gd name="connsiteY24" fmla="*/ 349783 h 649184"/>
                <a:gd name="connsiteX25" fmla="*/ 356239 w 532603"/>
                <a:gd name="connsiteY25" fmla="*/ 349783 h 649184"/>
                <a:gd name="connsiteX26" fmla="*/ 337307 w 532603"/>
                <a:gd name="connsiteY26" fmla="*/ 299485 h 649184"/>
                <a:gd name="connsiteX27" fmla="*/ 415193 w 532603"/>
                <a:gd name="connsiteY27" fmla="*/ 299485 h 649184"/>
                <a:gd name="connsiteX28" fmla="*/ 442325 w 532603"/>
                <a:gd name="connsiteY28" fmla="*/ 273204 h 649184"/>
                <a:gd name="connsiteX29" fmla="*/ 415193 w 532603"/>
                <a:gd name="connsiteY29" fmla="*/ 246882 h 649184"/>
                <a:gd name="connsiteX30" fmla="*/ 317026 w 532603"/>
                <a:gd name="connsiteY30" fmla="*/ 246882 h 649184"/>
                <a:gd name="connsiteX31" fmla="*/ 298094 w 532603"/>
                <a:gd name="connsiteY31" fmla="*/ 196626 h 649184"/>
                <a:gd name="connsiteX32" fmla="*/ 415193 w 532603"/>
                <a:gd name="connsiteY32" fmla="*/ 196626 h 649184"/>
                <a:gd name="connsiteX33" fmla="*/ 442325 w 532603"/>
                <a:gd name="connsiteY33" fmla="*/ 169183 h 649184"/>
                <a:gd name="connsiteX34" fmla="*/ 415193 w 532603"/>
                <a:gd name="connsiteY34" fmla="*/ 141781 h 649184"/>
                <a:gd name="connsiteX35" fmla="*/ 277833 w 532603"/>
                <a:gd name="connsiteY35" fmla="*/ 141781 h 649184"/>
                <a:gd name="connsiteX36" fmla="*/ 253463 w 532603"/>
                <a:gd name="connsiteY36" fmla="*/ 77762 h 649184"/>
                <a:gd name="connsiteX37" fmla="*/ 480022 w 532603"/>
                <a:gd name="connsiteY37" fmla="*/ 77762 h 649184"/>
                <a:gd name="connsiteX38" fmla="*/ 480022 w 532603"/>
                <a:gd name="connsiteY38" fmla="*/ 569201 h 64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2603" h="649184">
                  <a:moveTo>
                    <a:pt x="486167" y="22876"/>
                  </a:moveTo>
                  <a:lnTo>
                    <a:pt x="233202" y="22876"/>
                  </a:lnTo>
                  <a:lnTo>
                    <a:pt x="232455" y="20925"/>
                  </a:lnTo>
                  <a:cubicBezTo>
                    <a:pt x="227597" y="8324"/>
                    <a:pt x="215474" y="0"/>
                    <a:pt x="201961" y="0"/>
                  </a:cubicBezTo>
                  <a:lnTo>
                    <a:pt x="52229" y="0"/>
                  </a:lnTo>
                  <a:cubicBezTo>
                    <a:pt x="23852" y="0"/>
                    <a:pt x="0" y="22523"/>
                    <a:pt x="0" y="50900"/>
                  </a:cubicBezTo>
                  <a:lnTo>
                    <a:pt x="0" y="598263"/>
                  </a:lnTo>
                  <a:cubicBezTo>
                    <a:pt x="0" y="626599"/>
                    <a:pt x="23831" y="649184"/>
                    <a:pt x="52229" y="649184"/>
                  </a:cubicBezTo>
                  <a:lnTo>
                    <a:pt x="441681" y="649184"/>
                  </a:lnTo>
                  <a:cubicBezTo>
                    <a:pt x="447805" y="649184"/>
                    <a:pt x="453513" y="646153"/>
                    <a:pt x="456959" y="641151"/>
                  </a:cubicBezTo>
                  <a:cubicBezTo>
                    <a:pt x="460405" y="636127"/>
                    <a:pt x="461173" y="629713"/>
                    <a:pt x="459035" y="624045"/>
                  </a:cubicBezTo>
                  <a:lnTo>
                    <a:pt x="486187" y="624045"/>
                  </a:lnTo>
                  <a:cubicBezTo>
                    <a:pt x="512447" y="624045"/>
                    <a:pt x="532604" y="602851"/>
                    <a:pt x="532604" y="576612"/>
                  </a:cubicBezTo>
                  <a:lnTo>
                    <a:pt x="532604" y="70475"/>
                  </a:lnTo>
                  <a:cubicBezTo>
                    <a:pt x="532583" y="44237"/>
                    <a:pt x="512406" y="22876"/>
                    <a:pt x="486167" y="22876"/>
                  </a:cubicBezTo>
                  <a:close/>
                  <a:moveTo>
                    <a:pt x="480043" y="569201"/>
                  </a:moveTo>
                  <a:lnTo>
                    <a:pt x="438733" y="569201"/>
                  </a:lnTo>
                  <a:lnTo>
                    <a:pt x="415587" y="508026"/>
                  </a:lnTo>
                  <a:cubicBezTo>
                    <a:pt x="428229" y="505721"/>
                    <a:pt x="437758" y="494968"/>
                    <a:pt x="437758" y="481662"/>
                  </a:cubicBezTo>
                  <a:cubicBezTo>
                    <a:pt x="437758" y="466654"/>
                    <a:pt x="425635" y="454904"/>
                    <a:pt x="410585" y="454904"/>
                  </a:cubicBezTo>
                  <a:lnTo>
                    <a:pt x="395452" y="454904"/>
                  </a:lnTo>
                  <a:lnTo>
                    <a:pt x="376520" y="404627"/>
                  </a:lnTo>
                  <a:lnTo>
                    <a:pt x="415193" y="404627"/>
                  </a:lnTo>
                  <a:cubicBezTo>
                    <a:pt x="430201" y="404627"/>
                    <a:pt x="442325" y="392172"/>
                    <a:pt x="442325" y="377184"/>
                  </a:cubicBezTo>
                  <a:cubicBezTo>
                    <a:pt x="442325" y="362196"/>
                    <a:pt x="430201" y="349783"/>
                    <a:pt x="415193" y="349783"/>
                  </a:cubicBezTo>
                  <a:lnTo>
                    <a:pt x="356239" y="349783"/>
                  </a:lnTo>
                  <a:lnTo>
                    <a:pt x="337307" y="299485"/>
                  </a:lnTo>
                  <a:lnTo>
                    <a:pt x="415193" y="299485"/>
                  </a:lnTo>
                  <a:cubicBezTo>
                    <a:pt x="430201" y="299485"/>
                    <a:pt x="442325" y="288171"/>
                    <a:pt x="442325" y="273204"/>
                  </a:cubicBezTo>
                  <a:cubicBezTo>
                    <a:pt x="442325" y="258196"/>
                    <a:pt x="430201" y="246882"/>
                    <a:pt x="415193" y="246882"/>
                  </a:cubicBezTo>
                  <a:lnTo>
                    <a:pt x="317026" y="246882"/>
                  </a:lnTo>
                  <a:lnTo>
                    <a:pt x="298094" y="196626"/>
                  </a:lnTo>
                  <a:lnTo>
                    <a:pt x="415193" y="196626"/>
                  </a:lnTo>
                  <a:cubicBezTo>
                    <a:pt x="430201" y="196626"/>
                    <a:pt x="442325" y="184170"/>
                    <a:pt x="442325" y="169183"/>
                  </a:cubicBezTo>
                  <a:cubicBezTo>
                    <a:pt x="442325" y="154216"/>
                    <a:pt x="430201" y="141781"/>
                    <a:pt x="415193" y="141781"/>
                  </a:cubicBezTo>
                  <a:lnTo>
                    <a:pt x="277833" y="141781"/>
                  </a:lnTo>
                  <a:lnTo>
                    <a:pt x="253463" y="77762"/>
                  </a:lnTo>
                  <a:lnTo>
                    <a:pt x="480022" y="77762"/>
                  </a:lnTo>
                  <a:lnTo>
                    <a:pt x="480022" y="569201"/>
                  </a:lnTo>
                  <a:close/>
                </a:path>
              </a:pathLst>
            </a:custGeom>
            <a:solidFill>
              <a:schemeClr val="bg1"/>
            </a:solidFill>
            <a:ln w="20586" cap="flat">
              <a:noFill/>
              <a:prstDash val="solid"/>
              <a:miter/>
            </a:ln>
          </p:spPr>
          <p:txBody>
            <a:bodyPr rtlCol="0" anchor="ctr"/>
            <a:lstStyle/>
            <a:p>
              <a:endParaRPr lang="en-US"/>
            </a:p>
          </p:txBody>
        </p:sp>
        <p:grpSp>
          <p:nvGrpSpPr>
            <p:cNvPr id="342" name="Graphic 324">
              <a:extLst>
                <a:ext uri="{FF2B5EF4-FFF2-40B4-BE49-F238E27FC236}">
                  <a16:creationId xmlns:a16="http://schemas.microsoft.com/office/drawing/2014/main" id="{87A46297-0A63-41C1-85C3-F762480E8652}"/>
                </a:ext>
              </a:extLst>
            </p:cNvPr>
            <p:cNvGrpSpPr/>
            <p:nvPr/>
          </p:nvGrpSpPr>
          <p:grpSpPr>
            <a:xfrm>
              <a:off x="10167003" y="4548436"/>
              <a:ext cx="595095" cy="595095"/>
              <a:chOff x="10131849" y="4514391"/>
              <a:chExt cx="721341" cy="721341"/>
            </a:xfrm>
            <a:solidFill>
              <a:schemeClr val="bg1"/>
            </a:solidFill>
          </p:grpSpPr>
          <p:sp>
            <p:nvSpPr>
              <p:cNvPr id="343" name="Freeform: Shape 342">
                <a:extLst>
                  <a:ext uri="{FF2B5EF4-FFF2-40B4-BE49-F238E27FC236}">
                    <a16:creationId xmlns:a16="http://schemas.microsoft.com/office/drawing/2014/main" id="{A88B5E6C-D9F6-4EDD-8CF6-3C84096C1F11}"/>
                  </a:ext>
                </a:extLst>
              </p:cNvPr>
              <p:cNvSpPr/>
              <p:nvPr/>
            </p:nvSpPr>
            <p:spPr>
              <a:xfrm>
                <a:off x="10131849" y="4514391"/>
                <a:ext cx="539509" cy="659769"/>
              </a:xfrm>
              <a:custGeom>
                <a:avLst/>
                <a:gdLst>
                  <a:gd name="connsiteX0" fmla="*/ 515591 w 539509"/>
                  <a:gd name="connsiteY0" fmla="*/ 329225 h 659769"/>
                  <a:gd name="connsiteX1" fmla="*/ 519185 w 539509"/>
                  <a:gd name="connsiteY1" fmla="*/ 329263 h 659769"/>
                  <a:gd name="connsiteX2" fmla="*/ 519492 w 539509"/>
                  <a:gd name="connsiteY2" fmla="*/ 329268 h 659769"/>
                  <a:gd name="connsiteX3" fmla="*/ 539510 w 539509"/>
                  <a:gd name="connsiteY3" fmla="*/ 330545 h 659769"/>
                  <a:gd name="connsiteX4" fmla="*/ 539510 w 539509"/>
                  <a:gd name="connsiteY4" fmla="*/ 85110 h 659769"/>
                  <a:gd name="connsiteX5" fmla="*/ 454398 w 539509"/>
                  <a:gd name="connsiteY5" fmla="*/ 0 h 659769"/>
                  <a:gd name="connsiteX6" fmla="*/ 85116 w 539509"/>
                  <a:gd name="connsiteY6" fmla="*/ 0 h 659769"/>
                  <a:gd name="connsiteX7" fmla="*/ 0 w 539509"/>
                  <a:gd name="connsiteY7" fmla="*/ 85110 h 659769"/>
                  <a:gd name="connsiteX8" fmla="*/ 0 w 539509"/>
                  <a:gd name="connsiteY8" fmla="*/ 574654 h 659769"/>
                  <a:gd name="connsiteX9" fmla="*/ 85110 w 539509"/>
                  <a:gd name="connsiteY9" fmla="*/ 659769 h 659769"/>
                  <a:gd name="connsiteX10" fmla="*/ 331662 w 539509"/>
                  <a:gd name="connsiteY10" fmla="*/ 659769 h 659769"/>
                  <a:gd name="connsiteX11" fmla="*/ 299225 w 539509"/>
                  <a:gd name="connsiteY11" fmla="*/ 545711 h 659769"/>
                  <a:gd name="connsiteX12" fmla="*/ 515591 w 539509"/>
                  <a:gd name="connsiteY12" fmla="*/ 329225 h 659769"/>
                  <a:gd name="connsiteX13" fmla="*/ 305240 w 539509"/>
                  <a:gd name="connsiteY13" fmla="*/ 138966 h 659769"/>
                  <a:gd name="connsiteX14" fmla="*/ 431368 w 539509"/>
                  <a:gd name="connsiteY14" fmla="*/ 138966 h 659769"/>
                  <a:gd name="connsiteX15" fmla="*/ 452501 w 539509"/>
                  <a:gd name="connsiteY15" fmla="*/ 160100 h 659769"/>
                  <a:gd name="connsiteX16" fmla="*/ 431368 w 539509"/>
                  <a:gd name="connsiteY16" fmla="*/ 181233 h 659769"/>
                  <a:gd name="connsiteX17" fmla="*/ 305240 w 539509"/>
                  <a:gd name="connsiteY17" fmla="*/ 181233 h 659769"/>
                  <a:gd name="connsiteX18" fmla="*/ 284107 w 539509"/>
                  <a:gd name="connsiteY18" fmla="*/ 160100 h 659769"/>
                  <a:gd name="connsiteX19" fmla="*/ 305240 w 539509"/>
                  <a:gd name="connsiteY19" fmla="*/ 138966 h 659769"/>
                  <a:gd name="connsiteX20" fmla="*/ 305240 w 539509"/>
                  <a:gd name="connsiteY20" fmla="*/ 223504 h 659769"/>
                  <a:gd name="connsiteX21" fmla="*/ 431368 w 539509"/>
                  <a:gd name="connsiteY21" fmla="*/ 223504 h 659769"/>
                  <a:gd name="connsiteX22" fmla="*/ 452501 w 539509"/>
                  <a:gd name="connsiteY22" fmla="*/ 244637 h 659769"/>
                  <a:gd name="connsiteX23" fmla="*/ 431368 w 539509"/>
                  <a:gd name="connsiteY23" fmla="*/ 265771 h 659769"/>
                  <a:gd name="connsiteX24" fmla="*/ 305240 w 539509"/>
                  <a:gd name="connsiteY24" fmla="*/ 265771 h 659769"/>
                  <a:gd name="connsiteX25" fmla="*/ 284107 w 539509"/>
                  <a:gd name="connsiteY25" fmla="*/ 244637 h 659769"/>
                  <a:gd name="connsiteX26" fmla="*/ 305240 w 539509"/>
                  <a:gd name="connsiteY26" fmla="*/ 223504 h 659769"/>
                  <a:gd name="connsiteX27" fmla="*/ 234268 w 539509"/>
                  <a:gd name="connsiteY27" fmla="*/ 520797 h 659769"/>
                  <a:gd name="connsiteX28" fmla="*/ 108142 w 539509"/>
                  <a:gd name="connsiteY28" fmla="*/ 520797 h 659769"/>
                  <a:gd name="connsiteX29" fmla="*/ 87009 w 539509"/>
                  <a:gd name="connsiteY29" fmla="*/ 499664 h 659769"/>
                  <a:gd name="connsiteX30" fmla="*/ 108142 w 539509"/>
                  <a:gd name="connsiteY30" fmla="*/ 478531 h 659769"/>
                  <a:gd name="connsiteX31" fmla="*/ 234268 w 539509"/>
                  <a:gd name="connsiteY31" fmla="*/ 478531 h 659769"/>
                  <a:gd name="connsiteX32" fmla="*/ 255401 w 539509"/>
                  <a:gd name="connsiteY32" fmla="*/ 499664 h 659769"/>
                  <a:gd name="connsiteX33" fmla="*/ 234268 w 539509"/>
                  <a:gd name="connsiteY33" fmla="*/ 520797 h 659769"/>
                  <a:gd name="connsiteX34" fmla="*/ 234268 w 539509"/>
                  <a:gd name="connsiteY34" fmla="*/ 434845 h 659769"/>
                  <a:gd name="connsiteX35" fmla="*/ 108142 w 539509"/>
                  <a:gd name="connsiteY35" fmla="*/ 434845 h 659769"/>
                  <a:gd name="connsiteX36" fmla="*/ 87009 w 539509"/>
                  <a:gd name="connsiteY36" fmla="*/ 413712 h 659769"/>
                  <a:gd name="connsiteX37" fmla="*/ 108142 w 539509"/>
                  <a:gd name="connsiteY37" fmla="*/ 392579 h 659769"/>
                  <a:gd name="connsiteX38" fmla="*/ 234268 w 539509"/>
                  <a:gd name="connsiteY38" fmla="*/ 392579 h 659769"/>
                  <a:gd name="connsiteX39" fmla="*/ 255401 w 539509"/>
                  <a:gd name="connsiteY39" fmla="*/ 413712 h 659769"/>
                  <a:gd name="connsiteX40" fmla="*/ 234268 w 539509"/>
                  <a:gd name="connsiteY40" fmla="*/ 434845 h 659769"/>
                  <a:gd name="connsiteX41" fmla="*/ 234268 w 539509"/>
                  <a:gd name="connsiteY41" fmla="*/ 350308 h 659769"/>
                  <a:gd name="connsiteX42" fmla="*/ 108142 w 539509"/>
                  <a:gd name="connsiteY42" fmla="*/ 350308 h 659769"/>
                  <a:gd name="connsiteX43" fmla="*/ 87009 w 539509"/>
                  <a:gd name="connsiteY43" fmla="*/ 329175 h 659769"/>
                  <a:gd name="connsiteX44" fmla="*/ 108142 w 539509"/>
                  <a:gd name="connsiteY44" fmla="*/ 308042 h 659769"/>
                  <a:gd name="connsiteX45" fmla="*/ 234268 w 539509"/>
                  <a:gd name="connsiteY45" fmla="*/ 308042 h 659769"/>
                  <a:gd name="connsiteX46" fmla="*/ 255401 w 539509"/>
                  <a:gd name="connsiteY46" fmla="*/ 329175 h 659769"/>
                  <a:gd name="connsiteX47" fmla="*/ 234268 w 539509"/>
                  <a:gd name="connsiteY47" fmla="*/ 350308 h 659769"/>
                  <a:gd name="connsiteX48" fmla="*/ 234268 w 539509"/>
                  <a:gd name="connsiteY48" fmla="*/ 265771 h 659769"/>
                  <a:gd name="connsiteX49" fmla="*/ 108142 w 539509"/>
                  <a:gd name="connsiteY49" fmla="*/ 265771 h 659769"/>
                  <a:gd name="connsiteX50" fmla="*/ 87009 w 539509"/>
                  <a:gd name="connsiteY50" fmla="*/ 244637 h 659769"/>
                  <a:gd name="connsiteX51" fmla="*/ 108142 w 539509"/>
                  <a:gd name="connsiteY51" fmla="*/ 223504 h 659769"/>
                  <a:gd name="connsiteX52" fmla="*/ 234268 w 539509"/>
                  <a:gd name="connsiteY52" fmla="*/ 223504 h 659769"/>
                  <a:gd name="connsiteX53" fmla="*/ 255401 w 539509"/>
                  <a:gd name="connsiteY53" fmla="*/ 244637 h 659769"/>
                  <a:gd name="connsiteX54" fmla="*/ 234268 w 539509"/>
                  <a:gd name="connsiteY54" fmla="*/ 265771 h 659769"/>
                  <a:gd name="connsiteX55" fmla="*/ 234268 w 539509"/>
                  <a:gd name="connsiteY55" fmla="*/ 181233 h 659769"/>
                  <a:gd name="connsiteX56" fmla="*/ 108142 w 539509"/>
                  <a:gd name="connsiteY56" fmla="*/ 181233 h 659769"/>
                  <a:gd name="connsiteX57" fmla="*/ 87009 w 539509"/>
                  <a:gd name="connsiteY57" fmla="*/ 160100 h 659769"/>
                  <a:gd name="connsiteX58" fmla="*/ 108142 w 539509"/>
                  <a:gd name="connsiteY58" fmla="*/ 138966 h 659769"/>
                  <a:gd name="connsiteX59" fmla="*/ 234268 w 539509"/>
                  <a:gd name="connsiteY59" fmla="*/ 138966 h 659769"/>
                  <a:gd name="connsiteX60" fmla="*/ 255401 w 539509"/>
                  <a:gd name="connsiteY60" fmla="*/ 160100 h 659769"/>
                  <a:gd name="connsiteX61" fmla="*/ 234268 w 539509"/>
                  <a:gd name="connsiteY61" fmla="*/ 181233 h 659769"/>
                  <a:gd name="connsiteX62" fmla="*/ 284107 w 539509"/>
                  <a:gd name="connsiteY62" fmla="*/ 329175 h 659769"/>
                  <a:gd name="connsiteX63" fmla="*/ 305240 w 539509"/>
                  <a:gd name="connsiteY63" fmla="*/ 308042 h 659769"/>
                  <a:gd name="connsiteX64" fmla="*/ 365986 w 539509"/>
                  <a:gd name="connsiteY64" fmla="*/ 308042 h 659769"/>
                  <a:gd name="connsiteX65" fmla="*/ 387119 w 539509"/>
                  <a:gd name="connsiteY65" fmla="*/ 329175 h 659769"/>
                  <a:gd name="connsiteX66" fmla="*/ 365986 w 539509"/>
                  <a:gd name="connsiteY66" fmla="*/ 350308 h 659769"/>
                  <a:gd name="connsiteX67" fmla="*/ 305240 w 539509"/>
                  <a:gd name="connsiteY67" fmla="*/ 350308 h 659769"/>
                  <a:gd name="connsiteX68" fmla="*/ 284107 w 539509"/>
                  <a:gd name="connsiteY68" fmla="*/ 329175 h 6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39509" h="659769">
                    <a:moveTo>
                      <a:pt x="515591" y="329225"/>
                    </a:moveTo>
                    <a:cubicBezTo>
                      <a:pt x="516790" y="329225"/>
                      <a:pt x="517985" y="329240"/>
                      <a:pt x="519185" y="329263"/>
                    </a:cubicBezTo>
                    <a:lnTo>
                      <a:pt x="519492" y="329268"/>
                    </a:lnTo>
                    <a:cubicBezTo>
                      <a:pt x="526224" y="329389"/>
                      <a:pt x="532899" y="329823"/>
                      <a:pt x="539510" y="330545"/>
                    </a:cubicBezTo>
                    <a:lnTo>
                      <a:pt x="539510" y="85110"/>
                    </a:lnTo>
                    <a:cubicBezTo>
                      <a:pt x="539510" y="38183"/>
                      <a:pt x="501326" y="0"/>
                      <a:pt x="454398" y="0"/>
                    </a:cubicBezTo>
                    <a:lnTo>
                      <a:pt x="85116" y="0"/>
                    </a:lnTo>
                    <a:cubicBezTo>
                      <a:pt x="38183" y="0"/>
                      <a:pt x="0" y="38183"/>
                      <a:pt x="0" y="85110"/>
                    </a:cubicBezTo>
                    <a:lnTo>
                      <a:pt x="0" y="574654"/>
                    </a:lnTo>
                    <a:cubicBezTo>
                      <a:pt x="0" y="621586"/>
                      <a:pt x="38183" y="659769"/>
                      <a:pt x="85110" y="659769"/>
                    </a:cubicBezTo>
                    <a:lnTo>
                      <a:pt x="331662" y="659769"/>
                    </a:lnTo>
                    <a:cubicBezTo>
                      <a:pt x="310387" y="625576"/>
                      <a:pt x="299225" y="586525"/>
                      <a:pt x="299225" y="545711"/>
                    </a:cubicBezTo>
                    <a:cubicBezTo>
                      <a:pt x="299225" y="426337"/>
                      <a:pt x="396283" y="329225"/>
                      <a:pt x="515591" y="329225"/>
                    </a:cubicBezTo>
                    <a:close/>
                    <a:moveTo>
                      <a:pt x="305240" y="138966"/>
                    </a:moveTo>
                    <a:lnTo>
                      <a:pt x="431368" y="138966"/>
                    </a:lnTo>
                    <a:cubicBezTo>
                      <a:pt x="443040" y="138966"/>
                      <a:pt x="452501" y="148427"/>
                      <a:pt x="452501" y="160100"/>
                    </a:cubicBezTo>
                    <a:cubicBezTo>
                      <a:pt x="452501" y="171772"/>
                      <a:pt x="443040" y="181233"/>
                      <a:pt x="431368" y="181233"/>
                    </a:cubicBezTo>
                    <a:lnTo>
                      <a:pt x="305240" y="181233"/>
                    </a:lnTo>
                    <a:cubicBezTo>
                      <a:pt x="293573" y="181233"/>
                      <a:pt x="284107" y="171772"/>
                      <a:pt x="284107" y="160100"/>
                    </a:cubicBezTo>
                    <a:cubicBezTo>
                      <a:pt x="284107" y="148427"/>
                      <a:pt x="293573" y="138966"/>
                      <a:pt x="305240" y="138966"/>
                    </a:cubicBezTo>
                    <a:close/>
                    <a:moveTo>
                      <a:pt x="305240" y="223504"/>
                    </a:moveTo>
                    <a:lnTo>
                      <a:pt x="431368" y="223504"/>
                    </a:lnTo>
                    <a:cubicBezTo>
                      <a:pt x="443040" y="223504"/>
                      <a:pt x="452501" y="232964"/>
                      <a:pt x="452501" y="244637"/>
                    </a:cubicBezTo>
                    <a:cubicBezTo>
                      <a:pt x="452501" y="256310"/>
                      <a:pt x="443040" y="265771"/>
                      <a:pt x="431368" y="265771"/>
                    </a:cubicBezTo>
                    <a:lnTo>
                      <a:pt x="305240" y="265771"/>
                    </a:lnTo>
                    <a:cubicBezTo>
                      <a:pt x="293573" y="265771"/>
                      <a:pt x="284107" y="256310"/>
                      <a:pt x="284107" y="244637"/>
                    </a:cubicBezTo>
                    <a:cubicBezTo>
                      <a:pt x="284107" y="232964"/>
                      <a:pt x="293573" y="223504"/>
                      <a:pt x="305240" y="223504"/>
                    </a:cubicBezTo>
                    <a:close/>
                    <a:moveTo>
                      <a:pt x="234268" y="520797"/>
                    </a:moveTo>
                    <a:lnTo>
                      <a:pt x="108142" y="520797"/>
                    </a:lnTo>
                    <a:cubicBezTo>
                      <a:pt x="96469" y="520797"/>
                      <a:pt x="87009" y="511336"/>
                      <a:pt x="87009" y="499664"/>
                    </a:cubicBezTo>
                    <a:cubicBezTo>
                      <a:pt x="87009" y="487997"/>
                      <a:pt x="96469" y="478531"/>
                      <a:pt x="108142" y="478531"/>
                    </a:cubicBezTo>
                    <a:lnTo>
                      <a:pt x="234268" y="478531"/>
                    </a:lnTo>
                    <a:cubicBezTo>
                      <a:pt x="245935" y="478531"/>
                      <a:pt x="255401" y="487997"/>
                      <a:pt x="255401" y="499664"/>
                    </a:cubicBezTo>
                    <a:cubicBezTo>
                      <a:pt x="255401" y="511336"/>
                      <a:pt x="245935" y="520797"/>
                      <a:pt x="234268" y="520797"/>
                    </a:cubicBezTo>
                    <a:close/>
                    <a:moveTo>
                      <a:pt x="234268" y="434845"/>
                    </a:moveTo>
                    <a:lnTo>
                      <a:pt x="108142" y="434845"/>
                    </a:lnTo>
                    <a:cubicBezTo>
                      <a:pt x="96469" y="434845"/>
                      <a:pt x="87009" y="425385"/>
                      <a:pt x="87009" y="413712"/>
                    </a:cubicBezTo>
                    <a:cubicBezTo>
                      <a:pt x="87009" y="402039"/>
                      <a:pt x="96469" y="392579"/>
                      <a:pt x="108142" y="392579"/>
                    </a:cubicBezTo>
                    <a:lnTo>
                      <a:pt x="234268" y="392579"/>
                    </a:lnTo>
                    <a:cubicBezTo>
                      <a:pt x="245935" y="392579"/>
                      <a:pt x="255401" y="402039"/>
                      <a:pt x="255401" y="413712"/>
                    </a:cubicBezTo>
                    <a:cubicBezTo>
                      <a:pt x="255401" y="425385"/>
                      <a:pt x="245935" y="434845"/>
                      <a:pt x="234268" y="434845"/>
                    </a:cubicBezTo>
                    <a:close/>
                    <a:moveTo>
                      <a:pt x="234268" y="350308"/>
                    </a:moveTo>
                    <a:lnTo>
                      <a:pt x="108142" y="350308"/>
                    </a:lnTo>
                    <a:cubicBezTo>
                      <a:pt x="96469" y="350308"/>
                      <a:pt x="87009" y="340848"/>
                      <a:pt x="87009" y="329175"/>
                    </a:cubicBezTo>
                    <a:cubicBezTo>
                      <a:pt x="87009" y="317501"/>
                      <a:pt x="96469" y="308042"/>
                      <a:pt x="108142" y="308042"/>
                    </a:cubicBezTo>
                    <a:lnTo>
                      <a:pt x="234268" y="308042"/>
                    </a:lnTo>
                    <a:cubicBezTo>
                      <a:pt x="245935" y="308042"/>
                      <a:pt x="255401" y="317501"/>
                      <a:pt x="255401" y="329175"/>
                    </a:cubicBezTo>
                    <a:cubicBezTo>
                      <a:pt x="255401" y="340848"/>
                      <a:pt x="245935" y="350308"/>
                      <a:pt x="234268" y="350308"/>
                    </a:cubicBezTo>
                    <a:close/>
                    <a:moveTo>
                      <a:pt x="234268" y="265771"/>
                    </a:moveTo>
                    <a:lnTo>
                      <a:pt x="108142" y="265771"/>
                    </a:lnTo>
                    <a:cubicBezTo>
                      <a:pt x="96469" y="265771"/>
                      <a:pt x="87009" y="256310"/>
                      <a:pt x="87009" y="244637"/>
                    </a:cubicBezTo>
                    <a:cubicBezTo>
                      <a:pt x="87009" y="232964"/>
                      <a:pt x="96469" y="223504"/>
                      <a:pt x="108142" y="223504"/>
                    </a:cubicBezTo>
                    <a:lnTo>
                      <a:pt x="234268" y="223504"/>
                    </a:lnTo>
                    <a:cubicBezTo>
                      <a:pt x="245935" y="223504"/>
                      <a:pt x="255401" y="232964"/>
                      <a:pt x="255401" y="244637"/>
                    </a:cubicBezTo>
                    <a:cubicBezTo>
                      <a:pt x="255401" y="256310"/>
                      <a:pt x="245935" y="265771"/>
                      <a:pt x="234268" y="265771"/>
                    </a:cubicBezTo>
                    <a:close/>
                    <a:moveTo>
                      <a:pt x="234268" y="181233"/>
                    </a:moveTo>
                    <a:lnTo>
                      <a:pt x="108142" y="181233"/>
                    </a:lnTo>
                    <a:cubicBezTo>
                      <a:pt x="96469" y="181233"/>
                      <a:pt x="87009" y="171772"/>
                      <a:pt x="87009" y="160100"/>
                    </a:cubicBezTo>
                    <a:cubicBezTo>
                      <a:pt x="87009" y="148427"/>
                      <a:pt x="96469" y="138966"/>
                      <a:pt x="108142" y="138966"/>
                    </a:cubicBezTo>
                    <a:lnTo>
                      <a:pt x="234268" y="138966"/>
                    </a:lnTo>
                    <a:cubicBezTo>
                      <a:pt x="245935" y="138966"/>
                      <a:pt x="255401" y="148427"/>
                      <a:pt x="255401" y="160100"/>
                    </a:cubicBezTo>
                    <a:cubicBezTo>
                      <a:pt x="255401" y="171772"/>
                      <a:pt x="245935" y="181233"/>
                      <a:pt x="234268" y="181233"/>
                    </a:cubicBezTo>
                    <a:close/>
                    <a:moveTo>
                      <a:pt x="284107" y="329175"/>
                    </a:moveTo>
                    <a:cubicBezTo>
                      <a:pt x="284107" y="317501"/>
                      <a:pt x="293573" y="308042"/>
                      <a:pt x="305240" y="308042"/>
                    </a:cubicBezTo>
                    <a:lnTo>
                      <a:pt x="365986" y="308042"/>
                    </a:lnTo>
                    <a:cubicBezTo>
                      <a:pt x="377660" y="308042"/>
                      <a:pt x="387119" y="317501"/>
                      <a:pt x="387119" y="329175"/>
                    </a:cubicBezTo>
                    <a:cubicBezTo>
                      <a:pt x="387119" y="340848"/>
                      <a:pt x="377660" y="350308"/>
                      <a:pt x="365986" y="350308"/>
                    </a:cubicBezTo>
                    <a:lnTo>
                      <a:pt x="305240" y="350308"/>
                    </a:lnTo>
                    <a:cubicBezTo>
                      <a:pt x="293573" y="350308"/>
                      <a:pt x="284107" y="340848"/>
                      <a:pt x="284107" y="329175"/>
                    </a:cubicBezTo>
                    <a:close/>
                  </a:path>
                </a:pathLst>
              </a:custGeom>
              <a:grpFill/>
              <a:ln w="139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3D0A2357-CF8E-47C9-B0DD-A5A48F9F373F}"/>
                  </a:ext>
                </a:extLst>
              </p:cNvPr>
              <p:cNvSpPr/>
              <p:nvPr/>
            </p:nvSpPr>
            <p:spPr>
              <a:xfrm>
                <a:off x="10471931" y="4884472"/>
                <a:ext cx="351016" cy="351259"/>
              </a:xfrm>
              <a:custGeom>
                <a:avLst/>
                <a:gdLst>
                  <a:gd name="connsiteX0" fmla="*/ 300650 w 351016"/>
                  <a:gd name="connsiteY0" fmla="*/ 52496 h 351259"/>
                  <a:gd name="connsiteX1" fmla="*/ 178667 w 351016"/>
                  <a:gd name="connsiteY1" fmla="*/ 38 h 351259"/>
                  <a:gd name="connsiteX2" fmla="*/ 178364 w 351016"/>
                  <a:gd name="connsiteY2" fmla="*/ 32 h 351259"/>
                  <a:gd name="connsiteX3" fmla="*/ 175508 w 351016"/>
                  <a:gd name="connsiteY3" fmla="*/ 0 h 351259"/>
                  <a:gd name="connsiteX4" fmla="*/ 0 w 351016"/>
                  <a:gd name="connsiteY4" fmla="*/ 175630 h 351259"/>
                  <a:gd name="connsiteX5" fmla="*/ 35294 w 351016"/>
                  <a:gd name="connsiteY5" fmla="*/ 281267 h 351259"/>
                  <a:gd name="connsiteX6" fmla="*/ 175508 w 351016"/>
                  <a:gd name="connsiteY6" fmla="*/ 351259 h 351259"/>
                  <a:gd name="connsiteX7" fmla="*/ 351017 w 351016"/>
                  <a:gd name="connsiteY7" fmla="*/ 175630 h 351259"/>
                  <a:gd name="connsiteX8" fmla="*/ 300650 w 351016"/>
                  <a:gd name="connsiteY8" fmla="*/ 52496 h 351259"/>
                  <a:gd name="connsiteX9" fmla="*/ 250498 w 351016"/>
                  <a:gd name="connsiteY9" fmla="*/ 147078 h 351259"/>
                  <a:gd name="connsiteX10" fmla="*/ 183477 w 351016"/>
                  <a:gd name="connsiteY10" fmla="*/ 230625 h 351259"/>
                  <a:gd name="connsiteX11" fmla="*/ 166978 w 351016"/>
                  <a:gd name="connsiteY11" fmla="*/ 238538 h 351259"/>
                  <a:gd name="connsiteX12" fmla="*/ 154590 w 351016"/>
                  <a:gd name="connsiteY12" fmla="*/ 234516 h 351259"/>
                  <a:gd name="connsiteX13" fmla="*/ 104603 w 351016"/>
                  <a:gd name="connsiteY13" fmla="*/ 198298 h 351259"/>
                  <a:gd name="connsiteX14" fmla="*/ 99892 w 351016"/>
                  <a:gd name="connsiteY14" fmla="*/ 168783 h 351259"/>
                  <a:gd name="connsiteX15" fmla="*/ 129400 w 351016"/>
                  <a:gd name="connsiteY15" fmla="*/ 164073 h 351259"/>
                  <a:gd name="connsiteX16" fmla="*/ 163098 w 351016"/>
                  <a:gd name="connsiteY16" fmla="*/ 188486 h 351259"/>
                  <a:gd name="connsiteX17" fmla="*/ 217532 w 351016"/>
                  <a:gd name="connsiteY17" fmla="*/ 120629 h 351259"/>
                  <a:gd name="connsiteX18" fmla="*/ 247240 w 351016"/>
                  <a:gd name="connsiteY18" fmla="*/ 117370 h 351259"/>
                  <a:gd name="connsiteX19" fmla="*/ 250498 w 351016"/>
                  <a:gd name="connsiteY19" fmla="*/ 147078 h 35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1016" h="351259">
                    <a:moveTo>
                      <a:pt x="300650" y="52496"/>
                    </a:moveTo>
                    <a:cubicBezTo>
                      <a:pt x="268213" y="19487"/>
                      <a:pt x="224891" y="852"/>
                      <a:pt x="178667" y="38"/>
                    </a:cubicBezTo>
                    <a:lnTo>
                      <a:pt x="178364" y="32"/>
                    </a:lnTo>
                    <a:cubicBezTo>
                      <a:pt x="177412" y="16"/>
                      <a:pt x="176461" y="0"/>
                      <a:pt x="175508" y="0"/>
                    </a:cubicBezTo>
                    <a:cubicBezTo>
                      <a:pt x="78732" y="0"/>
                      <a:pt x="0" y="78787"/>
                      <a:pt x="0" y="175630"/>
                    </a:cubicBezTo>
                    <a:cubicBezTo>
                      <a:pt x="0" y="214093"/>
                      <a:pt x="12206" y="250618"/>
                      <a:pt x="35294" y="281267"/>
                    </a:cubicBezTo>
                    <a:cubicBezTo>
                      <a:pt x="68804" y="325752"/>
                      <a:pt x="119907" y="351259"/>
                      <a:pt x="175508" y="351259"/>
                    </a:cubicBezTo>
                    <a:cubicBezTo>
                      <a:pt x="272285" y="351259"/>
                      <a:pt x="351017" y="272473"/>
                      <a:pt x="351017" y="175630"/>
                    </a:cubicBezTo>
                    <a:cubicBezTo>
                      <a:pt x="351017" y="129269"/>
                      <a:pt x="333131" y="85539"/>
                      <a:pt x="300650" y="52496"/>
                    </a:cubicBezTo>
                    <a:close/>
                    <a:moveTo>
                      <a:pt x="250498" y="147078"/>
                    </a:moveTo>
                    <a:lnTo>
                      <a:pt x="183477" y="230625"/>
                    </a:lnTo>
                    <a:cubicBezTo>
                      <a:pt x="179311" y="235815"/>
                      <a:pt x="173181" y="238538"/>
                      <a:pt x="166978" y="238538"/>
                    </a:cubicBezTo>
                    <a:cubicBezTo>
                      <a:pt x="162669" y="238538"/>
                      <a:pt x="158333" y="237224"/>
                      <a:pt x="154590" y="234516"/>
                    </a:cubicBezTo>
                    <a:lnTo>
                      <a:pt x="104603" y="198298"/>
                    </a:lnTo>
                    <a:cubicBezTo>
                      <a:pt x="95154" y="191451"/>
                      <a:pt x="93040" y="178237"/>
                      <a:pt x="99892" y="168783"/>
                    </a:cubicBezTo>
                    <a:cubicBezTo>
                      <a:pt x="106737" y="159333"/>
                      <a:pt x="119951" y="157220"/>
                      <a:pt x="129400" y="164073"/>
                    </a:cubicBezTo>
                    <a:lnTo>
                      <a:pt x="163098" y="188486"/>
                    </a:lnTo>
                    <a:lnTo>
                      <a:pt x="217532" y="120629"/>
                    </a:lnTo>
                    <a:cubicBezTo>
                      <a:pt x="224836" y="111526"/>
                      <a:pt x="238131" y="110068"/>
                      <a:pt x="247240" y="117370"/>
                    </a:cubicBezTo>
                    <a:cubicBezTo>
                      <a:pt x="256342" y="124674"/>
                      <a:pt x="257801" y="137975"/>
                      <a:pt x="250498" y="147078"/>
                    </a:cubicBezTo>
                    <a:close/>
                  </a:path>
                </a:pathLst>
              </a:custGeom>
              <a:grpFill/>
              <a:ln w="1395" cap="flat">
                <a:noFill/>
                <a:prstDash val="solid"/>
                <a:miter/>
              </a:ln>
            </p:spPr>
            <p:txBody>
              <a:bodyPr rtlCol="0" anchor="ctr"/>
              <a:lstStyle/>
              <a:p>
                <a:endParaRPr lang="en-US"/>
              </a:p>
            </p:txBody>
          </p:sp>
        </p:grpSp>
      </p:grpSp>
      <p:pic>
        <p:nvPicPr>
          <p:cNvPr id="68" name="صورة 67">
            <a:extLst>
              <a:ext uri="{FF2B5EF4-FFF2-40B4-BE49-F238E27FC236}">
                <a16:creationId xmlns:a16="http://schemas.microsoft.com/office/drawing/2014/main" id="{D5A0E5E4-B159-FB08-48C7-02D2E04AD95B}"/>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3554270" y="323235"/>
            <a:ext cx="3684780" cy="2631986"/>
          </a:xfrm>
          <a:prstGeom prst="rect">
            <a:avLst/>
          </a:prstGeom>
        </p:spPr>
      </p:pic>
      <p:sp>
        <p:nvSpPr>
          <p:cNvPr id="69" name="TextBox 132">
            <a:extLst>
              <a:ext uri="{FF2B5EF4-FFF2-40B4-BE49-F238E27FC236}">
                <a16:creationId xmlns:a16="http://schemas.microsoft.com/office/drawing/2014/main" id="{37B55E44-40E2-63EE-C8DE-32D4E9D06EC4}"/>
              </a:ext>
            </a:extLst>
          </p:cNvPr>
          <p:cNvSpPr txBox="1"/>
          <p:nvPr/>
        </p:nvSpPr>
        <p:spPr>
          <a:xfrm>
            <a:off x="4689824" y="2259638"/>
            <a:ext cx="1285951" cy="276999"/>
          </a:xfrm>
          <a:prstGeom prst="rect">
            <a:avLst/>
          </a:prstGeom>
          <a:noFill/>
        </p:spPr>
        <p:txBody>
          <a:bodyPr wrap="square" rtlCol="0">
            <a:spAutoFit/>
          </a:bodyPr>
          <a:lstStyle/>
          <a:p>
            <a:pPr algn="ctr"/>
            <a:r>
              <a:rPr lang="en-US" sz="1200" dirty="0">
                <a:solidFill>
                  <a:schemeClr val="bg2">
                    <a:lumMod val="10000"/>
                  </a:schemeClr>
                </a:solidFill>
              </a:rPr>
              <a:t>maintenance</a:t>
            </a:r>
          </a:p>
        </p:txBody>
      </p:sp>
    </p:spTree>
    <p:extLst>
      <p:ext uri="{BB962C8B-B14F-4D97-AF65-F5344CB8AC3E}">
        <p14:creationId xmlns:p14="http://schemas.microsoft.com/office/powerpoint/2010/main" val="328936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2635-B12A-4911-840F-D02E87C47681}"/>
              </a:ext>
            </a:extLst>
          </p:cNvPr>
          <p:cNvSpPr>
            <a:spLocks noGrp="1"/>
          </p:cNvSpPr>
          <p:nvPr>
            <p:ph type="title"/>
          </p:nvPr>
        </p:nvSpPr>
        <p:spPr>
          <a:xfrm>
            <a:off x="838200" y="141605"/>
            <a:ext cx="10515600" cy="782955"/>
          </a:xfrm>
        </p:spPr>
        <p:txBody>
          <a:bodyPr>
            <a:normAutofit/>
          </a:bodyPr>
          <a:lstStyle/>
          <a:p>
            <a:pPr algn="ctr"/>
            <a:r>
              <a:rPr lang="en-US" sz="4800" dirty="0">
                <a:solidFill>
                  <a:schemeClr val="bg1"/>
                </a:solidFill>
              </a:rPr>
              <a:t>Scrum Process Diagram</a:t>
            </a:r>
          </a:p>
        </p:txBody>
      </p:sp>
      <p:sp>
        <p:nvSpPr>
          <p:cNvPr id="4" name="Footer Placeholder 3">
            <a:extLst>
              <a:ext uri="{FF2B5EF4-FFF2-40B4-BE49-F238E27FC236}">
                <a16:creationId xmlns:a16="http://schemas.microsoft.com/office/drawing/2014/main" id="{327FFC10-4633-4098-8BE2-786BA04DBE05}"/>
              </a:ext>
            </a:extLst>
          </p:cNvPr>
          <p:cNvSpPr>
            <a:spLocks noGrp="1"/>
          </p:cNvSpPr>
          <p:nvPr>
            <p:ph type="ftr" sz="quarter" idx="11"/>
          </p:nvPr>
        </p:nvSpPr>
        <p:spPr/>
        <p:txBody>
          <a:bodyPr/>
          <a:lstStyle/>
          <a:p>
            <a:r>
              <a:rPr lang="en-US"/>
              <a:t>Designed by PoweredTemplate</a:t>
            </a:r>
          </a:p>
        </p:txBody>
      </p:sp>
      <p:grpSp>
        <p:nvGrpSpPr>
          <p:cNvPr id="107" name="Group 106">
            <a:extLst>
              <a:ext uri="{FF2B5EF4-FFF2-40B4-BE49-F238E27FC236}">
                <a16:creationId xmlns:a16="http://schemas.microsoft.com/office/drawing/2014/main" id="{B1FFDA7A-A6F7-4AE1-85B5-20BF145FE411}"/>
              </a:ext>
            </a:extLst>
          </p:cNvPr>
          <p:cNvGrpSpPr/>
          <p:nvPr/>
        </p:nvGrpSpPr>
        <p:grpSpPr>
          <a:xfrm>
            <a:off x="1087881" y="1596269"/>
            <a:ext cx="10016237" cy="4635655"/>
            <a:chOff x="1087881" y="1596269"/>
            <a:chExt cx="10016237" cy="4635655"/>
          </a:xfrm>
        </p:grpSpPr>
        <p:grpSp>
          <p:nvGrpSpPr>
            <p:cNvPr id="108" name="Group 107">
              <a:extLst>
                <a:ext uri="{FF2B5EF4-FFF2-40B4-BE49-F238E27FC236}">
                  <a16:creationId xmlns:a16="http://schemas.microsoft.com/office/drawing/2014/main" id="{E1FF0B04-6D92-4C6E-B0D2-0DB081EFE864}"/>
                </a:ext>
              </a:extLst>
            </p:cNvPr>
            <p:cNvGrpSpPr/>
            <p:nvPr/>
          </p:nvGrpSpPr>
          <p:grpSpPr>
            <a:xfrm>
              <a:off x="1087881" y="1596269"/>
              <a:ext cx="10016237" cy="4635655"/>
              <a:chOff x="1120046" y="1446036"/>
              <a:chExt cx="10016237" cy="4635655"/>
            </a:xfrm>
          </p:grpSpPr>
          <p:grpSp>
            <p:nvGrpSpPr>
              <p:cNvPr id="119" name="Group 118">
                <a:extLst>
                  <a:ext uri="{FF2B5EF4-FFF2-40B4-BE49-F238E27FC236}">
                    <a16:creationId xmlns:a16="http://schemas.microsoft.com/office/drawing/2014/main" id="{CAE3115A-D240-495F-949E-9E1BC7B5D471}"/>
                  </a:ext>
                </a:extLst>
              </p:cNvPr>
              <p:cNvGrpSpPr/>
              <p:nvPr/>
            </p:nvGrpSpPr>
            <p:grpSpPr>
              <a:xfrm>
                <a:off x="1223520" y="1446036"/>
                <a:ext cx="9744960" cy="4635655"/>
                <a:chOff x="1000454" y="1713558"/>
                <a:chExt cx="9744960" cy="4635655"/>
              </a:xfrm>
            </p:grpSpPr>
            <p:grpSp>
              <p:nvGrpSpPr>
                <p:cNvPr id="148" name="Group 147">
                  <a:extLst>
                    <a:ext uri="{FF2B5EF4-FFF2-40B4-BE49-F238E27FC236}">
                      <a16:creationId xmlns:a16="http://schemas.microsoft.com/office/drawing/2014/main" id="{A69BBC98-DAE5-4275-8A1B-7624910DBF4A}"/>
                    </a:ext>
                  </a:extLst>
                </p:cNvPr>
                <p:cNvGrpSpPr/>
                <p:nvPr/>
              </p:nvGrpSpPr>
              <p:grpSpPr>
                <a:xfrm>
                  <a:off x="1000454" y="1713558"/>
                  <a:ext cx="9744960" cy="4635655"/>
                  <a:chOff x="1480055" y="1713558"/>
                  <a:chExt cx="9744960" cy="4635655"/>
                </a:xfrm>
              </p:grpSpPr>
              <p:grpSp>
                <p:nvGrpSpPr>
                  <p:cNvPr id="150" name="Group 149">
                    <a:extLst>
                      <a:ext uri="{FF2B5EF4-FFF2-40B4-BE49-F238E27FC236}">
                        <a16:creationId xmlns:a16="http://schemas.microsoft.com/office/drawing/2014/main" id="{C66B6939-874E-458E-895E-A896F387B9CA}"/>
                      </a:ext>
                    </a:extLst>
                  </p:cNvPr>
                  <p:cNvGrpSpPr/>
                  <p:nvPr/>
                </p:nvGrpSpPr>
                <p:grpSpPr>
                  <a:xfrm>
                    <a:off x="1480055" y="1713558"/>
                    <a:ext cx="9744960" cy="3756540"/>
                    <a:chOff x="1480055" y="1713558"/>
                    <a:chExt cx="9744960" cy="3756540"/>
                  </a:xfrm>
                </p:grpSpPr>
                <p:grpSp>
                  <p:nvGrpSpPr>
                    <p:cNvPr id="154" name="Group 153">
                      <a:extLst>
                        <a:ext uri="{FF2B5EF4-FFF2-40B4-BE49-F238E27FC236}">
                          <a16:creationId xmlns:a16="http://schemas.microsoft.com/office/drawing/2014/main" id="{BF2B6C62-C45B-4A0A-9273-075334AE78C8}"/>
                        </a:ext>
                      </a:extLst>
                    </p:cNvPr>
                    <p:cNvGrpSpPr/>
                    <p:nvPr/>
                  </p:nvGrpSpPr>
                  <p:grpSpPr>
                    <a:xfrm>
                      <a:off x="1480055" y="1713558"/>
                      <a:ext cx="9744960" cy="3756540"/>
                      <a:chOff x="1480055" y="1713558"/>
                      <a:chExt cx="9744960" cy="3756540"/>
                    </a:xfrm>
                  </p:grpSpPr>
                  <p:grpSp>
                    <p:nvGrpSpPr>
                      <p:cNvPr id="156" name="Graphic 113">
                        <a:extLst>
                          <a:ext uri="{FF2B5EF4-FFF2-40B4-BE49-F238E27FC236}">
                            <a16:creationId xmlns:a16="http://schemas.microsoft.com/office/drawing/2014/main" id="{F4B8BFA6-6BA2-4972-AA9B-C0E38972549E}"/>
                          </a:ext>
                        </a:extLst>
                      </p:cNvPr>
                      <p:cNvGrpSpPr/>
                      <p:nvPr/>
                    </p:nvGrpSpPr>
                    <p:grpSpPr>
                      <a:xfrm>
                        <a:off x="1480055" y="1713558"/>
                        <a:ext cx="9744960" cy="3756540"/>
                        <a:chOff x="1480055" y="1713558"/>
                        <a:chExt cx="9744960" cy="3756540"/>
                      </a:xfrm>
                    </p:grpSpPr>
                    <p:sp>
                      <p:nvSpPr>
                        <p:cNvPr id="158" name="Freeform: Shape 157">
                          <a:extLst>
                            <a:ext uri="{FF2B5EF4-FFF2-40B4-BE49-F238E27FC236}">
                              <a16:creationId xmlns:a16="http://schemas.microsoft.com/office/drawing/2014/main" id="{2552BA54-12CE-4C4B-98B5-9780F3EBCD13}"/>
                            </a:ext>
                          </a:extLst>
                        </p:cNvPr>
                        <p:cNvSpPr/>
                        <p:nvPr/>
                      </p:nvSpPr>
                      <p:spPr>
                        <a:xfrm>
                          <a:off x="7510207" y="4484157"/>
                          <a:ext cx="2428285" cy="908017"/>
                        </a:xfrm>
                        <a:custGeom>
                          <a:avLst/>
                          <a:gdLst>
                            <a:gd name="connsiteX0" fmla="*/ 1974232 w 2428285"/>
                            <a:gd name="connsiteY0" fmla="*/ 0 h 908017"/>
                            <a:gd name="connsiteX1" fmla="*/ 1588652 w 2428285"/>
                            <a:gd name="connsiteY1" fmla="*/ 0 h 908017"/>
                            <a:gd name="connsiteX2" fmla="*/ 1908972 w 2428285"/>
                            <a:gd name="connsiteY2" fmla="*/ 320141 h 908017"/>
                            <a:gd name="connsiteX3" fmla="*/ 0 w 2428285"/>
                            <a:gd name="connsiteY3" fmla="*/ 320141 h 908017"/>
                            <a:gd name="connsiteX4" fmla="*/ 0 w 2428285"/>
                            <a:gd name="connsiteY4" fmla="*/ 587966 h 908017"/>
                            <a:gd name="connsiteX5" fmla="*/ 1908972 w 2428285"/>
                            <a:gd name="connsiteY5" fmla="*/ 587966 h 908017"/>
                            <a:gd name="connsiteX6" fmla="*/ 1588652 w 2428285"/>
                            <a:gd name="connsiteY6" fmla="*/ 908018 h 908017"/>
                            <a:gd name="connsiteX7" fmla="*/ 1974232 w 2428285"/>
                            <a:gd name="connsiteY7" fmla="*/ 908018 h 908017"/>
                            <a:gd name="connsiteX8" fmla="*/ 2428286 w 2428285"/>
                            <a:gd name="connsiteY8" fmla="*/ 454054 h 90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285" h="908017">
                              <a:moveTo>
                                <a:pt x="1974232" y="0"/>
                              </a:moveTo>
                              <a:lnTo>
                                <a:pt x="1588652" y="0"/>
                              </a:lnTo>
                              <a:lnTo>
                                <a:pt x="1908972" y="320141"/>
                              </a:lnTo>
                              <a:lnTo>
                                <a:pt x="0" y="320141"/>
                              </a:lnTo>
                              <a:lnTo>
                                <a:pt x="0" y="587966"/>
                              </a:lnTo>
                              <a:lnTo>
                                <a:pt x="1908972" y="587966"/>
                              </a:lnTo>
                              <a:lnTo>
                                <a:pt x="1588652" y="908018"/>
                              </a:lnTo>
                              <a:lnTo>
                                <a:pt x="1974232" y="908018"/>
                              </a:lnTo>
                              <a:lnTo>
                                <a:pt x="2428286" y="454054"/>
                              </a:lnTo>
                              <a:close/>
                            </a:path>
                          </a:pathLst>
                        </a:custGeom>
                        <a:solidFill>
                          <a:schemeClr val="accent5">
                            <a:lumMod val="75000"/>
                          </a:schemeClr>
                        </a:solidFill>
                        <a:ln w="8927" cap="flat">
                          <a:noFill/>
                          <a:prstDash val="solid"/>
                          <a:miter/>
                        </a:ln>
                      </p:spPr>
                      <p:txBody>
                        <a:bodyPr rtlCol="0" anchor="ctr"/>
                        <a:lstStyle/>
                        <a:p>
                          <a:endParaRPr lang="en-US"/>
                        </a:p>
                      </p:txBody>
                    </p:sp>
                    <p:grpSp>
                      <p:nvGrpSpPr>
                        <p:cNvPr id="159" name="Graphic 113">
                          <a:extLst>
                            <a:ext uri="{FF2B5EF4-FFF2-40B4-BE49-F238E27FC236}">
                              <a16:creationId xmlns:a16="http://schemas.microsoft.com/office/drawing/2014/main" id="{E8C4D811-2378-4900-9943-BE0290E011E4}"/>
                            </a:ext>
                          </a:extLst>
                        </p:cNvPr>
                        <p:cNvGrpSpPr/>
                        <p:nvPr/>
                      </p:nvGrpSpPr>
                      <p:grpSpPr>
                        <a:xfrm>
                          <a:off x="5587130" y="1867132"/>
                          <a:ext cx="3476120" cy="3071001"/>
                          <a:chOff x="5587130" y="1867132"/>
                          <a:chExt cx="3476120" cy="3071001"/>
                        </a:xfrm>
                      </p:grpSpPr>
                      <p:sp>
                        <p:nvSpPr>
                          <p:cNvPr id="169" name="Freeform: Shape 168">
                            <a:extLst>
                              <a:ext uri="{FF2B5EF4-FFF2-40B4-BE49-F238E27FC236}">
                                <a16:creationId xmlns:a16="http://schemas.microsoft.com/office/drawing/2014/main" id="{2A100BEF-3D73-404C-BB26-26B34668B63A}"/>
                              </a:ext>
                            </a:extLst>
                          </p:cNvPr>
                          <p:cNvSpPr/>
                          <p:nvPr/>
                        </p:nvSpPr>
                        <p:spPr>
                          <a:xfrm>
                            <a:off x="5992250" y="1867132"/>
                            <a:ext cx="3071000" cy="3071001"/>
                          </a:xfrm>
                          <a:custGeom>
                            <a:avLst/>
                            <a:gdLst>
                              <a:gd name="connsiteX0" fmla="*/ 286049 w 3071000"/>
                              <a:gd name="connsiteY0" fmla="*/ 2428297 h 3071001"/>
                              <a:gd name="connsiteX1" fmla="*/ 100 w 3071000"/>
                              <a:gd name="connsiteY1" fmla="*/ 1518048 h 3071001"/>
                              <a:gd name="connsiteX2" fmla="*/ 1552953 w 3071000"/>
                              <a:gd name="connsiteY2" fmla="*/ 101 h 3071001"/>
                              <a:gd name="connsiteX3" fmla="*/ 3070899 w 3071000"/>
                              <a:gd name="connsiteY3" fmla="*/ 1552954 h 3071001"/>
                              <a:gd name="connsiteX4" fmla="*/ 1518046 w 3071000"/>
                              <a:gd name="connsiteY4" fmla="*/ 3070900 h 3071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000" h="3071001">
                                <a:moveTo>
                                  <a:pt x="286049" y="2428297"/>
                                </a:moveTo>
                                <a:cubicBezTo>
                                  <a:pt x="102678" y="2172078"/>
                                  <a:pt x="-3738" y="1857293"/>
                                  <a:pt x="100" y="1518048"/>
                                </a:cubicBezTo>
                                <a:cubicBezTo>
                                  <a:pt x="9742" y="670022"/>
                                  <a:pt x="705017" y="-9540"/>
                                  <a:pt x="1552953" y="101"/>
                                </a:cubicBezTo>
                                <a:cubicBezTo>
                                  <a:pt x="2400889" y="9743"/>
                                  <a:pt x="3080541" y="705018"/>
                                  <a:pt x="3070899" y="1552954"/>
                                </a:cubicBezTo>
                                <a:cubicBezTo>
                                  <a:pt x="3061258" y="2400890"/>
                                  <a:pt x="2365983" y="3080542"/>
                                  <a:pt x="1518046" y="3070900"/>
                                </a:cubicBezTo>
                              </a:path>
                            </a:pathLst>
                          </a:custGeom>
                          <a:noFill/>
                          <a:ln w="267818" cap="flat">
                            <a:solidFill>
                              <a:schemeClr val="accent5"/>
                            </a:solid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00D5BC4-DA25-4856-A65D-5661D276206D}"/>
                              </a:ext>
                            </a:extLst>
                          </p:cNvPr>
                          <p:cNvSpPr/>
                          <p:nvPr/>
                        </p:nvSpPr>
                        <p:spPr>
                          <a:xfrm>
                            <a:off x="5587130" y="3593726"/>
                            <a:ext cx="938550" cy="931676"/>
                          </a:xfrm>
                          <a:custGeom>
                            <a:avLst/>
                            <a:gdLst>
                              <a:gd name="connsiteX0" fmla="*/ 685991 w 938550"/>
                              <a:gd name="connsiteY0" fmla="*/ 0 h 931676"/>
                              <a:gd name="connsiteX1" fmla="*/ 640728 w 938550"/>
                              <a:gd name="connsiteY1" fmla="*/ 640728 h 931676"/>
                              <a:gd name="connsiteX2" fmla="*/ 0 w 938550"/>
                              <a:gd name="connsiteY2" fmla="*/ 595109 h 931676"/>
                              <a:gd name="connsiteX3" fmla="*/ 252649 w 938550"/>
                              <a:gd name="connsiteY3" fmla="*/ 886324 h 931676"/>
                              <a:gd name="connsiteX4" fmla="*/ 893198 w 938550"/>
                              <a:gd name="connsiteY4" fmla="*/ 931676 h 931676"/>
                              <a:gd name="connsiteX5" fmla="*/ 938550 w 938550"/>
                              <a:gd name="connsiteY5" fmla="*/ 291216 h 93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8550" h="931676">
                                <a:moveTo>
                                  <a:pt x="685991" y="0"/>
                                </a:moveTo>
                                <a:lnTo>
                                  <a:pt x="640728" y="640728"/>
                                </a:lnTo>
                                <a:lnTo>
                                  <a:pt x="0" y="595109"/>
                                </a:lnTo>
                                <a:lnTo>
                                  <a:pt x="252649" y="886324"/>
                                </a:lnTo>
                                <a:lnTo>
                                  <a:pt x="893198" y="931676"/>
                                </a:lnTo>
                                <a:lnTo>
                                  <a:pt x="938550" y="291216"/>
                                </a:lnTo>
                                <a:close/>
                              </a:path>
                            </a:pathLst>
                          </a:custGeom>
                          <a:solidFill>
                            <a:schemeClr val="accent5"/>
                          </a:solidFill>
                          <a:ln w="8927" cap="flat">
                            <a:noFill/>
                            <a:prstDash val="solid"/>
                            <a:miter/>
                          </a:ln>
                        </p:spPr>
                        <p:txBody>
                          <a:bodyPr rtlCol="0" anchor="ctr"/>
                          <a:lstStyle/>
                          <a:p>
                            <a:endParaRPr lang="en-US"/>
                          </a:p>
                        </p:txBody>
                      </p:sp>
                    </p:grpSp>
                    <p:grpSp>
                      <p:nvGrpSpPr>
                        <p:cNvPr id="160" name="Graphic 113">
                          <a:extLst>
                            <a:ext uri="{FF2B5EF4-FFF2-40B4-BE49-F238E27FC236}">
                              <a16:creationId xmlns:a16="http://schemas.microsoft.com/office/drawing/2014/main" id="{F626960A-3014-414B-ACD9-4B00CDBA4B89}"/>
                            </a:ext>
                          </a:extLst>
                        </p:cNvPr>
                        <p:cNvGrpSpPr/>
                        <p:nvPr/>
                      </p:nvGrpSpPr>
                      <p:grpSpPr>
                        <a:xfrm>
                          <a:off x="8661647" y="1713558"/>
                          <a:ext cx="1149182" cy="1253188"/>
                          <a:chOff x="8661647" y="1713558"/>
                          <a:chExt cx="1149182" cy="1253188"/>
                        </a:xfrm>
                      </p:grpSpPr>
                      <p:sp>
                        <p:nvSpPr>
                          <p:cNvPr id="167" name="Freeform: Shape 166">
                            <a:extLst>
                              <a:ext uri="{FF2B5EF4-FFF2-40B4-BE49-F238E27FC236}">
                                <a16:creationId xmlns:a16="http://schemas.microsoft.com/office/drawing/2014/main" id="{0A595702-1BC7-4BE2-BF2B-6595AB65E351}"/>
                              </a:ext>
                            </a:extLst>
                          </p:cNvPr>
                          <p:cNvSpPr/>
                          <p:nvPr/>
                        </p:nvSpPr>
                        <p:spPr>
                          <a:xfrm>
                            <a:off x="8661647" y="1713558"/>
                            <a:ext cx="1128145" cy="1065799"/>
                          </a:xfrm>
                          <a:custGeom>
                            <a:avLst/>
                            <a:gdLst>
                              <a:gd name="connsiteX0" fmla="*/ 821721 w 1128145"/>
                              <a:gd name="connsiteY0" fmla="*/ 1065800 h 1065799"/>
                              <a:gd name="connsiteX1" fmla="*/ 1048570 w 1128145"/>
                              <a:gd name="connsiteY1" fmla="*/ 852700 h 1065799"/>
                              <a:gd name="connsiteX2" fmla="*/ 852700 w 1128145"/>
                              <a:gd name="connsiteY2" fmla="*/ 79576 h 1065799"/>
                              <a:gd name="connsiteX3" fmla="*/ 79576 w 1128145"/>
                              <a:gd name="connsiteY3" fmla="*/ 275446 h 1065799"/>
                              <a:gd name="connsiteX4" fmla="*/ 275446 w 1128145"/>
                              <a:gd name="connsiteY4" fmla="*/ 1048569 h 1065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145" h="1065799">
                                <a:moveTo>
                                  <a:pt x="821721" y="1065800"/>
                                </a:moveTo>
                                <a:cubicBezTo>
                                  <a:pt x="912782" y="1019108"/>
                                  <a:pt x="992326" y="947153"/>
                                  <a:pt x="1048570" y="852700"/>
                                </a:cubicBezTo>
                                <a:cubicBezTo>
                                  <a:pt x="1208015" y="585142"/>
                                  <a:pt x="1120347" y="239022"/>
                                  <a:pt x="852700" y="79576"/>
                                </a:cubicBezTo>
                                <a:cubicBezTo>
                                  <a:pt x="585142" y="-79869"/>
                                  <a:pt x="239022" y="7799"/>
                                  <a:pt x="79576" y="275446"/>
                                </a:cubicBezTo>
                                <a:cubicBezTo>
                                  <a:pt x="-79869" y="543093"/>
                                  <a:pt x="7799" y="889124"/>
                                  <a:pt x="275446" y="1048569"/>
                                </a:cubicBezTo>
                              </a:path>
                            </a:pathLst>
                          </a:custGeom>
                          <a:noFill/>
                          <a:ln w="133909" cap="flat">
                            <a:solidFill>
                              <a:schemeClr val="accent5"/>
                            </a:solid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6468DF-2C50-406D-B818-C697C8F87EC3}"/>
                              </a:ext>
                            </a:extLst>
                          </p:cNvPr>
                          <p:cNvSpPr/>
                          <p:nvPr/>
                        </p:nvSpPr>
                        <p:spPr>
                          <a:xfrm>
                            <a:off x="9338921" y="2474215"/>
                            <a:ext cx="471908" cy="492531"/>
                          </a:xfrm>
                          <a:custGeom>
                            <a:avLst/>
                            <a:gdLst>
                              <a:gd name="connsiteX0" fmla="*/ 471909 w 471908"/>
                              <a:gd name="connsiteY0" fmla="*/ 427093 h 492531"/>
                              <a:gd name="connsiteX1" fmla="*/ 181229 w 471908"/>
                              <a:gd name="connsiteY1" fmla="*/ 290591 h 492531"/>
                              <a:gd name="connsiteX2" fmla="*/ 317909 w 471908"/>
                              <a:gd name="connsiteY2" fmla="*/ 0 h 492531"/>
                              <a:gd name="connsiteX3" fmla="*/ 136591 w 471908"/>
                              <a:gd name="connsiteY3" fmla="*/ 65349 h 492531"/>
                              <a:gd name="connsiteX4" fmla="*/ 0 w 471908"/>
                              <a:gd name="connsiteY4" fmla="*/ 355940 h 492531"/>
                              <a:gd name="connsiteX5" fmla="*/ 290591 w 471908"/>
                              <a:gd name="connsiteY5" fmla="*/ 492531 h 49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908" h="492531">
                                <a:moveTo>
                                  <a:pt x="471909" y="427093"/>
                                </a:moveTo>
                                <a:lnTo>
                                  <a:pt x="181229" y="290591"/>
                                </a:lnTo>
                                <a:lnTo>
                                  <a:pt x="317909" y="0"/>
                                </a:lnTo>
                                <a:lnTo>
                                  <a:pt x="136591" y="65349"/>
                                </a:lnTo>
                                <a:lnTo>
                                  <a:pt x="0" y="355940"/>
                                </a:lnTo>
                                <a:lnTo>
                                  <a:pt x="290591" y="492531"/>
                                </a:lnTo>
                                <a:close/>
                              </a:path>
                            </a:pathLst>
                          </a:custGeom>
                          <a:solidFill>
                            <a:schemeClr val="accent5"/>
                          </a:solidFill>
                          <a:ln w="8927" cap="flat">
                            <a:noFill/>
                            <a:prstDash val="solid"/>
                            <a:miter/>
                          </a:ln>
                        </p:spPr>
                        <p:txBody>
                          <a:bodyPr rtlCol="0" anchor="ctr"/>
                          <a:lstStyle/>
                          <a:p>
                            <a:endParaRPr lang="en-US"/>
                          </a:p>
                        </p:txBody>
                      </p:sp>
                    </p:grpSp>
                    <p:sp>
                      <p:nvSpPr>
                        <p:cNvPr id="161" name="Freeform: Shape 160">
                          <a:extLst>
                            <a:ext uri="{FF2B5EF4-FFF2-40B4-BE49-F238E27FC236}">
                              <a16:creationId xmlns:a16="http://schemas.microsoft.com/office/drawing/2014/main" id="{DFBA2F31-352D-4E05-8808-201B8108596D}"/>
                            </a:ext>
                          </a:extLst>
                        </p:cNvPr>
                        <p:cNvSpPr/>
                        <p:nvPr/>
                      </p:nvSpPr>
                      <p:spPr>
                        <a:xfrm>
                          <a:off x="1627510" y="4484157"/>
                          <a:ext cx="4507858" cy="908017"/>
                        </a:xfrm>
                        <a:custGeom>
                          <a:avLst/>
                          <a:gdLst>
                            <a:gd name="connsiteX0" fmla="*/ 4634633 w 5088686"/>
                            <a:gd name="connsiteY0" fmla="*/ 0 h 908017"/>
                            <a:gd name="connsiteX1" fmla="*/ 4249053 w 5088686"/>
                            <a:gd name="connsiteY1" fmla="*/ 0 h 908017"/>
                            <a:gd name="connsiteX2" fmla="*/ 4569373 w 5088686"/>
                            <a:gd name="connsiteY2" fmla="*/ 320141 h 908017"/>
                            <a:gd name="connsiteX3" fmla="*/ 0 w 5088686"/>
                            <a:gd name="connsiteY3" fmla="*/ 320141 h 908017"/>
                            <a:gd name="connsiteX4" fmla="*/ 0 w 5088686"/>
                            <a:gd name="connsiteY4" fmla="*/ 587966 h 908017"/>
                            <a:gd name="connsiteX5" fmla="*/ 4569373 w 5088686"/>
                            <a:gd name="connsiteY5" fmla="*/ 587966 h 908017"/>
                            <a:gd name="connsiteX6" fmla="*/ 4249053 w 5088686"/>
                            <a:gd name="connsiteY6" fmla="*/ 908018 h 908017"/>
                            <a:gd name="connsiteX7" fmla="*/ 4634633 w 5088686"/>
                            <a:gd name="connsiteY7" fmla="*/ 908018 h 908017"/>
                            <a:gd name="connsiteX8" fmla="*/ 5088686 w 5088686"/>
                            <a:gd name="connsiteY8" fmla="*/ 454054 h 90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8686" h="908017">
                              <a:moveTo>
                                <a:pt x="4634633" y="0"/>
                              </a:moveTo>
                              <a:lnTo>
                                <a:pt x="4249053" y="0"/>
                              </a:lnTo>
                              <a:lnTo>
                                <a:pt x="4569373" y="320141"/>
                              </a:lnTo>
                              <a:lnTo>
                                <a:pt x="0" y="320141"/>
                              </a:lnTo>
                              <a:lnTo>
                                <a:pt x="0" y="587966"/>
                              </a:lnTo>
                              <a:lnTo>
                                <a:pt x="4569373" y="587966"/>
                              </a:lnTo>
                              <a:lnTo>
                                <a:pt x="4249053" y="908018"/>
                              </a:lnTo>
                              <a:lnTo>
                                <a:pt x="4634633" y="908018"/>
                              </a:lnTo>
                              <a:lnTo>
                                <a:pt x="5088686" y="454054"/>
                              </a:lnTo>
                              <a:close/>
                            </a:path>
                          </a:pathLst>
                        </a:custGeom>
                        <a:solidFill>
                          <a:schemeClr val="accent5">
                            <a:lumMod val="60000"/>
                            <a:lumOff val="40000"/>
                          </a:schemeClr>
                        </a:solidFill>
                        <a:ln w="8927"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C2CF5F3A-26AF-4E2D-A698-4DB0903F122D}"/>
                            </a:ext>
                          </a:extLst>
                        </p:cNvPr>
                        <p:cNvSpPr/>
                        <p:nvPr/>
                      </p:nvSpPr>
                      <p:spPr>
                        <a:xfrm>
                          <a:off x="1480055" y="4402291"/>
                          <a:ext cx="1065767" cy="1065767"/>
                        </a:xfrm>
                        <a:custGeom>
                          <a:avLst/>
                          <a:gdLst>
                            <a:gd name="connsiteX0" fmla="*/ 1065767 w 1065767"/>
                            <a:gd name="connsiteY0" fmla="*/ 532884 h 1065767"/>
                            <a:gd name="connsiteX1" fmla="*/ 532884 w 1065767"/>
                            <a:gd name="connsiteY1" fmla="*/ 1065767 h 1065767"/>
                            <a:gd name="connsiteX2" fmla="*/ 0 w 1065767"/>
                            <a:gd name="connsiteY2" fmla="*/ 532884 h 1065767"/>
                            <a:gd name="connsiteX3" fmla="*/ 532884 w 1065767"/>
                            <a:gd name="connsiteY3" fmla="*/ 0 h 1065767"/>
                            <a:gd name="connsiteX4" fmla="*/ 1065767 w 1065767"/>
                            <a:gd name="connsiteY4" fmla="*/ 532884 h 1065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67" h="1065767">
                              <a:moveTo>
                                <a:pt x="1065767" y="532884"/>
                              </a:moveTo>
                              <a:cubicBezTo>
                                <a:pt x="1065767" y="827187"/>
                                <a:pt x="827187" y="1065767"/>
                                <a:pt x="532884" y="1065767"/>
                              </a:cubicBezTo>
                              <a:cubicBezTo>
                                <a:pt x="238580" y="1065767"/>
                                <a:pt x="0" y="827187"/>
                                <a:pt x="0" y="532884"/>
                              </a:cubicBezTo>
                              <a:cubicBezTo>
                                <a:pt x="0" y="238580"/>
                                <a:pt x="238580" y="0"/>
                                <a:pt x="532884" y="0"/>
                              </a:cubicBezTo>
                              <a:cubicBezTo>
                                <a:pt x="827187" y="0"/>
                                <a:pt x="1065767" y="238580"/>
                                <a:pt x="1065767" y="532884"/>
                              </a:cubicBezTo>
                              <a:close/>
                            </a:path>
                          </a:pathLst>
                        </a:custGeom>
                        <a:solidFill>
                          <a:schemeClr val="accent5">
                            <a:lumMod val="40000"/>
                            <a:lumOff val="60000"/>
                          </a:schemeClr>
                        </a:solidFill>
                        <a:ln w="38100">
                          <a:solidFill>
                            <a:srgbClr val="3F3F3F"/>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163" name="Freeform: Shape 162">
                          <a:extLst>
                            <a:ext uri="{FF2B5EF4-FFF2-40B4-BE49-F238E27FC236}">
                              <a16:creationId xmlns:a16="http://schemas.microsoft.com/office/drawing/2014/main" id="{3A4E37AE-4CD4-4100-BFF0-B37FB5E1B4D2}"/>
                            </a:ext>
                          </a:extLst>
                        </p:cNvPr>
                        <p:cNvSpPr/>
                        <p:nvPr/>
                      </p:nvSpPr>
                      <p:spPr>
                        <a:xfrm>
                          <a:off x="2809978" y="4402291"/>
                          <a:ext cx="1065767" cy="1065767"/>
                        </a:xfrm>
                        <a:custGeom>
                          <a:avLst/>
                          <a:gdLst>
                            <a:gd name="connsiteX0" fmla="*/ 1065767 w 1065767"/>
                            <a:gd name="connsiteY0" fmla="*/ 532884 h 1065767"/>
                            <a:gd name="connsiteX1" fmla="*/ 532884 w 1065767"/>
                            <a:gd name="connsiteY1" fmla="*/ 1065767 h 1065767"/>
                            <a:gd name="connsiteX2" fmla="*/ 0 w 1065767"/>
                            <a:gd name="connsiteY2" fmla="*/ 532884 h 1065767"/>
                            <a:gd name="connsiteX3" fmla="*/ 532884 w 1065767"/>
                            <a:gd name="connsiteY3" fmla="*/ 0 h 1065767"/>
                            <a:gd name="connsiteX4" fmla="*/ 1065767 w 1065767"/>
                            <a:gd name="connsiteY4" fmla="*/ 532884 h 1065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67" h="1065767">
                              <a:moveTo>
                                <a:pt x="1065767" y="532884"/>
                              </a:moveTo>
                              <a:cubicBezTo>
                                <a:pt x="1065767" y="827187"/>
                                <a:pt x="827187" y="1065767"/>
                                <a:pt x="532884" y="1065767"/>
                              </a:cubicBezTo>
                              <a:cubicBezTo>
                                <a:pt x="238580" y="1065767"/>
                                <a:pt x="0" y="827187"/>
                                <a:pt x="0" y="532884"/>
                              </a:cubicBezTo>
                              <a:cubicBezTo>
                                <a:pt x="0" y="238580"/>
                                <a:pt x="238580" y="0"/>
                                <a:pt x="532884" y="0"/>
                              </a:cubicBezTo>
                              <a:cubicBezTo>
                                <a:pt x="827187" y="0"/>
                                <a:pt x="1065767" y="238580"/>
                                <a:pt x="1065767" y="532884"/>
                              </a:cubicBezTo>
                              <a:close/>
                            </a:path>
                          </a:pathLst>
                        </a:custGeom>
                        <a:solidFill>
                          <a:schemeClr val="accent5">
                            <a:lumMod val="60000"/>
                            <a:lumOff val="40000"/>
                          </a:schemeClr>
                        </a:solidFill>
                        <a:ln w="38100">
                          <a:solidFill>
                            <a:srgbClr val="3F3F3F"/>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sp>
                      <p:nvSpPr>
                        <p:cNvPr id="164" name="Freeform: Shape 163">
                          <a:extLst>
                            <a:ext uri="{FF2B5EF4-FFF2-40B4-BE49-F238E27FC236}">
                              <a16:creationId xmlns:a16="http://schemas.microsoft.com/office/drawing/2014/main" id="{EB3B5EFE-84A1-4C1C-8B61-E2303E133CBA}"/>
                            </a:ext>
                          </a:extLst>
                        </p:cNvPr>
                        <p:cNvSpPr/>
                        <p:nvPr/>
                      </p:nvSpPr>
                      <p:spPr>
                        <a:xfrm>
                          <a:off x="4140361" y="4402291"/>
                          <a:ext cx="1065767" cy="1065767"/>
                        </a:xfrm>
                        <a:custGeom>
                          <a:avLst/>
                          <a:gdLst>
                            <a:gd name="connsiteX0" fmla="*/ 1065767 w 1065767"/>
                            <a:gd name="connsiteY0" fmla="*/ 532884 h 1065767"/>
                            <a:gd name="connsiteX1" fmla="*/ 532884 w 1065767"/>
                            <a:gd name="connsiteY1" fmla="*/ 1065767 h 1065767"/>
                            <a:gd name="connsiteX2" fmla="*/ 0 w 1065767"/>
                            <a:gd name="connsiteY2" fmla="*/ 532884 h 1065767"/>
                            <a:gd name="connsiteX3" fmla="*/ 532884 w 1065767"/>
                            <a:gd name="connsiteY3" fmla="*/ 0 h 1065767"/>
                            <a:gd name="connsiteX4" fmla="*/ 1065767 w 1065767"/>
                            <a:gd name="connsiteY4" fmla="*/ 532884 h 1065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67" h="1065767">
                              <a:moveTo>
                                <a:pt x="1065767" y="532884"/>
                              </a:moveTo>
                              <a:cubicBezTo>
                                <a:pt x="1065767" y="827187"/>
                                <a:pt x="827187" y="1065767"/>
                                <a:pt x="532884" y="1065767"/>
                              </a:cubicBezTo>
                              <a:cubicBezTo>
                                <a:pt x="238580" y="1065767"/>
                                <a:pt x="0" y="827187"/>
                                <a:pt x="0" y="532884"/>
                              </a:cubicBezTo>
                              <a:cubicBezTo>
                                <a:pt x="0" y="238580"/>
                                <a:pt x="238580" y="0"/>
                                <a:pt x="532884" y="0"/>
                              </a:cubicBezTo>
                              <a:cubicBezTo>
                                <a:pt x="827187" y="0"/>
                                <a:pt x="1065767" y="238580"/>
                                <a:pt x="1065767" y="532884"/>
                              </a:cubicBezTo>
                              <a:close/>
                            </a:path>
                          </a:pathLst>
                        </a:custGeom>
                        <a:solidFill>
                          <a:schemeClr val="accent5"/>
                        </a:solidFill>
                        <a:ln w="38100">
                          <a:solidFill>
                            <a:srgbClr val="3F3F3F"/>
                          </a:solidFill>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5" name="Freeform: Shape 164">
                          <a:extLst>
                            <a:ext uri="{FF2B5EF4-FFF2-40B4-BE49-F238E27FC236}">
                              <a16:creationId xmlns:a16="http://schemas.microsoft.com/office/drawing/2014/main" id="{D8955F95-6B3F-4EDF-8171-2B8157E6C131}"/>
                            </a:ext>
                          </a:extLst>
                        </p:cNvPr>
                        <p:cNvSpPr/>
                        <p:nvPr/>
                      </p:nvSpPr>
                      <p:spPr>
                        <a:xfrm>
                          <a:off x="10155167" y="4400250"/>
                          <a:ext cx="1069848" cy="1069848"/>
                        </a:xfrm>
                        <a:custGeom>
                          <a:avLst/>
                          <a:gdLst>
                            <a:gd name="connsiteX0" fmla="*/ 1309489 w 1309488"/>
                            <a:gd name="connsiteY0" fmla="*/ 654744 h 1309488"/>
                            <a:gd name="connsiteX1" fmla="*/ 654745 w 1309488"/>
                            <a:gd name="connsiteY1" fmla="*/ 1309489 h 1309488"/>
                            <a:gd name="connsiteX2" fmla="*/ 1 w 1309488"/>
                            <a:gd name="connsiteY2" fmla="*/ 654744 h 1309488"/>
                            <a:gd name="connsiteX3" fmla="*/ 654745 w 1309488"/>
                            <a:gd name="connsiteY3" fmla="*/ 0 h 1309488"/>
                            <a:gd name="connsiteX4" fmla="*/ 1309489 w 1309488"/>
                            <a:gd name="connsiteY4" fmla="*/ 654744 h 1309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88" h="1309488">
                              <a:moveTo>
                                <a:pt x="1309489" y="654744"/>
                              </a:moveTo>
                              <a:cubicBezTo>
                                <a:pt x="1309489" y="1016350"/>
                                <a:pt x="1016350" y="1309489"/>
                                <a:pt x="654745" y="1309489"/>
                              </a:cubicBezTo>
                              <a:cubicBezTo>
                                <a:pt x="293140" y="1309489"/>
                                <a:pt x="1" y="1016349"/>
                                <a:pt x="1" y="654744"/>
                              </a:cubicBezTo>
                              <a:cubicBezTo>
                                <a:pt x="1" y="293139"/>
                                <a:pt x="293140" y="0"/>
                                <a:pt x="654745" y="0"/>
                              </a:cubicBezTo>
                              <a:cubicBezTo>
                                <a:pt x="1016350" y="0"/>
                                <a:pt x="1309489" y="293139"/>
                                <a:pt x="1309489" y="654744"/>
                              </a:cubicBezTo>
                              <a:close/>
                            </a:path>
                          </a:pathLst>
                        </a:custGeom>
                        <a:solidFill>
                          <a:schemeClr val="accent5">
                            <a:lumMod val="75000"/>
                          </a:schemeClr>
                        </a:solidFill>
                        <a:ln w="38100">
                          <a:solidFill>
                            <a:srgbClr val="3F3F3F"/>
                          </a:solid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66" name="TextBox 165">
                          <a:extLst>
                            <a:ext uri="{FF2B5EF4-FFF2-40B4-BE49-F238E27FC236}">
                              <a16:creationId xmlns:a16="http://schemas.microsoft.com/office/drawing/2014/main" id="{8050932E-DEAA-4309-B210-B2781CCA67C5}"/>
                            </a:ext>
                          </a:extLst>
                        </p:cNvPr>
                        <p:cNvSpPr txBox="1"/>
                        <p:nvPr/>
                      </p:nvSpPr>
                      <p:spPr>
                        <a:xfrm>
                          <a:off x="8925929" y="2043997"/>
                          <a:ext cx="617477" cy="369332"/>
                        </a:xfrm>
                        <a:prstGeom prst="rect">
                          <a:avLst/>
                        </a:prstGeom>
                        <a:noFill/>
                      </p:spPr>
                      <p:txBody>
                        <a:bodyPr wrap="none" rtlCol="0">
                          <a:spAutoFit/>
                        </a:bodyPr>
                        <a:lstStyle/>
                        <a:p>
                          <a:pPr algn="l"/>
                          <a:r>
                            <a:rPr lang="en-US" b="1" spc="0" baseline="0" dirty="0">
                              <a:solidFill>
                                <a:schemeClr val="bg1">
                                  <a:lumMod val="85000"/>
                                </a:schemeClr>
                              </a:solidFill>
                              <a:sym typeface="BebasNeueRegular"/>
                              <a:rtl val="0"/>
                            </a:rPr>
                            <a:t>10 H</a:t>
                          </a:r>
                        </a:p>
                      </p:txBody>
                    </p:sp>
                  </p:grpSp>
                  <p:sp>
                    <p:nvSpPr>
                      <p:cNvPr id="157" name="Полилиния 4303">
                        <a:extLst>
                          <a:ext uri="{FF2B5EF4-FFF2-40B4-BE49-F238E27FC236}">
                            <a16:creationId xmlns:a16="http://schemas.microsoft.com/office/drawing/2014/main" id="{6E5062FC-C786-4768-8E22-A2D29ED5D837}"/>
                          </a:ext>
                        </a:extLst>
                      </p:cNvPr>
                      <p:cNvSpPr/>
                      <p:nvPr/>
                    </p:nvSpPr>
                    <p:spPr>
                      <a:xfrm>
                        <a:off x="6432617" y="2307800"/>
                        <a:ext cx="2190266" cy="2189665"/>
                      </a:xfrm>
                      <a:custGeom>
                        <a:avLst/>
                        <a:gdLst>
                          <a:gd name="connsiteX0" fmla="*/ 1679017 w 2124317"/>
                          <a:gd name="connsiteY0" fmla="*/ 1931958 h 2123735"/>
                          <a:gd name="connsiteX1" fmla="*/ 1856107 w 2124317"/>
                          <a:gd name="connsiteY1" fmla="*/ 1774174 h 2123735"/>
                          <a:gd name="connsiteX2" fmla="*/ 1737637 w 2124317"/>
                          <a:gd name="connsiteY2" fmla="*/ 1585890 h 2123735"/>
                          <a:gd name="connsiteX3" fmla="*/ 1811824 w 2124317"/>
                          <a:gd name="connsiteY3" fmla="*/ 1473226 h 2123735"/>
                          <a:gd name="connsiteX4" fmla="*/ 2031539 w 2124317"/>
                          <a:gd name="connsiteY4" fmla="*/ 1507042 h 2123735"/>
                          <a:gd name="connsiteX5" fmla="*/ 2105973 w 2124317"/>
                          <a:gd name="connsiteY5" fmla="*/ 1281865 h 2123735"/>
                          <a:gd name="connsiteX6" fmla="*/ 1909104 w 2124317"/>
                          <a:gd name="connsiteY6" fmla="*/ 1177984 h 2123735"/>
                          <a:gd name="connsiteX7" fmla="*/ 1916832 w 2124317"/>
                          <a:gd name="connsiteY7" fmla="*/ 1043493 h 2123735"/>
                          <a:gd name="connsiteX8" fmla="*/ 2124318 w 2124317"/>
                          <a:gd name="connsiteY8" fmla="*/ 962836 h 2123735"/>
                          <a:gd name="connsiteX9" fmla="*/ 2076159 w 2124317"/>
                          <a:gd name="connsiteY9" fmla="*/ 730618 h 2123735"/>
                          <a:gd name="connsiteX10" fmla="*/ 1854002 w 2124317"/>
                          <a:gd name="connsiteY10" fmla="*/ 739056 h 2123735"/>
                          <a:gd name="connsiteX11" fmla="*/ 1793210 w 2124317"/>
                          <a:gd name="connsiteY11" fmla="*/ 618633 h 2123735"/>
                          <a:gd name="connsiteX12" fmla="*/ 1932489 w 2124317"/>
                          <a:gd name="connsiteY12" fmla="*/ 445171 h 2123735"/>
                          <a:gd name="connsiteX13" fmla="*/ 1774641 w 2124317"/>
                          <a:gd name="connsiteY13" fmla="*/ 268135 h 2123735"/>
                          <a:gd name="connsiteX14" fmla="*/ 1586329 w 2124317"/>
                          <a:gd name="connsiteY14" fmla="*/ 386578 h 2123735"/>
                          <a:gd name="connsiteX15" fmla="*/ 1473615 w 2124317"/>
                          <a:gd name="connsiteY15" fmla="*/ 312411 h 2123735"/>
                          <a:gd name="connsiteX16" fmla="*/ 1507438 w 2124317"/>
                          <a:gd name="connsiteY16" fmla="*/ 92745 h 2123735"/>
                          <a:gd name="connsiteX17" fmla="*/ 1282212 w 2124317"/>
                          <a:gd name="connsiteY17" fmla="*/ 18327 h 2123735"/>
                          <a:gd name="connsiteX18" fmla="*/ 1178301 w 2124317"/>
                          <a:gd name="connsiteY18" fmla="*/ 215150 h 2123735"/>
                          <a:gd name="connsiteX19" fmla="*/ 1043770 w 2124317"/>
                          <a:gd name="connsiteY19" fmla="*/ 207424 h 2123735"/>
                          <a:gd name="connsiteX20" fmla="*/ 963087 w 2124317"/>
                          <a:gd name="connsiteY20" fmla="*/ 0 h 2123735"/>
                          <a:gd name="connsiteX21" fmla="*/ 730806 w 2124317"/>
                          <a:gd name="connsiteY21" fmla="*/ 48139 h 2123735"/>
                          <a:gd name="connsiteX22" fmla="*/ 739250 w 2124317"/>
                          <a:gd name="connsiteY22" fmla="*/ 270235 h 2123735"/>
                          <a:gd name="connsiteX23" fmla="*/ 618797 w 2124317"/>
                          <a:gd name="connsiteY23" fmla="*/ 331011 h 2123735"/>
                          <a:gd name="connsiteX24" fmla="*/ 445287 w 2124317"/>
                          <a:gd name="connsiteY24" fmla="*/ 191784 h 2123735"/>
                          <a:gd name="connsiteX25" fmla="*/ 268206 w 2124317"/>
                          <a:gd name="connsiteY25" fmla="*/ 349584 h 2123735"/>
                          <a:gd name="connsiteX26" fmla="*/ 386683 w 2124317"/>
                          <a:gd name="connsiteY26" fmla="*/ 537851 h 2123735"/>
                          <a:gd name="connsiteX27" fmla="*/ 312497 w 2124317"/>
                          <a:gd name="connsiteY27" fmla="*/ 650521 h 2123735"/>
                          <a:gd name="connsiteX28" fmla="*/ 92774 w 2124317"/>
                          <a:gd name="connsiteY28" fmla="*/ 616705 h 2123735"/>
                          <a:gd name="connsiteX29" fmla="*/ 18334 w 2124317"/>
                          <a:gd name="connsiteY29" fmla="*/ 841882 h 2123735"/>
                          <a:gd name="connsiteX30" fmla="*/ 215207 w 2124317"/>
                          <a:gd name="connsiteY30" fmla="*/ 945763 h 2123735"/>
                          <a:gd name="connsiteX31" fmla="*/ 207479 w 2124317"/>
                          <a:gd name="connsiteY31" fmla="*/ 1080256 h 2123735"/>
                          <a:gd name="connsiteX32" fmla="*/ 0 w 2124317"/>
                          <a:gd name="connsiteY32" fmla="*/ 1160911 h 2123735"/>
                          <a:gd name="connsiteX33" fmla="*/ 48154 w 2124317"/>
                          <a:gd name="connsiteY33" fmla="*/ 1393127 h 2123735"/>
                          <a:gd name="connsiteX34" fmla="*/ 270307 w 2124317"/>
                          <a:gd name="connsiteY34" fmla="*/ 1384693 h 2123735"/>
                          <a:gd name="connsiteX35" fmla="*/ 331099 w 2124317"/>
                          <a:gd name="connsiteY35" fmla="*/ 1505116 h 2123735"/>
                          <a:gd name="connsiteX36" fmla="*/ 191838 w 2124317"/>
                          <a:gd name="connsiteY36" fmla="*/ 1678576 h 2123735"/>
                          <a:gd name="connsiteX37" fmla="*/ 349680 w 2124317"/>
                          <a:gd name="connsiteY37" fmla="*/ 1855619 h 2123735"/>
                          <a:gd name="connsiteX38" fmla="*/ 537994 w 2124317"/>
                          <a:gd name="connsiteY38" fmla="*/ 1737158 h 2123735"/>
                          <a:gd name="connsiteX39" fmla="*/ 650694 w 2124317"/>
                          <a:gd name="connsiteY39" fmla="*/ 1811347 h 2123735"/>
                          <a:gd name="connsiteX40" fmla="*/ 616871 w 2124317"/>
                          <a:gd name="connsiteY40" fmla="*/ 2031005 h 2123735"/>
                          <a:gd name="connsiteX41" fmla="*/ 842108 w 2124317"/>
                          <a:gd name="connsiteY41" fmla="*/ 2105418 h 2123735"/>
                          <a:gd name="connsiteX42" fmla="*/ 946019 w 2124317"/>
                          <a:gd name="connsiteY42" fmla="*/ 1908602 h 2123735"/>
                          <a:gd name="connsiteX43" fmla="*/ 1080550 w 2124317"/>
                          <a:gd name="connsiteY43" fmla="*/ 1916328 h 2123735"/>
                          <a:gd name="connsiteX44" fmla="*/ 1161210 w 2124317"/>
                          <a:gd name="connsiteY44" fmla="*/ 2123736 h 2123735"/>
                          <a:gd name="connsiteX45" fmla="*/ 1393492 w 2124317"/>
                          <a:gd name="connsiteY45" fmla="*/ 2075612 h 2123735"/>
                          <a:gd name="connsiteX46" fmla="*/ 1385070 w 2124317"/>
                          <a:gd name="connsiteY46" fmla="*/ 1853514 h 2123735"/>
                          <a:gd name="connsiteX47" fmla="*/ 1505512 w 2124317"/>
                          <a:gd name="connsiteY47" fmla="*/ 1792738 h 2123735"/>
                          <a:gd name="connsiteX48" fmla="*/ 1679017 w 2124317"/>
                          <a:gd name="connsiteY48" fmla="*/ 1931958 h 2123735"/>
                          <a:gd name="connsiteX49" fmla="*/ 1260216 w 2124317"/>
                          <a:gd name="connsiteY49" fmla="*/ 1284026 h 2123735"/>
                          <a:gd name="connsiteX50" fmla="*/ 839958 w 2124317"/>
                          <a:gd name="connsiteY50" fmla="*/ 1259886 h 2123735"/>
                          <a:gd name="connsiteX51" fmla="*/ 864082 w 2124317"/>
                          <a:gd name="connsiteY51" fmla="*/ 839724 h 2123735"/>
                          <a:gd name="connsiteX52" fmla="*/ 1284362 w 2124317"/>
                          <a:gd name="connsiteY52" fmla="*/ 863859 h 2123735"/>
                          <a:gd name="connsiteX53" fmla="*/ 1260216 w 2124317"/>
                          <a:gd name="connsiteY53" fmla="*/ 1284026 h 212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124317" h="2123735">
                            <a:moveTo>
                              <a:pt x="1679017" y="1931958"/>
                            </a:moveTo>
                            <a:lnTo>
                              <a:pt x="1856107" y="1774174"/>
                            </a:lnTo>
                            <a:lnTo>
                              <a:pt x="1737637" y="1585890"/>
                            </a:lnTo>
                            <a:cubicBezTo>
                              <a:pt x="1765569" y="1549971"/>
                              <a:pt x="1790365" y="1512327"/>
                              <a:pt x="1811824" y="1473226"/>
                            </a:cubicBezTo>
                            <a:lnTo>
                              <a:pt x="2031539" y="1507042"/>
                            </a:lnTo>
                            <a:lnTo>
                              <a:pt x="2105973" y="1281865"/>
                            </a:lnTo>
                            <a:lnTo>
                              <a:pt x="1909104" y="1177984"/>
                            </a:lnTo>
                            <a:cubicBezTo>
                              <a:pt x="1915197" y="1133423"/>
                              <a:pt x="1917773" y="1088459"/>
                              <a:pt x="1916832" y="1043493"/>
                            </a:cubicBezTo>
                            <a:lnTo>
                              <a:pt x="2124318" y="962836"/>
                            </a:lnTo>
                            <a:lnTo>
                              <a:pt x="2076159" y="730618"/>
                            </a:lnTo>
                            <a:lnTo>
                              <a:pt x="1854002" y="739056"/>
                            </a:lnTo>
                            <a:cubicBezTo>
                              <a:pt x="1837157" y="697763"/>
                              <a:pt x="1816863" y="657519"/>
                              <a:pt x="1793210" y="618633"/>
                            </a:cubicBezTo>
                            <a:lnTo>
                              <a:pt x="1932489" y="445171"/>
                            </a:lnTo>
                            <a:lnTo>
                              <a:pt x="1774641" y="268135"/>
                            </a:lnTo>
                            <a:lnTo>
                              <a:pt x="1586329" y="386578"/>
                            </a:lnTo>
                            <a:cubicBezTo>
                              <a:pt x="1550378" y="358640"/>
                              <a:pt x="1512724" y="333864"/>
                              <a:pt x="1473615" y="312411"/>
                            </a:cubicBezTo>
                            <a:lnTo>
                              <a:pt x="1507438" y="92745"/>
                            </a:lnTo>
                            <a:lnTo>
                              <a:pt x="1282212" y="18327"/>
                            </a:lnTo>
                            <a:lnTo>
                              <a:pt x="1178301" y="215150"/>
                            </a:lnTo>
                            <a:cubicBezTo>
                              <a:pt x="1133726" y="209061"/>
                              <a:pt x="1088748" y="206479"/>
                              <a:pt x="1043770" y="207424"/>
                            </a:cubicBezTo>
                            <a:lnTo>
                              <a:pt x="963087" y="0"/>
                            </a:lnTo>
                            <a:lnTo>
                              <a:pt x="730806" y="48139"/>
                            </a:lnTo>
                            <a:lnTo>
                              <a:pt x="739250" y="270235"/>
                            </a:lnTo>
                            <a:cubicBezTo>
                              <a:pt x="697946" y="287069"/>
                              <a:pt x="657694" y="307373"/>
                              <a:pt x="618797" y="331011"/>
                            </a:cubicBezTo>
                            <a:lnTo>
                              <a:pt x="445287" y="191784"/>
                            </a:lnTo>
                            <a:lnTo>
                              <a:pt x="268206" y="349584"/>
                            </a:lnTo>
                            <a:lnTo>
                              <a:pt x="386683" y="537851"/>
                            </a:lnTo>
                            <a:cubicBezTo>
                              <a:pt x="358740" y="573772"/>
                              <a:pt x="333953" y="611429"/>
                              <a:pt x="312497" y="650521"/>
                            </a:cubicBezTo>
                            <a:lnTo>
                              <a:pt x="92774" y="616705"/>
                            </a:lnTo>
                            <a:lnTo>
                              <a:pt x="18334" y="841882"/>
                            </a:lnTo>
                            <a:lnTo>
                              <a:pt x="215207" y="945763"/>
                            </a:lnTo>
                            <a:cubicBezTo>
                              <a:pt x="209117" y="990326"/>
                              <a:pt x="206534" y="1035288"/>
                              <a:pt x="207479" y="1080256"/>
                            </a:cubicBezTo>
                            <a:lnTo>
                              <a:pt x="0" y="1160911"/>
                            </a:lnTo>
                            <a:lnTo>
                              <a:pt x="48154" y="1393127"/>
                            </a:lnTo>
                            <a:lnTo>
                              <a:pt x="270307" y="1384693"/>
                            </a:lnTo>
                            <a:cubicBezTo>
                              <a:pt x="287145" y="1425982"/>
                              <a:pt x="307454" y="1466226"/>
                              <a:pt x="331099" y="1505116"/>
                            </a:cubicBezTo>
                            <a:lnTo>
                              <a:pt x="191838" y="1678576"/>
                            </a:lnTo>
                            <a:lnTo>
                              <a:pt x="349680" y="1855619"/>
                            </a:lnTo>
                            <a:lnTo>
                              <a:pt x="537994" y="1737158"/>
                            </a:lnTo>
                            <a:cubicBezTo>
                              <a:pt x="573929" y="1765105"/>
                              <a:pt x="611591" y="1789872"/>
                              <a:pt x="650694" y="1811347"/>
                            </a:cubicBezTo>
                            <a:lnTo>
                              <a:pt x="616871" y="2031005"/>
                            </a:lnTo>
                            <a:lnTo>
                              <a:pt x="842108" y="2105418"/>
                            </a:lnTo>
                            <a:lnTo>
                              <a:pt x="946019" y="1908602"/>
                            </a:lnTo>
                            <a:cubicBezTo>
                              <a:pt x="990594" y="1914693"/>
                              <a:pt x="1035572" y="1917268"/>
                              <a:pt x="1080550" y="1916328"/>
                            </a:cubicBezTo>
                            <a:lnTo>
                              <a:pt x="1161210" y="2123736"/>
                            </a:lnTo>
                            <a:lnTo>
                              <a:pt x="1393492" y="2075612"/>
                            </a:lnTo>
                            <a:lnTo>
                              <a:pt x="1385070" y="1853514"/>
                            </a:lnTo>
                            <a:cubicBezTo>
                              <a:pt x="1426352" y="1836674"/>
                              <a:pt x="1466626" y="1816386"/>
                              <a:pt x="1505512" y="1792738"/>
                            </a:cubicBezTo>
                            <a:lnTo>
                              <a:pt x="1679017" y="1931958"/>
                            </a:lnTo>
                            <a:close/>
                            <a:moveTo>
                              <a:pt x="1260216" y="1284026"/>
                            </a:moveTo>
                            <a:cubicBezTo>
                              <a:pt x="1137512" y="1393373"/>
                              <a:pt x="949334" y="1382564"/>
                              <a:pt x="839958" y="1259886"/>
                            </a:cubicBezTo>
                            <a:cubicBezTo>
                              <a:pt x="730582" y="1137210"/>
                              <a:pt x="741378" y="949071"/>
                              <a:pt x="864082" y="839724"/>
                            </a:cubicBezTo>
                            <a:cubicBezTo>
                              <a:pt x="986809" y="730376"/>
                              <a:pt x="1174986" y="741186"/>
                              <a:pt x="1284362" y="863859"/>
                            </a:cubicBezTo>
                            <a:cubicBezTo>
                              <a:pt x="1393739" y="986537"/>
                              <a:pt x="1382942" y="1174678"/>
                              <a:pt x="1260216" y="1284026"/>
                            </a:cubicBez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ru-UA" dirty="0"/>
                      </a:p>
                    </p:txBody>
                  </p:sp>
                </p:grpSp>
                <p:sp>
                  <p:nvSpPr>
                    <p:cNvPr id="155" name="Oval 154">
                      <a:extLst>
                        <a:ext uri="{FF2B5EF4-FFF2-40B4-BE49-F238E27FC236}">
                          <a16:creationId xmlns:a16="http://schemas.microsoft.com/office/drawing/2014/main" id="{34D6775D-05C4-422D-A6FB-F929A64D4581}"/>
                        </a:ext>
                      </a:extLst>
                    </p:cNvPr>
                    <p:cNvSpPr/>
                    <p:nvPr/>
                  </p:nvSpPr>
                  <p:spPr>
                    <a:xfrm>
                      <a:off x="6768901" y="2643783"/>
                      <a:ext cx="1517699" cy="1517699"/>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85000"/>
                            </a:schemeClr>
                          </a:solidFill>
                        </a:rPr>
                        <a:t>Sprint</a:t>
                      </a:r>
                    </a:p>
                    <a:p>
                      <a:pPr algn="ctr"/>
                      <a:r>
                        <a:rPr lang="en-US" b="1" dirty="0">
                          <a:solidFill>
                            <a:schemeClr val="bg1">
                              <a:lumMod val="85000"/>
                            </a:schemeClr>
                          </a:solidFill>
                        </a:rPr>
                        <a:t>6-9 Weeks</a:t>
                      </a:r>
                    </a:p>
                  </p:txBody>
                </p:sp>
              </p:grpSp>
              <p:sp>
                <p:nvSpPr>
                  <p:cNvPr id="151" name="TextBox 150">
                    <a:extLst>
                      <a:ext uri="{FF2B5EF4-FFF2-40B4-BE49-F238E27FC236}">
                        <a16:creationId xmlns:a16="http://schemas.microsoft.com/office/drawing/2014/main" id="{0B957D64-1575-44BF-B7E5-8CF9F5EA9F36}"/>
                      </a:ext>
                    </a:extLst>
                  </p:cNvPr>
                  <p:cNvSpPr txBox="1"/>
                  <p:nvPr/>
                </p:nvSpPr>
                <p:spPr>
                  <a:xfrm>
                    <a:off x="1480055" y="5518216"/>
                    <a:ext cx="1065767" cy="830997"/>
                  </a:xfrm>
                  <a:prstGeom prst="rect">
                    <a:avLst/>
                  </a:prstGeom>
                  <a:noFill/>
                </p:spPr>
                <p:txBody>
                  <a:bodyPr wrap="square" rtlCol="0">
                    <a:spAutoFit/>
                  </a:bodyPr>
                  <a:lstStyle/>
                  <a:p>
                    <a:pPr algn="ctr"/>
                    <a:r>
                      <a:rPr lang="en-US" sz="1200" dirty="0">
                        <a:solidFill>
                          <a:schemeClr val="bg1">
                            <a:lumMod val="85000"/>
                          </a:schemeClr>
                        </a:solidFill>
                      </a:rPr>
                      <a:t>Collecting and analyzing project requirements</a:t>
                    </a:r>
                  </a:p>
                </p:txBody>
              </p:sp>
              <p:sp>
                <p:nvSpPr>
                  <p:cNvPr id="152" name="TextBox 151">
                    <a:extLst>
                      <a:ext uri="{FF2B5EF4-FFF2-40B4-BE49-F238E27FC236}">
                        <a16:creationId xmlns:a16="http://schemas.microsoft.com/office/drawing/2014/main" id="{76C99A94-91B3-4CF9-949A-8E5C4FFFB35F}"/>
                      </a:ext>
                    </a:extLst>
                  </p:cNvPr>
                  <p:cNvSpPr txBox="1"/>
                  <p:nvPr/>
                </p:nvSpPr>
                <p:spPr>
                  <a:xfrm>
                    <a:off x="2682910" y="5518216"/>
                    <a:ext cx="1326381" cy="461665"/>
                  </a:xfrm>
                  <a:prstGeom prst="rect">
                    <a:avLst/>
                  </a:prstGeom>
                  <a:noFill/>
                </p:spPr>
                <p:txBody>
                  <a:bodyPr wrap="square" rtlCol="0">
                    <a:spAutoFit/>
                  </a:bodyPr>
                  <a:lstStyle/>
                  <a:p>
                    <a:pPr algn="ctr"/>
                    <a:r>
                      <a:rPr lang="en-US" sz="1200" dirty="0">
                        <a:solidFill>
                          <a:schemeClr val="bg1">
                            <a:lumMod val="85000"/>
                          </a:schemeClr>
                        </a:solidFill>
                      </a:rPr>
                      <a:t>Design and development</a:t>
                    </a:r>
                  </a:p>
                </p:txBody>
              </p:sp>
              <p:sp>
                <p:nvSpPr>
                  <p:cNvPr id="153" name="TextBox 152">
                    <a:extLst>
                      <a:ext uri="{FF2B5EF4-FFF2-40B4-BE49-F238E27FC236}">
                        <a16:creationId xmlns:a16="http://schemas.microsoft.com/office/drawing/2014/main" id="{E804263C-1856-4A31-BF74-75DDC35D20ED}"/>
                      </a:ext>
                    </a:extLst>
                  </p:cNvPr>
                  <p:cNvSpPr txBox="1"/>
                  <p:nvPr/>
                </p:nvSpPr>
                <p:spPr>
                  <a:xfrm>
                    <a:off x="4140361" y="5518216"/>
                    <a:ext cx="1065767" cy="461665"/>
                  </a:xfrm>
                  <a:prstGeom prst="rect">
                    <a:avLst/>
                  </a:prstGeom>
                  <a:noFill/>
                </p:spPr>
                <p:txBody>
                  <a:bodyPr wrap="square" rtlCol="0">
                    <a:spAutoFit/>
                  </a:bodyPr>
                  <a:lstStyle/>
                  <a:p>
                    <a:pPr algn="ctr"/>
                    <a:r>
                      <a:rPr lang="en-US" sz="1200" dirty="0">
                        <a:solidFill>
                          <a:schemeClr val="bg1">
                            <a:lumMod val="85000"/>
                          </a:schemeClr>
                        </a:solidFill>
                      </a:rPr>
                      <a:t>Testing and merging</a:t>
                    </a:r>
                  </a:p>
                </p:txBody>
              </p:sp>
            </p:grpSp>
            <p:sp>
              <p:nvSpPr>
                <p:cNvPr id="149" name="TextBox 148">
                  <a:extLst>
                    <a:ext uri="{FF2B5EF4-FFF2-40B4-BE49-F238E27FC236}">
                      <a16:creationId xmlns:a16="http://schemas.microsoft.com/office/drawing/2014/main" id="{961737C4-953B-4D16-854C-0D097F61754B}"/>
                    </a:ext>
                  </a:extLst>
                </p:cNvPr>
                <p:cNvSpPr txBox="1"/>
                <p:nvPr/>
              </p:nvSpPr>
              <p:spPr>
                <a:xfrm>
                  <a:off x="9677606" y="5518216"/>
                  <a:ext cx="1065767" cy="461665"/>
                </a:xfrm>
                <a:prstGeom prst="rect">
                  <a:avLst/>
                </a:prstGeom>
                <a:noFill/>
              </p:spPr>
              <p:txBody>
                <a:bodyPr wrap="square" rtlCol="0">
                  <a:spAutoFit/>
                </a:bodyPr>
                <a:lstStyle/>
                <a:p>
                  <a:pPr algn="ctr"/>
                  <a:r>
                    <a:rPr lang="en-US" sz="1200" dirty="0">
                      <a:solidFill>
                        <a:schemeClr val="accent3"/>
                      </a:solidFill>
                    </a:rPr>
                    <a:t>Finished</a:t>
                  </a:r>
                </a:p>
                <a:p>
                  <a:pPr algn="ctr"/>
                  <a:r>
                    <a:rPr lang="en-US" sz="1200" dirty="0">
                      <a:solidFill>
                        <a:schemeClr val="accent3"/>
                      </a:solidFill>
                    </a:rPr>
                    <a:t>Work</a:t>
                  </a:r>
                </a:p>
              </p:txBody>
            </p:sp>
          </p:grpSp>
          <p:sp>
            <p:nvSpPr>
              <p:cNvPr id="145" name="TextBox 144">
                <a:extLst>
                  <a:ext uri="{FF2B5EF4-FFF2-40B4-BE49-F238E27FC236}">
                    <a16:creationId xmlns:a16="http://schemas.microsoft.com/office/drawing/2014/main" id="{9A66D9C3-F226-49D4-B8F4-285614AAFF30}"/>
                  </a:ext>
                </a:extLst>
              </p:cNvPr>
              <p:cNvSpPr txBox="1"/>
              <p:nvPr/>
            </p:nvSpPr>
            <p:spPr>
              <a:xfrm>
                <a:off x="1120046" y="3352732"/>
                <a:ext cx="1285951" cy="276999"/>
              </a:xfrm>
              <a:prstGeom prst="rect">
                <a:avLst/>
              </a:prstGeom>
              <a:noFill/>
            </p:spPr>
            <p:txBody>
              <a:bodyPr wrap="square" rtlCol="0">
                <a:spAutoFit/>
              </a:bodyPr>
              <a:lstStyle/>
              <a:p>
                <a:pPr algn="ctr"/>
                <a:endParaRPr lang="en-US" sz="1200" dirty="0">
                  <a:solidFill>
                    <a:schemeClr val="bg1">
                      <a:lumMod val="85000"/>
                    </a:schemeClr>
                  </a:solidFill>
                </a:endParaRPr>
              </a:p>
            </p:txBody>
          </p:sp>
          <p:sp>
            <p:nvSpPr>
              <p:cNvPr id="137" name="TextBox 136">
                <a:extLst>
                  <a:ext uri="{FF2B5EF4-FFF2-40B4-BE49-F238E27FC236}">
                    <a16:creationId xmlns:a16="http://schemas.microsoft.com/office/drawing/2014/main" id="{C66D167F-9850-4596-BAC0-FEAA797AB5D4}"/>
                  </a:ext>
                </a:extLst>
              </p:cNvPr>
              <p:cNvSpPr txBox="1"/>
              <p:nvPr/>
            </p:nvSpPr>
            <p:spPr>
              <a:xfrm>
                <a:off x="3197597" y="3352732"/>
                <a:ext cx="1065767" cy="276999"/>
              </a:xfrm>
              <a:prstGeom prst="rect">
                <a:avLst/>
              </a:prstGeom>
              <a:noFill/>
            </p:spPr>
            <p:txBody>
              <a:bodyPr wrap="square" rtlCol="0">
                <a:spAutoFit/>
              </a:bodyPr>
              <a:lstStyle/>
              <a:p>
                <a:pPr algn="ctr"/>
                <a:endParaRPr lang="en-US" sz="1200" dirty="0">
                  <a:solidFill>
                    <a:schemeClr val="bg1">
                      <a:lumMod val="85000"/>
                    </a:schemeClr>
                  </a:solidFill>
                </a:endParaRPr>
              </a:p>
            </p:txBody>
          </p:sp>
          <p:sp>
            <p:nvSpPr>
              <p:cNvPr id="133" name="TextBox 132">
                <a:extLst>
                  <a:ext uri="{FF2B5EF4-FFF2-40B4-BE49-F238E27FC236}">
                    <a16:creationId xmlns:a16="http://schemas.microsoft.com/office/drawing/2014/main" id="{7A5ACA5B-AE41-4A49-A5AE-F3F3B925A325}"/>
                  </a:ext>
                </a:extLst>
              </p:cNvPr>
              <p:cNvSpPr txBox="1"/>
              <p:nvPr/>
            </p:nvSpPr>
            <p:spPr>
              <a:xfrm>
                <a:off x="4548554" y="2452958"/>
                <a:ext cx="1285951" cy="276999"/>
              </a:xfrm>
              <a:prstGeom prst="rect">
                <a:avLst/>
              </a:prstGeom>
              <a:noFill/>
            </p:spPr>
            <p:txBody>
              <a:bodyPr wrap="square" rtlCol="0">
                <a:spAutoFit/>
              </a:bodyPr>
              <a:lstStyle/>
              <a:p>
                <a:pPr algn="ctr"/>
                <a:r>
                  <a:rPr lang="en-US" sz="1200" dirty="0">
                    <a:solidFill>
                      <a:schemeClr val="bg1">
                        <a:lumMod val="85000"/>
                      </a:schemeClr>
                    </a:solidFill>
                  </a:rPr>
                  <a:t>maintenance</a:t>
                </a:r>
              </a:p>
            </p:txBody>
          </p:sp>
          <p:sp>
            <p:nvSpPr>
              <p:cNvPr id="125" name="TextBox 124">
                <a:extLst>
                  <a:ext uri="{FF2B5EF4-FFF2-40B4-BE49-F238E27FC236}">
                    <a16:creationId xmlns:a16="http://schemas.microsoft.com/office/drawing/2014/main" id="{A0503FCD-A100-43C6-A11D-A91FCA79A2FB}"/>
                  </a:ext>
                </a:extLst>
              </p:cNvPr>
              <p:cNvSpPr txBox="1"/>
              <p:nvPr/>
            </p:nvSpPr>
            <p:spPr>
              <a:xfrm>
                <a:off x="9703101" y="3352732"/>
                <a:ext cx="1433182" cy="276999"/>
              </a:xfrm>
              <a:prstGeom prst="rect">
                <a:avLst/>
              </a:prstGeom>
              <a:noFill/>
            </p:spPr>
            <p:txBody>
              <a:bodyPr wrap="square" rtlCol="0">
                <a:spAutoFit/>
              </a:bodyPr>
              <a:lstStyle/>
              <a:p>
                <a:pPr algn="ctr"/>
                <a:endParaRPr lang="en-US" sz="1200" dirty="0">
                  <a:solidFill>
                    <a:schemeClr val="bg1">
                      <a:lumMod val="85000"/>
                    </a:schemeClr>
                  </a:solidFill>
                </a:endParaRPr>
              </a:p>
            </p:txBody>
          </p:sp>
        </p:grpSp>
        <p:sp>
          <p:nvSpPr>
            <p:cNvPr id="109" name="Graphic 328">
              <a:extLst>
                <a:ext uri="{FF2B5EF4-FFF2-40B4-BE49-F238E27FC236}">
                  <a16:creationId xmlns:a16="http://schemas.microsoft.com/office/drawing/2014/main" id="{DCFA70BA-D2A0-41AD-A64E-CE10D149C90C}"/>
                </a:ext>
              </a:extLst>
            </p:cNvPr>
            <p:cNvSpPr/>
            <p:nvPr/>
          </p:nvSpPr>
          <p:spPr>
            <a:xfrm>
              <a:off x="1515514" y="4537441"/>
              <a:ext cx="405178" cy="566806"/>
            </a:xfrm>
            <a:custGeom>
              <a:avLst/>
              <a:gdLst>
                <a:gd name="connsiteX0" fmla="*/ 378094 w 450068"/>
                <a:gd name="connsiteY0" fmla="*/ 0 h 629604"/>
                <a:gd name="connsiteX1" fmla="*/ 339347 w 450068"/>
                <a:gd name="connsiteY1" fmla="*/ 0 h 629604"/>
                <a:gd name="connsiteX2" fmla="*/ 333666 w 450068"/>
                <a:gd name="connsiteY2" fmla="*/ 53270 h 629604"/>
                <a:gd name="connsiteX3" fmla="*/ 255973 w 450068"/>
                <a:gd name="connsiteY3" fmla="*/ 116821 h 629604"/>
                <a:gd name="connsiteX4" fmla="*/ 194095 w 450068"/>
                <a:gd name="connsiteY4" fmla="*/ 116821 h 629604"/>
                <a:gd name="connsiteX5" fmla="*/ 116833 w 450068"/>
                <a:gd name="connsiteY5" fmla="*/ 55717 h 629604"/>
                <a:gd name="connsiteX6" fmla="*/ 110722 w 450068"/>
                <a:gd name="connsiteY6" fmla="*/ 0 h 629604"/>
                <a:gd name="connsiteX7" fmla="*/ 71974 w 450068"/>
                <a:gd name="connsiteY7" fmla="*/ 0 h 629604"/>
                <a:gd name="connsiteX8" fmla="*/ 0 w 450068"/>
                <a:gd name="connsiteY8" fmla="*/ 71974 h 629604"/>
                <a:gd name="connsiteX9" fmla="*/ 0 w 450068"/>
                <a:gd name="connsiteY9" fmla="*/ 557630 h 629604"/>
                <a:gd name="connsiteX10" fmla="*/ 71974 w 450068"/>
                <a:gd name="connsiteY10" fmla="*/ 629604 h 629604"/>
                <a:gd name="connsiteX11" fmla="*/ 378094 w 450068"/>
                <a:gd name="connsiteY11" fmla="*/ 629604 h 629604"/>
                <a:gd name="connsiteX12" fmla="*/ 450069 w 450068"/>
                <a:gd name="connsiteY12" fmla="*/ 557630 h 629604"/>
                <a:gd name="connsiteX13" fmla="*/ 450069 w 450068"/>
                <a:gd name="connsiteY13" fmla="*/ 71974 h 629604"/>
                <a:gd name="connsiteX14" fmla="*/ 378094 w 450068"/>
                <a:gd name="connsiteY14" fmla="*/ 0 h 629604"/>
                <a:gd name="connsiteX15" fmla="*/ 234872 w 450068"/>
                <a:gd name="connsiteY15" fmla="*/ 490648 h 629604"/>
                <a:gd name="connsiteX16" fmla="*/ 97146 w 450068"/>
                <a:gd name="connsiteY16" fmla="*/ 490648 h 629604"/>
                <a:gd name="connsiteX17" fmla="*/ 97146 w 450068"/>
                <a:gd name="connsiteY17" fmla="*/ 453758 h 629604"/>
                <a:gd name="connsiteX18" fmla="*/ 234872 w 450068"/>
                <a:gd name="connsiteY18" fmla="*/ 453758 h 629604"/>
                <a:gd name="connsiteX19" fmla="*/ 234872 w 450068"/>
                <a:gd name="connsiteY19" fmla="*/ 490648 h 629604"/>
                <a:gd name="connsiteX20" fmla="*/ 234872 w 450068"/>
                <a:gd name="connsiteY20" fmla="*/ 411948 h 629604"/>
                <a:gd name="connsiteX21" fmla="*/ 97146 w 450068"/>
                <a:gd name="connsiteY21" fmla="*/ 411948 h 629604"/>
                <a:gd name="connsiteX22" fmla="*/ 97146 w 450068"/>
                <a:gd name="connsiteY22" fmla="*/ 375057 h 629604"/>
                <a:gd name="connsiteX23" fmla="*/ 234872 w 450068"/>
                <a:gd name="connsiteY23" fmla="*/ 375057 h 629604"/>
                <a:gd name="connsiteX24" fmla="*/ 234872 w 450068"/>
                <a:gd name="connsiteY24" fmla="*/ 411948 h 629604"/>
                <a:gd name="connsiteX25" fmla="*/ 234872 w 450068"/>
                <a:gd name="connsiteY25" fmla="*/ 333247 h 629604"/>
                <a:gd name="connsiteX26" fmla="*/ 97146 w 450068"/>
                <a:gd name="connsiteY26" fmla="*/ 333247 h 629604"/>
                <a:gd name="connsiteX27" fmla="*/ 97146 w 450068"/>
                <a:gd name="connsiteY27" fmla="*/ 296357 h 629604"/>
                <a:gd name="connsiteX28" fmla="*/ 234872 w 450068"/>
                <a:gd name="connsiteY28" fmla="*/ 296357 h 629604"/>
                <a:gd name="connsiteX29" fmla="*/ 234872 w 450068"/>
                <a:gd name="connsiteY29" fmla="*/ 333247 h 629604"/>
                <a:gd name="connsiteX30" fmla="*/ 234872 w 450068"/>
                <a:gd name="connsiteY30" fmla="*/ 254547 h 629604"/>
                <a:gd name="connsiteX31" fmla="*/ 97146 w 450068"/>
                <a:gd name="connsiteY31" fmla="*/ 254547 h 629604"/>
                <a:gd name="connsiteX32" fmla="*/ 97146 w 450068"/>
                <a:gd name="connsiteY32" fmla="*/ 217656 h 629604"/>
                <a:gd name="connsiteX33" fmla="*/ 234872 w 450068"/>
                <a:gd name="connsiteY33" fmla="*/ 217656 h 629604"/>
                <a:gd name="connsiteX34" fmla="*/ 234872 w 450068"/>
                <a:gd name="connsiteY34" fmla="*/ 254547 h 629604"/>
                <a:gd name="connsiteX35" fmla="*/ 371282 w 450068"/>
                <a:gd name="connsiteY35" fmla="*/ 474023 h 629604"/>
                <a:gd name="connsiteX36" fmla="*/ 334563 w 450068"/>
                <a:gd name="connsiteY36" fmla="*/ 470383 h 629604"/>
                <a:gd name="connsiteX37" fmla="*/ 371282 w 450068"/>
                <a:gd name="connsiteY37" fmla="*/ 474023 h 629604"/>
                <a:gd name="connsiteX38" fmla="*/ 371282 w 450068"/>
                <a:gd name="connsiteY38" fmla="*/ 395322 h 629604"/>
                <a:gd name="connsiteX39" fmla="*/ 334575 w 450068"/>
                <a:gd name="connsiteY39" fmla="*/ 391683 h 629604"/>
                <a:gd name="connsiteX40" fmla="*/ 371282 w 450068"/>
                <a:gd name="connsiteY40" fmla="*/ 395322 h 629604"/>
                <a:gd name="connsiteX41" fmla="*/ 365970 w 450068"/>
                <a:gd name="connsiteY41" fmla="*/ 327849 h 629604"/>
                <a:gd name="connsiteX42" fmla="*/ 339876 w 450068"/>
                <a:gd name="connsiteY42" fmla="*/ 327849 h 629604"/>
                <a:gd name="connsiteX43" fmla="*/ 351103 w 450068"/>
                <a:gd name="connsiteY43" fmla="*/ 296443 h 629604"/>
                <a:gd name="connsiteX44" fmla="*/ 365970 w 450068"/>
                <a:gd name="connsiteY44" fmla="*/ 327849 h 629604"/>
                <a:gd name="connsiteX45" fmla="*/ 371282 w 450068"/>
                <a:gd name="connsiteY45" fmla="*/ 237921 h 629604"/>
                <a:gd name="connsiteX46" fmla="*/ 334563 w 450068"/>
                <a:gd name="connsiteY46" fmla="*/ 234282 h 629604"/>
                <a:gd name="connsiteX47" fmla="*/ 371282 w 450068"/>
                <a:gd name="connsiteY47" fmla="*/ 237921 h 629604"/>
                <a:gd name="connsiteX48" fmla="*/ 147834 w 450068"/>
                <a:gd name="connsiteY48" fmla="*/ 0 h 629604"/>
                <a:gd name="connsiteX49" fmla="*/ 152950 w 450068"/>
                <a:gd name="connsiteY49" fmla="*/ 48007 h 629604"/>
                <a:gd name="connsiteX50" fmla="*/ 194095 w 450068"/>
                <a:gd name="connsiteY50" fmla="*/ 79930 h 629604"/>
                <a:gd name="connsiteX51" fmla="*/ 255973 w 450068"/>
                <a:gd name="connsiteY51" fmla="*/ 79930 h 629604"/>
                <a:gd name="connsiteX52" fmla="*/ 297119 w 450068"/>
                <a:gd name="connsiteY52" fmla="*/ 48007 h 629604"/>
                <a:gd name="connsiteX53" fmla="*/ 302235 w 450068"/>
                <a:gd name="connsiteY53" fmla="*/ 0 h 6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0068" h="629604">
                  <a:moveTo>
                    <a:pt x="378094" y="0"/>
                  </a:moveTo>
                  <a:lnTo>
                    <a:pt x="339347" y="0"/>
                  </a:lnTo>
                  <a:lnTo>
                    <a:pt x="333666" y="53270"/>
                  </a:lnTo>
                  <a:cubicBezTo>
                    <a:pt x="330227" y="82042"/>
                    <a:pt x="299068" y="116821"/>
                    <a:pt x="255973" y="116821"/>
                  </a:cubicBezTo>
                  <a:lnTo>
                    <a:pt x="194095" y="116821"/>
                  </a:lnTo>
                  <a:cubicBezTo>
                    <a:pt x="157462" y="116821"/>
                    <a:pt x="125699" y="91698"/>
                    <a:pt x="116833" y="55717"/>
                  </a:cubicBezTo>
                  <a:cubicBezTo>
                    <a:pt x="116402" y="53964"/>
                    <a:pt x="116843" y="57398"/>
                    <a:pt x="110722" y="0"/>
                  </a:cubicBezTo>
                  <a:lnTo>
                    <a:pt x="71974" y="0"/>
                  </a:lnTo>
                  <a:cubicBezTo>
                    <a:pt x="32292" y="0"/>
                    <a:pt x="0" y="32292"/>
                    <a:pt x="0" y="71974"/>
                  </a:cubicBezTo>
                  <a:lnTo>
                    <a:pt x="0" y="557630"/>
                  </a:lnTo>
                  <a:cubicBezTo>
                    <a:pt x="0" y="597312"/>
                    <a:pt x="32292" y="629604"/>
                    <a:pt x="71974" y="629604"/>
                  </a:cubicBezTo>
                  <a:lnTo>
                    <a:pt x="378094" y="629604"/>
                  </a:lnTo>
                  <a:cubicBezTo>
                    <a:pt x="417777" y="629604"/>
                    <a:pt x="450069" y="597312"/>
                    <a:pt x="450069" y="557630"/>
                  </a:cubicBezTo>
                  <a:lnTo>
                    <a:pt x="450069" y="71974"/>
                  </a:lnTo>
                  <a:cubicBezTo>
                    <a:pt x="450069" y="32292"/>
                    <a:pt x="417777" y="0"/>
                    <a:pt x="378094" y="0"/>
                  </a:cubicBezTo>
                  <a:close/>
                  <a:moveTo>
                    <a:pt x="234872" y="490648"/>
                  </a:moveTo>
                  <a:lnTo>
                    <a:pt x="97146" y="490648"/>
                  </a:lnTo>
                  <a:cubicBezTo>
                    <a:pt x="72744" y="490648"/>
                    <a:pt x="72736" y="453758"/>
                    <a:pt x="97146" y="453758"/>
                  </a:cubicBezTo>
                  <a:lnTo>
                    <a:pt x="234872" y="453758"/>
                  </a:lnTo>
                  <a:cubicBezTo>
                    <a:pt x="259274" y="453758"/>
                    <a:pt x="259281" y="490648"/>
                    <a:pt x="234872" y="490648"/>
                  </a:cubicBezTo>
                  <a:close/>
                  <a:moveTo>
                    <a:pt x="234872" y="411948"/>
                  </a:moveTo>
                  <a:lnTo>
                    <a:pt x="97146" y="411948"/>
                  </a:lnTo>
                  <a:cubicBezTo>
                    <a:pt x="72744" y="411948"/>
                    <a:pt x="72736" y="375057"/>
                    <a:pt x="97146" y="375057"/>
                  </a:cubicBezTo>
                  <a:lnTo>
                    <a:pt x="234872" y="375057"/>
                  </a:lnTo>
                  <a:cubicBezTo>
                    <a:pt x="259274" y="375057"/>
                    <a:pt x="259281" y="411948"/>
                    <a:pt x="234872" y="411948"/>
                  </a:cubicBezTo>
                  <a:close/>
                  <a:moveTo>
                    <a:pt x="234872" y="333247"/>
                  </a:moveTo>
                  <a:lnTo>
                    <a:pt x="97146" y="333247"/>
                  </a:lnTo>
                  <a:cubicBezTo>
                    <a:pt x="72744" y="333247"/>
                    <a:pt x="72736" y="296357"/>
                    <a:pt x="97146" y="296357"/>
                  </a:cubicBezTo>
                  <a:lnTo>
                    <a:pt x="234872" y="296357"/>
                  </a:lnTo>
                  <a:cubicBezTo>
                    <a:pt x="259274" y="296357"/>
                    <a:pt x="259281" y="333247"/>
                    <a:pt x="234872" y="333247"/>
                  </a:cubicBezTo>
                  <a:close/>
                  <a:moveTo>
                    <a:pt x="234872" y="254547"/>
                  </a:moveTo>
                  <a:lnTo>
                    <a:pt x="97146" y="254547"/>
                  </a:lnTo>
                  <a:cubicBezTo>
                    <a:pt x="72744" y="254547"/>
                    <a:pt x="72736" y="217656"/>
                    <a:pt x="97146" y="217656"/>
                  </a:cubicBezTo>
                  <a:lnTo>
                    <a:pt x="234872" y="217656"/>
                  </a:lnTo>
                  <a:cubicBezTo>
                    <a:pt x="259274" y="217656"/>
                    <a:pt x="259281" y="254547"/>
                    <a:pt x="234872" y="254547"/>
                  </a:cubicBezTo>
                  <a:close/>
                  <a:moveTo>
                    <a:pt x="371282" y="474023"/>
                  </a:moveTo>
                  <a:cubicBezTo>
                    <a:pt x="368750" y="498368"/>
                    <a:pt x="332095" y="494545"/>
                    <a:pt x="334563" y="470383"/>
                  </a:cubicBezTo>
                  <a:cubicBezTo>
                    <a:pt x="337069" y="446296"/>
                    <a:pt x="373248" y="449475"/>
                    <a:pt x="371282" y="474023"/>
                  </a:cubicBezTo>
                  <a:close/>
                  <a:moveTo>
                    <a:pt x="371282" y="395322"/>
                  </a:moveTo>
                  <a:cubicBezTo>
                    <a:pt x="368741" y="419742"/>
                    <a:pt x="332111" y="415815"/>
                    <a:pt x="334575" y="391683"/>
                  </a:cubicBezTo>
                  <a:cubicBezTo>
                    <a:pt x="336544" y="368007"/>
                    <a:pt x="373321" y="370374"/>
                    <a:pt x="371282" y="395322"/>
                  </a:cubicBezTo>
                  <a:close/>
                  <a:moveTo>
                    <a:pt x="365970" y="327849"/>
                  </a:moveTo>
                  <a:cubicBezTo>
                    <a:pt x="358563" y="335044"/>
                    <a:pt x="347299" y="335060"/>
                    <a:pt x="339876" y="327849"/>
                  </a:cubicBezTo>
                  <a:cubicBezTo>
                    <a:pt x="328939" y="316873"/>
                    <a:pt x="335570" y="298060"/>
                    <a:pt x="351103" y="296443"/>
                  </a:cubicBezTo>
                  <a:cubicBezTo>
                    <a:pt x="368252" y="294704"/>
                    <a:pt x="378188" y="315588"/>
                    <a:pt x="365970" y="327849"/>
                  </a:cubicBezTo>
                  <a:close/>
                  <a:moveTo>
                    <a:pt x="371282" y="237921"/>
                  </a:moveTo>
                  <a:cubicBezTo>
                    <a:pt x="368744" y="262320"/>
                    <a:pt x="332100" y="258406"/>
                    <a:pt x="334563" y="234282"/>
                  </a:cubicBezTo>
                  <a:cubicBezTo>
                    <a:pt x="337111" y="209788"/>
                    <a:pt x="373739" y="213869"/>
                    <a:pt x="371282" y="237921"/>
                  </a:cubicBezTo>
                  <a:close/>
                  <a:moveTo>
                    <a:pt x="147834" y="0"/>
                  </a:moveTo>
                  <a:lnTo>
                    <a:pt x="152950" y="48007"/>
                  </a:lnTo>
                  <a:cubicBezTo>
                    <a:pt x="158102" y="66859"/>
                    <a:pt x="174863" y="79930"/>
                    <a:pt x="194095" y="79930"/>
                  </a:cubicBezTo>
                  <a:lnTo>
                    <a:pt x="255973" y="79930"/>
                  </a:lnTo>
                  <a:cubicBezTo>
                    <a:pt x="275206" y="79930"/>
                    <a:pt x="291967" y="66859"/>
                    <a:pt x="297119" y="48007"/>
                  </a:cubicBezTo>
                  <a:lnTo>
                    <a:pt x="302235" y="0"/>
                  </a:lnTo>
                  <a:close/>
                </a:path>
              </a:pathLst>
            </a:custGeom>
            <a:solidFill>
              <a:srgbClr val="3F3F3F"/>
            </a:solidFill>
            <a:ln w="1228" cap="flat">
              <a:noFill/>
              <a:prstDash val="solid"/>
              <a:miter/>
            </a:ln>
          </p:spPr>
          <p:txBody>
            <a:bodyPr rtlCol="0" anchor="ctr"/>
            <a:lstStyle/>
            <a:p>
              <a:endParaRPr lang="en-US"/>
            </a:p>
          </p:txBody>
        </p:sp>
        <p:grpSp>
          <p:nvGrpSpPr>
            <p:cNvPr id="110" name="Graphic 333">
              <a:extLst>
                <a:ext uri="{FF2B5EF4-FFF2-40B4-BE49-F238E27FC236}">
                  <a16:creationId xmlns:a16="http://schemas.microsoft.com/office/drawing/2014/main" id="{ECF43459-E978-4F68-B0F9-F9EB85F28ADC}"/>
                </a:ext>
              </a:extLst>
            </p:cNvPr>
            <p:cNvGrpSpPr/>
            <p:nvPr/>
          </p:nvGrpSpPr>
          <p:grpSpPr>
            <a:xfrm>
              <a:off x="2781644" y="4536878"/>
              <a:ext cx="575471" cy="575471"/>
              <a:chOff x="2762667" y="4511863"/>
              <a:chExt cx="612044" cy="612044"/>
            </a:xfrm>
            <a:solidFill>
              <a:schemeClr val="bg1"/>
            </a:solidFill>
          </p:grpSpPr>
          <p:sp>
            <p:nvSpPr>
              <p:cNvPr id="115" name="Freeform: Shape 114">
                <a:extLst>
                  <a:ext uri="{FF2B5EF4-FFF2-40B4-BE49-F238E27FC236}">
                    <a16:creationId xmlns:a16="http://schemas.microsoft.com/office/drawing/2014/main" id="{AEFE3BDC-5363-42DF-8B29-011D47AE0F1C}"/>
                  </a:ext>
                </a:extLst>
              </p:cNvPr>
              <p:cNvSpPr/>
              <p:nvPr/>
            </p:nvSpPr>
            <p:spPr>
              <a:xfrm>
                <a:off x="3257500" y="4629798"/>
                <a:ext cx="117210" cy="314392"/>
              </a:xfrm>
              <a:custGeom>
                <a:avLst/>
                <a:gdLst>
                  <a:gd name="connsiteX0" fmla="*/ 0 w 117210"/>
                  <a:gd name="connsiteY0" fmla="*/ 0 h 314392"/>
                  <a:gd name="connsiteX1" fmla="*/ 117210 w 117210"/>
                  <a:gd name="connsiteY1" fmla="*/ 0 h 314392"/>
                  <a:gd name="connsiteX2" fmla="*/ 117210 w 117210"/>
                  <a:gd name="connsiteY2" fmla="*/ 314392 h 314392"/>
                  <a:gd name="connsiteX3" fmla="*/ 0 w 117210"/>
                  <a:gd name="connsiteY3" fmla="*/ 314392 h 314392"/>
                </a:gdLst>
                <a:ahLst/>
                <a:cxnLst>
                  <a:cxn ang="0">
                    <a:pos x="connsiteX0" y="connsiteY0"/>
                  </a:cxn>
                  <a:cxn ang="0">
                    <a:pos x="connsiteX1" y="connsiteY1"/>
                  </a:cxn>
                  <a:cxn ang="0">
                    <a:pos x="connsiteX2" y="connsiteY2"/>
                  </a:cxn>
                  <a:cxn ang="0">
                    <a:pos x="connsiteX3" y="connsiteY3"/>
                  </a:cxn>
                </a:cxnLst>
                <a:rect l="l" t="t" r="r" b="b"/>
                <a:pathLst>
                  <a:path w="117210" h="314392">
                    <a:moveTo>
                      <a:pt x="0" y="0"/>
                    </a:moveTo>
                    <a:lnTo>
                      <a:pt x="117210" y="0"/>
                    </a:lnTo>
                    <a:lnTo>
                      <a:pt x="117210" y="314392"/>
                    </a:lnTo>
                    <a:lnTo>
                      <a:pt x="0" y="314392"/>
                    </a:lnTo>
                    <a:close/>
                  </a:path>
                </a:pathLst>
              </a:custGeom>
              <a:solidFill>
                <a:srgbClr val="3F3F3F"/>
              </a:solidFill>
              <a:ln w="1191"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E808537-1EB7-400A-9E3C-F67CEB4AA09B}"/>
                  </a:ext>
                </a:extLst>
              </p:cNvPr>
              <p:cNvSpPr/>
              <p:nvPr/>
            </p:nvSpPr>
            <p:spPr>
              <a:xfrm>
                <a:off x="3264425" y="4513598"/>
                <a:ext cx="103360" cy="80267"/>
              </a:xfrm>
              <a:custGeom>
                <a:avLst/>
                <a:gdLst>
                  <a:gd name="connsiteX0" fmla="*/ 67671 w 103360"/>
                  <a:gd name="connsiteY0" fmla="*/ 9835 h 80267"/>
                  <a:gd name="connsiteX1" fmla="*/ 51683 w 103360"/>
                  <a:gd name="connsiteY1" fmla="*/ 0 h 80267"/>
                  <a:gd name="connsiteX2" fmla="*/ 35695 w 103360"/>
                  <a:gd name="connsiteY2" fmla="*/ 9835 h 80267"/>
                  <a:gd name="connsiteX3" fmla="*/ 0 w 103360"/>
                  <a:gd name="connsiteY3" fmla="*/ 80267 h 80267"/>
                  <a:gd name="connsiteX4" fmla="*/ 103360 w 103360"/>
                  <a:gd name="connsiteY4" fmla="*/ 80267 h 8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0" h="80267">
                    <a:moveTo>
                      <a:pt x="67671" y="9835"/>
                    </a:moveTo>
                    <a:cubicBezTo>
                      <a:pt x="64612" y="3799"/>
                      <a:pt x="58430" y="0"/>
                      <a:pt x="51683" y="0"/>
                    </a:cubicBezTo>
                    <a:cubicBezTo>
                      <a:pt x="44930" y="0"/>
                      <a:pt x="38748" y="3799"/>
                      <a:pt x="35695" y="9835"/>
                    </a:cubicBezTo>
                    <a:lnTo>
                      <a:pt x="0" y="80267"/>
                    </a:lnTo>
                    <a:lnTo>
                      <a:pt x="103360" y="80267"/>
                    </a:lnTo>
                    <a:close/>
                  </a:path>
                </a:pathLst>
              </a:custGeom>
              <a:solidFill>
                <a:srgbClr val="3F3F3F"/>
              </a:solidFill>
              <a:ln w="1191"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98AEAD8-D4DB-4CA2-A631-F5852A951A95}"/>
                  </a:ext>
                </a:extLst>
              </p:cNvPr>
              <p:cNvSpPr/>
              <p:nvPr/>
            </p:nvSpPr>
            <p:spPr>
              <a:xfrm>
                <a:off x="3257500" y="4980122"/>
                <a:ext cx="117210" cy="93231"/>
              </a:xfrm>
              <a:custGeom>
                <a:avLst/>
                <a:gdLst>
                  <a:gd name="connsiteX0" fmla="*/ 0 w 117210"/>
                  <a:gd name="connsiteY0" fmla="*/ 45519 h 93231"/>
                  <a:gd name="connsiteX1" fmla="*/ 47965 w 117210"/>
                  <a:gd name="connsiteY1" fmla="*/ 93232 h 93231"/>
                  <a:gd name="connsiteX2" fmla="*/ 69245 w 117210"/>
                  <a:gd name="connsiteY2" fmla="*/ 93232 h 93231"/>
                  <a:gd name="connsiteX3" fmla="*/ 117210 w 117210"/>
                  <a:gd name="connsiteY3" fmla="*/ 45519 h 93231"/>
                  <a:gd name="connsiteX4" fmla="*/ 117210 w 117210"/>
                  <a:gd name="connsiteY4" fmla="*/ 0 h 93231"/>
                  <a:gd name="connsiteX5" fmla="*/ 0 w 117210"/>
                  <a:gd name="connsiteY5" fmla="*/ 0 h 9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10" h="93231">
                    <a:moveTo>
                      <a:pt x="0" y="45519"/>
                    </a:moveTo>
                    <a:cubicBezTo>
                      <a:pt x="0" y="71827"/>
                      <a:pt x="21517" y="93232"/>
                      <a:pt x="47965" y="93232"/>
                    </a:cubicBezTo>
                    <a:lnTo>
                      <a:pt x="69245" y="93232"/>
                    </a:lnTo>
                    <a:cubicBezTo>
                      <a:pt x="95693" y="93232"/>
                      <a:pt x="117210" y="71827"/>
                      <a:pt x="117210" y="45519"/>
                    </a:cubicBezTo>
                    <a:lnTo>
                      <a:pt x="117210" y="0"/>
                    </a:lnTo>
                    <a:lnTo>
                      <a:pt x="0" y="0"/>
                    </a:lnTo>
                    <a:close/>
                  </a:path>
                </a:pathLst>
              </a:custGeom>
              <a:solidFill>
                <a:srgbClr val="3F3F3F"/>
              </a:solidFill>
              <a:ln w="1191"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3857FA4-C19F-43B6-8920-E1EDDE35BB94}"/>
                  </a:ext>
                </a:extLst>
              </p:cNvPr>
              <p:cNvSpPr/>
              <p:nvPr/>
            </p:nvSpPr>
            <p:spPr>
              <a:xfrm>
                <a:off x="2762667" y="4512461"/>
                <a:ext cx="457763" cy="560892"/>
              </a:xfrm>
              <a:custGeom>
                <a:avLst/>
                <a:gdLst>
                  <a:gd name="connsiteX0" fmla="*/ 380781 w 457763"/>
                  <a:gd name="connsiteY0" fmla="*/ 0 h 560892"/>
                  <a:gd name="connsiteX1" fmla="*/ 76982 w 457763"/>
                  <a:gd name="connsiteY1" fmla="*/ 0 h 560892"/>
                  <a:gd name="connsiteX2" fmla="*/ 0 w 457763"/>
                  <a:gd name="connsiteY2" fmla="*/ 77132 h 560892"/>
                  <a:gd name="connsiteX3" fmla="*/ 0 w 457763"/>
                  <a:gd name="connsiteY3" fmla="*/ 483764 h 560892"/>
                  <a:gd name="connsiteX4" fmla="*/ 76982 w 457763"/>
                  <a:gd name="connsiteY4" fmla="*/ 560892 h 560892"/>
                  <a:gd name="connsiteX5" fmla="*/ 380781 w 457763"/>
                  <a:gd name="connsiteY5" fmla="*/ 560892 h 560892"/>
                  <a:gd name="connsiteX6" fmla="*/ 457763 w 457763"/>
                  <a:gd name="connsiteY6" fmla="*/ 483764 h 560892"/>
                  <a:gd name="connsiteX7" fmla="*/ 457763 w 457763"/>
                  <a:gd name="connsiteY7" fmla="*/ 77132 h 560892"/>
                  <a:gd name="connsiteX8" fmla="*/ 380781 w 457763"/>
                  <a:gd name="connsiteY8" fmla="*/ 0 h 560892"/>
                  <a:gd name="connsiteX9" fmla="*/ 198767 w 457763"/>
                  <a:gd name="connsiteY9" fmla="*/ 442751 h 560892"/>
                  <a:gd name="connsiteX10" fmla="*/ 91756 w 457763"/>
                  <a:gd name="connsiteY10" fmla="*/ 442751 h 560892"/>
                  <a:gd name="connsiteX11" fmla="*/ 73825 w 457763"/>
                  <a:gd name="connsiteY11" fmla="*/ 424785 h 560892"/>
                  <a:gd name="connsiteX12" fmla="*/ 91756 w 457763"/>
                  <a:gd name="connsiteY12" fmla="*/ 406819 h 560892"/>
                  <a:gd name="connsiteX13" fmla="*/ 198767 w 457763"/>
                  <a:gd name="connsiteY13" fmla="*/ 406819 h 560892"/>
                  <a:gd name="connsiteX14" fmla="*/ 216698 w 457763"/>
                  <a:gd name="connsiteY14" fmla="*/ 424785 h 560892"/>
                  <a:gd name="connsiteX15" fmla="*/ 198767 w 457763"/>
                  <a:gd name="connsiteY15" fmla="*/ 442751 h 560892"/>
                  <a:gd name="connsiteX16" fmla="*/ 198767 w 457763"/>
                  <a:gd name="connsiteY16" fmla="*/ 369679 h 560892"/>
                  <a:gd name="connsiteX17" fmla="*/ 91756 w 457763"/>
                  <a:gd name="connsiteY17" fmla="*/ 369679 h 560892"/>
                  <a:gd name="connsiteX18" fmla="*/ 73825 w 457763"/>
                  <a:gd name="connsiteY18" fmla="*/ 351713 h 560892"/>
                  <a:gd name="connsiteX19" fmla="*/ 91756 w 457763"/>
                  <a:gd name="connsiteY19" fmla="*/ 333747 h 560892"/>
                  <a:gd name="connsiteX20" fmla="*/ 198767 w 457763"/>
                  <a:gd name="connsiteY20" fmla="*/ 333747 h 560892"/>
                  <a:gd name="connsiteX21" fmla="*/ 216698 w 457763"/>
                  <a:gd name="connsiteY21" fmla="*/ 351713 h 560892"/>
                  <a:gd name="connsiteX22" fmla="*/ 198767 w 457763"/>
                  <a:gd name="connsiteY22" fmla="*/ 369679 h 560892"/>
                  <a:gd name="connsiteX23" fmla="*/ 198767 w 457763"/>
                  <a:gd name="connsiteY23" fmla="*/ 297812 h 560892"/>
                  <a:gd name="connsiteX24" fmla="*/ 91756 w 457763"/>
                  <a:gd name="connsiteY24" fmla="*/ 297812 h 560892"/>
                  <a:gd name="connsiteX25" fmla="*/ 73825 w 457763"/>
                  <a:gd name="connsiteY25" fmla="*/ 279845 h 560892"/>
                  <a:gd name="connsiteX26" fmla="*/ 91756 w 457763"/>
                  <a:gd name="connsiteY26" fmla="*/ 261879 h 560892"/>
                  <a:gd name="connsiteX27" fmla="*/ 198767 w 457763"/>
                  <a:gd name="connsiteY27" fmla="*/ 261879 h 560892"/>
                  <a:gd name="connsiteX28" fmla="*/ 216698 w 457763"/>
                  <a:gd name="connsiteY28" fmla="*/ 279845 h 560892"/>
                  <a:gd name="connsiteX29" fmla="*/ 198767 w 457763"/>
                  <a:gd name="connsiteY29" fmla="*/ 297812 h 560892"/>
                  <a:gd name="connsiteX30" fmla="*/ 198767 w 457763"/>
                  <a:gd name="connsiteY30" fmla="*/ 225942 h 560892"/>
                  <a:gd name="connsiteX31" fmla="*/ 91756 w 457763"/>
                  <a:gd name="connsiteY31" fmla="*/ 225942 h 560892"/>
                  <a:gd name="connsiteX32" fmla="*/ 73825 w 457763"/>
                  <a:gd name="connsiteY32" fmla="*/ 207976 h 560892"/>
                  <a:gd name="connsiteX33" fmla="*/ 91756 w 457763"/>
                  <a:gd name="connsiteY33" fmla="*/ 190010 h 560892"/>
                  <a:gd name="connsiteX34" fmla="*/ 198767 w 457763"/>
                  <a:gd name="connsiteY34" fmla="*/ 190010 h 560892"/>
                  <a:gd name="connsiteX35" fmla="*/ 216698 w 457763"/>
                  <a:gd name="connsiteY35" fmla="*/ 207976 h 560892"/>
                  <a:gd name="connsiteX36" fmla="*/ 198767 w 457763"/>
                  <a:gd name="connsiteY36" fmla="*/ 225942 h 560892"/>
                  <a:gd name="connsiteX37" fmla="*/ 198767 w 457763"/>
                  <a:gd name="connsiteY37" fmla="*/ 154073 h 560892"/>
                  <a:gd name="connsiteX38" fmla="*/ 91756 w 457763"/>
                  <a:gd name="connsiteY38" fmla="*/ 154073 h 560892"/>
                  <a:gd name="connsiteX39" fmla="*/ 73825 w 457763"/>
                  <a:gd name="connsiteY39" fmla="*/ 136107 h 560892"/>
                  <a:gd name="connsiteX40" fmla="*/ 91756 w 457763"/>
                  <a:gd name="connsiteY40" fmla="*/ 118141 h 560892"/>
                  <a:gd name="connsiteX41" fmla="*/ 198767 w 457763"/>
                  <a:gd name="connsiteY41" fmla="*/ 118141 h 560892"/>
                  <a:gd name="connsiteX42" fmla="*/ 216698 w 457763"/>
                  <a:gd name="connsiteY42" fmla="*/ 136107 h 560892"/>
                  <a:gd name="connsiteX43" fmla="*/ 198767 w 457763"/>
                  <a:gd name="connsiteY43" fmla="*/ 154073 h 560892"/>
                  <a:gd name="connsiteX44" fmla="*/ 310532 w 457763"/>
                  <a:gd name="connsiteY44" fmla="*/ 442751 h 560892"/>
                  <a:gd name="connsiteX45" fmla="*/ 258990 w 457763"/>
                  <a:gd name="connsiteY45" fmla="*/ 442751 h 560892"/>
                  <a:gd name="connsiteX46" fmla="*/ 241059 w 457763"/>
                  <a:gd name="connsiteY46" fmla="*/ 424785 h 560892"/>
                  <a:gd name="connsiteX47" fmla="*/ 258990 w 457763"/>
                  <a:gd name="connsiteY47" fmla="*/ 406819 h 560892"/>
                  <a:gd name="connsiteX48" fmla="*/ 310532 w 457763"/>
                  <a:gd name="connsiteY48" fmla="*/ 406819 h 560892"/>
                  <a:gd name="connsiteX49" fmla="*/ 328463 w 457763"/>
                  <a:gd name="connsiteY49" fmla="*/ 424785 h 560892"/>
                  <a:gd name="connsiteX50" fmla="*/ 310532 w 457763"/>
                  <a:gd name="connsiteY50" fmla="*/ 442751 h 560892"/>
                  <a:gd name="connsiteX51" fmla="*/ 366007 w 457763"/>
                  <a:gd name="connsiteY51" fmla="*/ 225942 h 560892"/>
                  <a:gd name="connsiteX52" fmla="*/ 258990 w 457763"/>
                  <a:gd name="connsiteY52" fmla="*/ 225942 h 560892"/>
                  <a:gd name="connsiteX53" fmla="*/ 241059 w 457763"/>
                  <a:gd name="connsiteY53" fmla="*/ 207976 h 560892"/>
                  <a:gd name="connsiteX54" fmla="*/ 258990 w 457763"/>
                  <a:gd name="connsiteY54" fmla="*/ 190010 h 560892"/>
                  <a:gd name="connsiteX55" fmla="*/ 366007 w 457763"/>
                  <a:gd name="connsiteY55" fmla="*/ 190010 h 560892"/>
                  <a:gd name="connsiteX56" fmla="*/ 383938 w 457763"/>
                  <a:gd name="connsiteY56" fmla="*/ 207976 h 560892"/>
                  <a:gd name="connsiteX57" fmla="*/ 366007 w 457763"/>
                  <a:gd name="connsiteY57" fmla="*/ 225942 h 560892"/>
                  <a:gd name="connsiteX58" fmla="*/ 366007 w 457763"/>
                  <a:gd name="connsiteY58" fmla="*/ 154073 h 560892"/>
                  <a:gd name="connsiteX59" fmla="*/ 258990 w 457763"/>
                  <a:gd name="connsiteY59" fmla="*/ 154073 h 560892"/>
                  <a:gd name="connsiteX60" fmla="*/ 241059 w 457763"/>
                  <a:gd name="connsiteY60" fmla="*/ 136107 h 560892"/>
                  <a:gd name="connsiteX61" fmla="*/ 258990 w 457763"/>
                  <a:gd name="connsiteY61" fmla="*/ 118141 h 560892"/>
                  <a:gd name="connsiteX62" fmla="*/ 366007 w 457763"/>
                  <a:gd name="connsiteY62" fmla="*/ 118141 h 560892"/>
                  <a:gd name="connsiteX63" fmla="*/ 383938 w 457763"/>
                  <a:gd name="connsiteY63" fmla="*/ 136107 h 560892"/>
                  <a:gd name="connsiteX64" fmla="*/ 366007 w 457763"/>
                  <a:gd name="connsiteY64" fmla="*/ 154073 h 56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57763" h="560892">
                    <a:moveTo>
                      <a:pt x="380781" y="0"/>
                    </a:moveTo>
                    <a:lnTo>
                      <a:pt x="76982" y="0"/>
                    </a:lnTo>
                    <a:cubicBezTo>
                      <a:pt x="34536" y="0"/>
                      <a:pt x="0" y="34599"/>
                      <a:pt x="0" y="77132"/>
                    </a:cubicBezTo>
                    <a:lnTo>
                      <a:pt x="0" y="483764"/>
                    </a:lnTo>
                    <a:cubicBezTo>
                      <a:pt x="0" y="526293"/>
                      <a:pt x="34536" y="560892"/>
                      <a:pt x="76982" y="560892"/>
                    </a:cubicBezTo>
                    <a:lnTo>
                      <a:pt x="380781" y="560892"/>
                    </a:lnTo>
                    <a:cubicBezTo>
                      <a:pt x="423227" y="560892"/>
                      <a:pt x="457763" y="526293"/>
                      <a:pt x="457763" y="483764"/>
                    </a:cubicBezTo>
                    <a:lnTo>
                      <a:pt x="457763" y="77132"/>
                    </a:lnTo>
                    <a:cubicBezTo>
                      <a:pt x="457763" y="34599"/>
                      <a:pt x="423227" y="0"/>
                      <a:pt x="380781" y="0"/>
                    </a:cubicBezTo>
                    <a:close/>
                    <a:moveTo>
                      <a:pt x="198767" y="442751"/>
                    </a:moveTo>
                    <a:lnTo>
                      <a:pt x="91756" y="442751"/>
                    </a:lnTo>
                    <a:cubicBezTo>
                      <a:pt x="81852" y="442751"/>
                      <a:pt x="73825" y="434708"/>
                      <a:pt x="73825" y="424785"/>
                    </a:cubicBezTo>
                    <a:cubicBezTo>
                      <a:pt x="73825" y="414862"/>
                      <a:pt x="81852" y="406819"/>
                      <a:pt x="91756" y="406819"/>
                    </a:cubicBezTo>
                    <a:lnTo>
                      <a:pt x="198767" y="406819"/>
                    </a:lnTo>
                    <a:cubicBezTo>
                      <a:pt x="208671" y="406819"/>
                      <a:pt x="216698" y="414862"/>
                      <a:pt x="216698" y="424785"/>
                    </a:cubicBezTo>
                    <a:cubicBezTo>
                      <a:pt x="216698" y="434708"/>
                      <a:pt x="208671" y="442751"/>
                      <a:pt x="198767" y="442751"/>
                    </a:cubicBezTo>
                    <a:close/>
                    <a:moveTo>
                      <a:pt x="198767" y="369679"/>
                    </a:moveTo>
                    <a:lnTo>
                      <a:pt x="91756" y="369679"/>
                    </a:lnTo>
                    <a:cubicBezTo>
                      <a:pt x="81852" y="369679"/>
                      <a:pt x="73825" y="361638"/>
                      <a:pt x="73825" y="351713"/>
                    </a:cubicBezTo>
                    <a:cubicBezTo>
                      <a:pt x="73825" y="341790"/>
                      <a:pt x="81852" y="333747"/>
                      <a:pt x="91756" y="333747"/>
                    </a:cubicBezTo>
                    <a:lnTo>
                      <a:pt x="198767" y="333747"/>
                    </a:lnTo>
                    <a:cubicBezTo>
                      <a:pt x="208671" y="333747"/>
                      <a:pt x="216698" y="341790"/>
                      <a:pt x="216698" y="351713"/>
                    </a:cubicBezTo>
                    <a:cubicBezTo>
                      <a:pt x="216698" y="361638"/>
                      <a:pt x="208671" y="369679"/>
                      <a:pt x="198767" y="369679"/>
                    </a:cubicBezTo>
                    <a:close/>
                    <a:moveTo>
                      <a:pt x="198767" y="297812"/>
                    </a:moveTo>
                    <a:lnTo>
                      <a:pt x="91756" y="297812"/>
                    </a:lnTo>
                    <a:cubicBezTo>
                      <a:pt x="81852" y="297812"/>
                      <a:pt x="73825" y="289769"/>
                      <a:pt x="73825" y="279845"/>
                    </a:cubicBezTo>
                    <a:cubicBezTo>
                      <a:pt x="73825" y="269921"/>
                      <a:pt x="81852" y="261879"/>
                      <a:pt x="91756" y="261879"/>
                    </a:cubicBezTo>
                    <a:lnTo>
                      <a:pt x="198767" y="261879"/>
                    </a:lnTo>
                    <a:cubicBezTo>
                      <a:pt x="208671" y="261879"/>
                      <a:pt x="216698" y="269921"/>
                      <a:pt x="216698" y="279845"/>
                    </a:cubicBezTo>
                    <a:cubicBezTo>
                      <a:pt x="216698" y="289769"/>
                      <a:pt x="208671" y="297812"/>
                      <a:pt x="198767" y="297812"/>
                    </a:cubicBezTo>
                    <a:close/>
                    <a:moveTo>
                      <a:pt x="198767" y="225942"/>
                    </a:moveTo>
                    <a:lnTo>
                      <a:pt x="91756" y="225942"/>
                    </a:lnTo>
                    <a:cubicBezTo>
                      <a:pt x="81852" y="225942"/>
                      <a:pt x="73825" y="217900"/>
                      <a:pt x="73825" y="207976"/>
                    </a:cubicBezTo>
                    <a:cubicBezTo>
                      <a:pt x="73825" y="198052"/>
                      <a:pt x="81852" y="190010"/>
                      <a:pt x="91756" y="190010"/>
                    </a:cubicBezTo>
                    <a:lnTo>
                      <a:pt x="198767" y="190010"/>
                    </a:lnTo>
                    <a:cubicBezTo>
                      <a:pt x="208671" y="190010"/>
                      <a:pt x="216698" y="198052"/>
                      <a:pt x="216698" y="207976"/>
                    </a:cubicBezTo>
                    <a:cubicBezTo>
                      <a:pt x="216698" y="217900"/>
                      <a:pt x="208671" y="225942"/>
                      <a:pt x="198767" y="225942"/>
                    </a:cubicBezTo>
                    <a:close/>
                    <a:moveTo>
                      <a:pt x="198767" y="154073"/>
                    </a:moveTo>
                    <a:lnTo>
                      <a:pt x="91756" y="154073"/>
                    </a:lnTo>
                    <a:cubicBezTo>
                      <a:pt x="81852" y="154073"/>
                      <a:pt x="73825" y="146031"/>
                      <a:pt x="73825" y="136107"/>
                    </a:cubicBezTo>
                    <a:cubicBezTo>
                      <a:pt x="73825" y="126184"/>
                      <a:pt x="81852" y="118141"/>
                      <a:pt x="91756" y="118141"/>
                    </a:cubicBezTo>
                    <a:lnTo>
                      <a:pt x="198767" y="118141"/>
                    </a:lnTo>
                    <a:cubicBezTo>
                      <a:pt x="208671" y="118141"/>
                      <a:pt x="216698" y="126184"/>
                      <a:pt x="216698" y="136107"/>
                    </a:cubicBezTo>
                    <a:cubicBezTo>
                      <a:pt x="216698" y="146031"/>
                      <a:pt x="208671" y="154073"/>
                      <a:pt x="198767" y="154073"/>
                    </a:cubicBezTo>
                    <a:close/>
                    <a:moveTo>
                      <a:pt x="310532" y="442751"/>
                    </a:moveTo>
                    <a:lnTo>
                      <a:pt x="258990" y="442751"/>
                    </a:lnTo>
                    <a:cubicBezTo>
                      <a:pt x="249086" y="442751"/>
                      <a:pt x="241059" y="434708"/>
                      <a:pt x="241059" y="424785"/>
                    </a:cubicBezTo>
                    <a:cubicBezTo>
                      <a:pt x="241059" y="414862"/>
                      <a:pt x="249086" y="406819"/>
                      <a:pt x="258990" y="406819"/>
                    </a:cubicBezTo>
                    <a:lnTo>
                      <a:pt x="310532" y="406819"/>
                    </a:lnTo>
                    <a:cubicBezTo>
                      <a:pt x="320437" y="406819"/>
                      <a:pt x="328463" y="414862"/>
                      <a:pt x="328463" y="424785"/>
                    </a:cubicBezTo>
                    <a:cubicBezTo>
                      <a:pt x="328463" y="434708"/>
                      <a:pt x="320437" y="442751"/>
                      <a:pt x="310532" y="442751"/>
                    </a:cubicBezTo>
                    <a:close/>
                    <a:moveTo>
                      <a:pt x="366007" y="225942"/>
                    </a:moveTo>
                    <a:lnTo>
                      <a:pt x="258990" y="225942"/>
                    </a:lnTo>
                    <a:cubicBezTo>
                      <a:pt x="249091" y="225942"/>
                      <a:pt x="241059" y="217900"/>
                      <a:pt x="241059" y="207976"/>
                    </a:cubicBezTo>
                    <a:cubicBezTo>
                      <a:pt x="241059" y="198052"/>
                      <a:pt x="249091" y="190010"/>
                      <a:pt x="258990" y="190010"/>
                    </a:cubicBezTo>
                    <a:lnTo>
                      <a:pt x="366007" y="190010"/>
                    </a:lnTo>
                    <a:cubicBezTo>
                      <a:pt x="375911" y="190010"/>
                      <a:pt x="383938" y="198052"/>
                      <a:pt x="383938" y="207976"/>
                    </a:cubicBezTo>
                    <a:cubicBezTo>
                      <a:pt x="383938" y="217900"/>
                      <a:pt x="375911" y="225942"/>
                      <a:pt x="366007" y="225942"/>
                    </a:cubicBezTo>
                    <a:close/>
                    <a:moveTo>
                      <a:pt x="366007" y="154073"/>
                    </a:moveTo>
                    <a:lnTo>
                      <a:pt x="258990" y="154073"/>
                    </a:lnTo>
                    <a:cubicBezTo>
                      <a:pt x="249091" y="154073"/>
                      <a:pt x="241059" y="146031"/>
                      <a:pt x="241059" y="136107"/>
                    </a:cubicBezTo>
                    <a:cubicBezTo>
                      <a:pt x="241059" y="126184"/>
                      <a:pt x="249091" y="118141"/>
                      <a:pt x="258990" y="118141"/>
                    </a:cubicBezTo>
                    <a:lnTo>
                      <a:pt x="366007" y="118141"/>
                    </a:lnTo>
                    <a:cubicBezTo>
                      <a:pt x="375911" y="118141"/>
                      <a:pt x="383938" y="126184"/>
                      <a:pt x="383938" y="136107"/>
                    </a:cubicBezTo>
                    <a:cubicBezTo>
                      <a:pt x="383938" y="146031"/>
                      <a:pt x="375911" y="154073"/>
                      <a:pt x="366007" y="154073"/>
                    </a:cubicBezTo>
                    <a:close/>
                  </a:path>
                </a:pathLst>
              </a:custGeom>
              <a:solidFill>
                <a:srgbClr val="3F3F3F"/>
              </a:solidFill>
              <a:ln w="1191" cap="flat">
                <a:noFill/>
                <a:prstDash val="solid"/>
                <a:miter/>
              </a:ln>
            </p:spPr>
            <p:txBody>
              <a:bodyPr rtlCol="0" anchor="ctr"/>
              <a:lstStyle/>
              <a:p>
                <a:endParaRPr lang="en-US"/>
              </a:p>
            </p:txBody>
          </p:sp>
        </p:grpSp>
        <p:sp>
          <p:nvSpPr>
            <p:cNvPr id="111" name="Graphic 331">
              <a:extLst>
                <a:ext uri="{FF2B5EF4-FFF2-40B4-BE49-F238E27FC236}">
                  <a16:creationId xmlns:a16="http://schemas.microsoft.com/office/drawing/2014/main" id="{D3FBAEF0-25D0-43F6-8545-FD79203CB9EC}"/>
                </a:ext>
              </a:extLst>
            </p:cNvPr>
            <p:cNvSpPr/>
            <p:nvPr/>
          </p:nvSpPr>
          <p:spPr>
            <a:xfrm>
              <a:off x="4137114" y="4548436"/>
              <a:ext cx="467672" cy="570040"/>
            </a:xfrm>
            <a:custGeom>
              <a:avLst/>
              <a:gdLst>
                <a:gd name="connsiteX0" fmla="*/ 486167 w 532603"/>
                <a:gd name="connsiteY0" fmla="*/ 22876 h 649184"/>
                <a:gd name="connsiteX1" fmla="*/ 233202 w 532603"/>
                <a:gd name="connsiteY1" fmla="*/ 22876 h 649184"/>
                <a:gd name="connsiteX2" fmla="*/ 232455 w 532603"/>
                <a:gd name="connsiteY2" fmla="*/ 20925 h 649184"/>
                <a:gd name="connsiteX3" fmla="*/ 201961 w 532603"/>
                <a:gd name="connsiteY3" fmla="*/ 0 h 649184"/>
                <a:gd name="connsiteX4" fmla="*/ 52229 w 532603"/>
                <a:gd name="connsiteY4" fmla="*/ 0 h 649184"/>
                <a:gd name="connsiteX5" fmla="*/ 0 w 532603"/>
                <a:gd name="connsiteY5" fmla="*/ 50900 h 649184"/>
                <a:gd name="connsiteX6" fmla="*/ 0 w 532603"/>
                <a:gd name="connsiteY6" fmla="*/ 598263 h 649184"/>
                <a:gd name="connsiteX7" fmla="*/ 52229 w 532603"/>
                <a:gd name="connsiteY7" fmla="*/ 649184 h 649184"/>
                <a:gd name="connsiteX8" fmla="*/ 441681 w 532603"/>
                <a:gd name="connsiteY8" fmla="*/ 649184 h 649184"/>
                <a:gd name="connsiteX9" fmla="*/ 456959 w 532603"/>
                <a:gd name="connsiteY9" fmla="*/ 641151 h 649184"/>
                <a:gd name="connsiteX10" fmla="*/ 459035 w 532603"/>
                <a:gd name="connsiteY10" fmla="*/ 624045 h 649184"/>
                <a:gd name="connsiteX11" fmla="*/ 486187 w 532603"/>
                <a:gd name="connsiteY11" fmla="*/ 624045 h 649184"/>
                <a:gd name="connsiteX12" fmla="*/ 532604 w 532603"/>
                <a:gd name="connsiteY12" fmla="*/ 576612 h 649184"/>
                <a:gd name="connsiteX13" fmla="*/ 532604 w 532603"/>
                <a:gd name="connsiteY13" fmla="*/ 70475 h 649184"/>
                <a:gd name="connsiteX14" fmla="*/ 486167 w 532603"/>
                <a:gd name="connsiteY14" fmla="*/ 22876 h 649184"/>
                <a:gd name="connsiteX15" fmla="*/ 480043 w 532603"/>
                <a:gd name="connsiteY15" fmla="*/ 569201 h 649184"/>
                <a:gd name="connsiteX16" fmla="*/ 438733 w 532603"/>
                <a:gd name="connsiteY16" fmla="*/ 569201 h 649184"/>
                <a:gd name="connsiteX17" fmla="*/ 415587 w 532603"/>
                <a:gd name="connsiteY17" fmla="*/ 508026 h 649184"/>
                <a:gd name="connsiteX18" fmla="*/ 437758 w 532603"/>
                <a:gd name="connsiteY18" fmla="*/ 481662 h 649184"/>
                <a:gd name="connsiteX19" fmla="*/ 410585 w 532603"/>
                <a:gd name="connsiteY19" fmla="*/ 454904 h 649184"/>
                <a:gd name="connsiteX20" fmla="*/ 395452 w 532603"/>
                <a:gd name="connsiteY20" fmla="*/ 454904 h 649184"/>
                <a:gd name="connsiteX21" fmla="*/ 376520 w 532603"/>
                <a:gd name="connsiteY21" fmla="*/ 404627 h 649184"/>
                <a:gd name="connsiteX22" fmla="*/ 415193 w 532603"/>
                <a:gd name="connsiteY22" fmla="*/ 404627 h 649184"/>
                <a:gd name="connsiteX23" fmla="*/ 442325 w 532603"/>
                <a:gd name="connsiteY23" fmla="*/ 377184 h 649184"/>
                <a:gd name="connsiteX24" fmla="*/ 415193 w 532603"/>
                <a:gd name="connsiteY24" fmla="*/ 349783 h 649184"/>
                <a:gd name="connsiteX25" fmla="*/ 356239 w 532603"/>
                <a:gd name="connsiteY25" fmla="*/ 349783 h 649184"/>
                <a:gd name="connsiteX26" fmla="*/ 337307 w 532603"/>
                <a:gd name="connsiteY26" fmla="*/ 299485 h 649184"/>
                <a:gd name="connsiteX27" fmla="*/ 415193 w 532603"/>
                <a:gd name="connsiteY27" fmla="*/ 299485 h 649184"/>
                <a:gd name="connsiteX28" fmla="*/ 442325 w 532603"/>
                <a:gd name="connsiteY28" fmla="*/ 273204 h 649184"/>
                <a:gd name="connsiteX29" fmla="*/ 415193 w 532603"/>
                <a:gd name="connsiteY29" fmla="*/ 246882 h 649184"/>
                <a:gd name="connsiteX30" fmla="*/ 317026 w 532603"/>
                <a:gd name="connsiteY30" fmla="*/ 246882 h 649184"/>
                <a:gd name="connsiteX31" fmla="*/ 298094 w 532603"/>
                <a:gd name="connsiteY31" fmla="*/ 196626 h 649184"/>
                <a:gd name="connsiteX32" fmla="*/ 415193 w 532603"/>
                <a:gd name="connsiteY32" fmla="*/ 196626 h 649184"/>
                <a:gd name="connsiteX33" fmla="*/ 442325 w 532603"/>
                <a:gd name="connsiteY33" fmla="*/ 169183 h 649184"/>
                <a:gd name="connsiteX34" fmla="*/ 415193 w 532603"/>
                <a:gd name="connsiteY34" fmla="*/ 141781 h 649184"/>
                <a:gd name="connsiteX35" fmla="*/ 277833 w 532603"/>
                <a:gd name="connsiteY35" fmla="*/ 141781 h 649184"/>
                <a:gd name="connsiteX36" fmla="*/ 253463 w 532603"/>
                <a:gd name="connsiteY36" fmla="*/ 77762 h 649184"/>
                <a:gd name="connsiteX37" fmla="*/ 480022 w 532603"/>
                <a:gd name="connsiteY37" fmla="*/ 77762 h 649184"/>
                <a:gd name="connsiteX38" fmla="*/ 480022 w 532603"/>
                <a:gd name="connsiteY38" fmla="*/ 569201 h 64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2603" h="649184">
                  <a:moveTo>
                    <a:pt x="486167" y="22876"/>
                  </a:moveTo>
                  <a:lnTo>
                    <a:pt x="233202" y="22876"/>
                  </a:lnTo>
                  <a:lnTo>
                    <a:pt x="232455" y="20925"/>
                  </a:lnTo>
                  <a:cubicBezTo>
                    <a:pt x="227597" y="8324"/>
                    <a:pt x="215474" y="0"/>
                    <a:pt x="201961" y="0"/>
                  </a:cubicBezTo>
                  <a:lnTo>
                    <a:pt x="52229" y="0"/>
                  </a:lnTo>
                  <a:cubicBezTo>
                    <a:pt x="23852" y="0"/>
                    <a:pt x="0" y="22523"/>
                    <a:pt x="0" y="50900"/>
                  </a:cubicBezTo>
                  <a:lnTo>
                    <a:pt x="0" y="598263"/>
                  </a:lnTo>
                  <a:cubicBezTo>
                    <a:pt x="0" y="626599"/>
                    <a:pt x="23831" y="649184"/>
                    <a:pt x="52229" y="649184"/>
                  </a:cubicBezTo>
                  <a:lnTo>
                    <a:pt x="441681" y="649184"/>
                  </a:lnTo>
                  <a:cubicBezTo>
                    <a:pt x="447805" y="649184"/>
                    <a:pt x="453513" y="646153"/>
                    <a:pt x="456959" y="641151"/>
                  </a:cubicBezTo>
                  <a:cubicBezTo>
                    <a:pt x="460405" y="636127"/>
                    <a:pt x="461173" y="629713"/>
                    <a:pt x="459035" y="624045"/>
                  </a:cubicBezTo>
                  <a:lnTo>
                    <a:pt x="486187" y="624045"/>
                  </a:lnTo>
                  <a:cubicBezTo>
                    <a:pt x="512447" y="624045"/>
                    <a:pt x="532604" y="602851"/>
                    <a:pt x="532604" y="576612"/>
                  </a:cubicBezTo>
                  <a:lnTo>
                    <a:pt x="532604" y="70475"/>
                  </a:lnTo>
                  <a:cubicBezTo>
                    <a:pt x="532583" y="44237"/>
                    <a:pt x="512406" y="22876"/>
                    <a:pt x="486167" y="22876"/>
                  </a:cubicBezTo>
                  <a:close/>
                  <a:moveTo>
                    <a:pt x="480043" y="569201"/>
                  </a:moveTo>
                  <a:lnTo>
                    <a:pt x="438733" y="569201"/>
                  </a:lnTo>
                  <a:lnTo>
                    <a:pt x="415587" y="508026"/>
                  </a:lnTo>
                  <a:cubicBezTo>
                    <a:pt x="428229" y="505721"/>
                    <a:pt x="437758" y="494968"/>
                    <a:pt x="437758" y="481662"/>
                  </a:cubicBezTo>
                  <a:cubicBezTo>
                    <a:pt x="437758" y="466654"/>
                    <a:pt x="425635" y="454904"/>
                    <a:pt x="410585" y="454904"/>
                  </a:cubicBezTo>
                  <a:lnTo>
                    <a:pt x="395452" y="454904"/>
                  </a:lnTo>
                  <a:lnTo>
                    <a:pt x="376520" y="404627"/>
                  </a:lnTo>
                  <a:lnTo>
                    <a:pt x="415193" y="404627"/>
                  </a:lnTo>
                  <a:cubicBezTo>
                    <a:pt x="430201" y="404627"/>
                    <a:pt x="442325" y="392172"/>
                    <a:pt x="442325" y="377184"/>
                  </a:cubicBezTo>
                  <a:cubicBezTo>
                    <a:pt x="442325" y="362196"/>
                    <a:pt x="430201" y="349783"/>
                    <a:pt x="415193" y="349783"/>
                  </a:cubicBezTo>
                  <a:lnTo>
                    <a:pt x="356239" y="349783"/>
                  </a:lnTo>
                  <a:lnTo>
                    <a:pt x="337307" y="299485"/>
                  </a:lnTo>
                  <a:lnTo>
                    <a:pt x="415193" y="299485"/>
                  </a:lnTo>
                  <a:cubicBezTo>
                    <a:pt x="430201" y="299485"/>
                    <a:pt x="442325" y="288171"/>
                    <a:pt x="442325" y="273204"/>
                  </a:cubicBezTo>
                  <a:cubicBezTo>
                    <a:pt x="442325" y="258196"/>
                    <a:pt x="430201" y="246882"/>
                    <a:pt x="415193" y="246882"/>
                  </a:cubicBezTo>
                  <a:lnTo>
                    <a:pt x="317026" y="246882"/>
                  </a:lnTo>
                  <a:lnTo>
                    <a:pt x="298094" y="196626"/>
                  </a:lnTo>
                  <a:lnTo>
                    <a:pt x="415193" y="196626"/>
                  </a:lnTo>
                  <a:cubicBezTo>
                    <a:pt x="430201" y="196626"/>
                    <a:pt x="442325" y="184170"/>
                    <a:pt x="442325" y="169183"/>
                  </a:cubicBezTo>
                  <a:cubicBezTo>
                    <a:pt x="442325" y="154216"/>
                    <a:pt x="430201" y="141781"/>
                    <a:pt x="415193" y="141781"/>
                  </a:cubicBezTo>
                  <a:lnTo>
                    <a:pt x="277833" y="141781"/>
                  </a:lnTo>
                  <a:lnTo>
                    <a:pt x="253463" y="77762"/>
                  </a:lnTo>
                  <a:lnTo>
                    <a:pt x="480022" y="77762"/>
                  </a:lnTo>
                  <a:lnTo>
                    <a:pt x="480022" y="569201"/>
                  </a:lnTo>
                  <a:close/>
                </a:path>
              </a:pathLst>
            </a:custGeom>
            <a:solidFill>
              <a:srgbClr val="3F3F3F"/>
            </a:solidFill>
            <a:ln w="20586" cap="flat">
              <a:noFill/>
              <a:prstDash val="solid"/>
              <a:miter/>
            </a:ln>
          </p:spPr>
          <p:txBody>
            <a:bodyPr rtlCol="0" anchor="ctr"/>
            <a:lstStyle/>
            <a:p>
              <a:endParaRPr lang="en-US"/>
            </a:p>
          </p:txBody>
        </p:sp>
        <p:grpSp>
          <p:nvGrpSpPr>
            <p:cNvPr id="112" name="Graphic 324">
              <a:extLst>
                <a:ext uri="{FF2B5EF4-FFF2-40B4-BE49-F238E27FC236}">
                  <a16:creationId xmlns:a16="http://schemas.microsoft.com/office/drawing/2014/main" id="{7D81214B-1592-4BE9-802A-053B48833495}"/>
                </a:ext>
              </a:extLst>
            </p:cNvPr>
            <p:cNvGrpSpPr/>
            <p:nvPr/>
          </p:nvGrpSpPr>
          <p:grpSpPr>
            <a:xfrm>
              <a:off x="10167003" y="4548436"/>
              <a:ext cx="595095" cy="595095"/>
              <a:chOff x="10131849" y="4514391"/>
              <a:chExt cx="721341" cy="721341"/>
            </a:xfrm>
            <a:solidFill>
              <a:schemeClr val="bg1"/>
            </a:solidFill>
          </p:grpSpPr>
          <p:sp>
            <p:nvSpPr>
              <p:cNvPr id="113" name="Freeform: Shape 112">
                <a:extLst>
                  <a:ext uri="{FF2B5EF4-FFF2-40B4-BE49-F238E27FC236}">
                    <a16:creationId xmlns:a16="http://schemas.microsoft.com/office/drawing/2014/main" id="{5E0BDEA8-1C8B-48D9-A0A3-9C500B0935F3}"/>
                  </a:ext>
                </a:extLst>
              </p:cNvPr>
              <p:cNvSpPr/>
              <p:nvPr/>
            </p:nvSpPr>
            <p:spPr>
              <a:xfrm>
                <a:off x="10131849" y="4514391"/>
                <a:ext cx="539509" cy="659769"/>
              </a:xfrm>
              <a:custGeom>
                <a:avLst/>
                <a:gdLst>
                  <a:gd name="connsiteX0" fmla="*/ 515591 w 539509"/>
                  <a:gd name="connsiteY0" fmla="*/ 329225 h 659769"/>
                  <a:gd name="connsiteX1" fmla="*/ 519185 w 539509"/>
                  <a:gd name="connsiteY1" fmla="*/ 329263 h 659769"/>
                  <a:gd name="connsiteX2" fmla="*/ 519492 w 539509"/>
                  <a:gd name="connsiteY2" fmla="*/ 329268 h 659769"/>
                  <a:gd name="connsiteX3" fmla="*/ 539510 w 539509"/>
                  <a:gd name="connsiteY3" fmla="*/ 330545 h 659769"/>
                  <a:gd name="connsiteX4" fmla="*/ 539510 w 539509"/>
                  <a:gd name="connsiteY4" fmla="*/ 85110 h 659769"/>
                  <a:gd name="connsiteX5" fmla="*/ 454398 w 539509"/>
                  <a:gd name="connsiteY5" fmla="*/ 0 h 659769"/>
                  <a:gd name="connsiteX6" fmla="*/ 85116 w 539509"/>
                  <a:gd name="connsiteY6" fmla="*/ 0 h 659769"/>
                  <a:gd name="connsiteX7" fmla="*/ 0 w 539509"/>
                  <a:gd name="connsiteY7" fmla="*/ 85110 h 659769"/>
                  <a:gd name="connsiteX8" fmla="*/ 0 w 539509"/>
                  <a:gd name="connsiteY8" fmla="*/ 574654 h 659769"/>
                  <a:gd name="connsiteX9" fmla="*/ 85110 w 539509"/>
                  <a:gd name="connsiteY9" fmla="*/ 659769 h 659769"/>
                  <a:gd name="connsiteX10" fmla="*/ 331662 w 539509"/>
                  <a:gd name="connsiteY10" fmla="*/ 659769 h 659769"/>
                  <a:gd name="connsiteX11" fmla="*/ 299225 w 539509"/>
                  <a:gd name="connsiteY11" fmla="*/ 545711 h 659769"/>
                  <a:gd name="connsiteX12" fmla="*/ 515591 w 539509"/>
                  <a:gd name="connsiteY12" fmla="*/ 329225 h 659769"/>
                  <a:gd name="connsiteX13" fmla="*/ 305240 w 539509"/>
                  <a:gd name="connsiteY13" fmla="*/ 138966 h 659769"/>
                  <a:gd name="connsiteX14" fmla="*/ 431368 w 539509"/>
                  <a:gd name="connsiteY14" fmla="*/ 138966 h 659769"/>
                  <a:gd name="connsiteX15" fmla="*/ 452501 w 539509"/>
                  <a:gd name="connsiteY15" fmla="*/ 160100 h 659769"/>
                  <a:gd name="connsiteX16" fmla="*/ 431368 w 539509"/>
                  <a:gd name="connsiteY16" fmla="*/ 181233 h 659769"/>
                  <a:gd name="connsiteX17" fmla="*/ 305240 w 539509"/>
                  <a:gd name="connsiteY17" fmla="*/ 181233 h 659769"/>
                  <a:gd name="connsiteX18" fmla="*/ 284107 w 539509"/>
                  <a:gd name="connsiteY18" fmla="*/ 160100 h 659769"/>
                  <a:gd name="connsiteX19" fmla="*/ 305240 w 539509"/>
                  <a:gd name="connsiteY19" fmla="*/ 138966 h 659769"/>
                  <a:gd name="connsiteX20" fmla="*/ 305240 w 539509"/>
                  <a:gd name="connsiteY20" fmla="*/ 223504 h 659769"/>
                  <a:gd name="connsiteX21" fmla="*/ 431368 w 539509"/>
                  <a:gd name="connsiteY21" fmla="*/ 223504 h 659769"/>
                  <a:gd name="connsiteX22" fmla="*/ 452501 w 539509"/>
                  <a:gd name="connsiteY22" fmla="*/ 244637 h 659769"/>
                  <a:gd name="connsiteX23" fmla="*/ 431368 w 539509"/>
                  <a:gd name="connsiteY23" fmla="*/ 265771 h 659769"/>
                  <a:gd name="connsiteX24" fmla="*/ 305240 w 539509"/>
                  <a:gd name="connsiteY24" fmla="*/ 265771 h 659769"/>
                  <a:gd name="connsiteX25" fmla="*/ 284107 w 539509"/>
                  <a:gd name="connsiteY25" fmla="*/ 244637 h 659769"/>
                  <a:gd name="connsiteX26" fmla="*/ 305240 w 539509"/>
                  <a:gd name="connsiteY26" fmla="*/ 223504 h 659769"/>
                  <a:gd name="connsiteX27" fmla="*/ 234268 w 539509"/>
                  <a:gd name="connsiteY27" fmla="*/ 520797 h 659769"/>
                  <a:gd name="connsiteX28" fmla="*/ 108142 w 539509"/>
                  <a:gd name="connsiteY28" fmla="*/ 520797 h 659769"/>
                  <a:gd name="connsiteX29" fmla="*/ 87009 w 539509"/>
                  <a:gd name="connsiteY29" fmla="*/ 499664 h 659769"/>
                  <a:gd name="connsiteX30" fmla="*/ 108142 w 539509"/>
                  <a:gd name="connsiteY30" fmla="*/ 478531 h 659769"/>
                  <a:gd name="connsiteX31" fmla="*/ 234268 w 539509"/>
                  <a:gd name="connsiteY31" fmla="*/ 478531 h 659769"/>
                  <a:gd name="connsiteX32" fmla="*/ 255401 w 539509"/>
                  <a:gd name="connsiteY32" fmla="*/ 499664 h 659769"/>
                  <a:gd name="connsiteX33" fmla="*/ 234268 w 539509"/>
                  <a:gd name="connsiteY33" fmla="*/ 520797 h 659769"/>
                  <a:gd name="connsiteX34" fmla="*/ 234268 w 539509"/>
                  <a:gd name="connsiteY34" fmla="*/ 434845 h 659769"/>
                  <a:gd name="connsiteX35" fmla="*/ 108142 w 539509"/>
                  <a:gd name="connsiteY35" fmla="*/ 434845 h 659769"/>
                  <a:gd name="connsiteX36" fmla="*/ 87009 w 539509"/>
                  <a:gd name="connsiteY36" fmla="*/ 413712 h 659769"/>
                  <a:gd name="connsiteX37" fmla="*/ 108142 w 539509"/>
                  <a:gd name="connsiteY37" fmla="*/ 392579 h 659769"/>
                  <a:gd name="connsiteX38" fmla="*/ 234268 w 539509"/>
                  <a:gd name="connsiteY38" fmla="*/ 392579 h 659769"/>
                  <a:gd name="connsiteX39" fmla="*/ 255401 w 539509"/>
                  <a:gd name="connsiteY39" fmla="*/ 413712 h 659769"/>
                  <a:gd name="connsiteX40" fmla="*/ 234268 w 539509"/>
                  <a:gd name="connsiteY40" fmla="*/ 434845 h 659769"/>
                  <a:gd name="connsiteX41" fmla="*/ 234268 w 539509"/>
                  <a:gd name="connsiteY41" fmla="*/ 350308 h 659769"/>
                  <a:gd name="connsiteX42" fmla="*/ 108142 w 539509"/>
                  <a:gd name="connsiteY42" fmla="*/ 350308 h 659769"/>
                  <a:gd name="connsiteX43" fmla="*/ 87009 w 539509"/>
                  <a:gd name="connsiteY43" fmla="*/ 329175 h 659769"/>
                  <a:gd name="connsiteX44" fmla="*/ 108142 w 539509"/>
                  <a:gd name="connsiteY44" fmla="*/ 308042 h 659769"/>
                  <a:gd name="connsiteX45" fmla="*/ 234268 w 539509"/>
                  <a:gd name="connsiteY45" fmla="*/ 308042 h 659769"/>
                  <a:gd name="connsiteX46" fmla="*/ 255401 w 539509"/>
                  <a:gd name="connsiteY46" fmla="*/ 329175 h 659769"/>
                  <a:gd name="connsiteX47" fmla="*/ 234268 w 539509"/>
                  <a:gd name="connsiteY47" fmla="*/ 350308 h 659769"/>
                  <a:gd name="connsiteX48" fmla="*/ 234268 w 539509"/>
                  <a:gd name="connsiteY48" fmla="*/ 265771 h 659769"/>
                  <a:gd name="connsiteX49" fmla="*/ 108142 w 539509"/>
                  <a:gd name="connsiteY49" fmla="*/ 265771 h 659769"/>
                  <a:gd name="connsiteX50" fmla="*/ 87009 w 539509"/>
                  <a:gd name="connsiteY50" fmla="*/ 244637 h 659769"/>
                  <a:gd name="connsiteX51" fmla="*/ 108142 w 539509"/>
                  <a:gd name="connsiteY51" fmla="*/ 223504 h 659769"/>
                  <a:gd name="connsiteX52" fmla="*/ 234268 w 539509"/>
                  <a:gd name="connsiteY52" fmla="*/ 223504 h 659769"/>
                  <a:gd name="connsiteX53" fmla="*/ 255401 w 539509"/>
                  <a:gd name="connsiteY53" fmla="*/ 244637 h 659769"/>
                  <a:gd name="connsiteX54" fmla="*/ 234268 w 539509"/>
                  <a:gd name="connsiteY54" fmla="*/ 265771 h 659769"/>
                  <a:gd name="connsiteX55" fmla="*/ 234268 w 539509"/>
                  <a:gd name="connsiteY55" fmla="*/ 181233 h 659769"/>
                  <a:gd name="connsiteX56" fmla="*/ 108142 w 539509"/>
                  <a:gd name="connsiteY56" fmla="*/ 181233 h 659769"/>
                  <a:gd name="connsiteX57" fmla="*/ 87009 w 539509"/>
                  <a:gd name="connsiteY57" fmla="*/ 160100 h 659769"/>
                  <a:gd name="connsiteX58" fmla="*/ 108142 w 539509"/>
                  <a:gd name="connsiteY58" fmla="*/ 138966 h 659769"/>
                  <a:gd name="connsiteX59" fmla="*/ 234268 w 539509"/>
                  <a:gd name="connsiteY59" fmla="*/ 138966 h 659769"/>
                  <a:gd name="connsiteX60" fmla="*/ 255401 w 539509"/>
                  <a:gd name="connsiteY60" fmla="*/ 160100 h 659769"/>
                  <a:gd name="connsiteX61" fmla="*/ 234268 w 539509"/>
                  <a:gd name="connsiteY61" fmla="*/ 181233 h 659769"/>
                  <a:gd name="connsiteX62" fmla="*/ 284107 w 539509"/>
                  <a:gd name="connsiteY62" fmla="*/ 329175 h 659769"/>
                  <a:gd name="connsiteX63" fmla="*/ 305240 w 539509"/>
                  <a:gd name="connsiteY63" fmla="*/ 308042 h 659769"/>
                  <a:gd name="connsiteX64" fmla="*/ 365986 w 539509"/>
                  <a:gd name="connsiteY64" fmla="*/ 308042 h 659769"/>
                  <a:gd name="connsiteX65" fmla="*/ 387119 w 539509"/>
                  <a:gd name="connsiteY65" fmla="*/ 329175 h 659769"/>
                  <a:gd name="connsiteX66" fmla="*/ 365986 w 539509"/>
                  <a:gd name="connsiteY66" fmla="*/ 350308 h 659769"/>
                  <a:gd name="connsiteX67" fmla="*/ 305240 w 539509"/>
                  <a:gd name="connsiteY67" fmla="*/ 350308 h 659769"/>
                  <a:gd name="connsiteX68" fmla="*/ 284107 w 539509"/>
                  <a:gd name="connsiteY68" fmla="*/ 329175 h 6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39509" h="659769">
                    <a:moveTo>
                      <a:pt x="515591" y="329225"/>
                    </a:moveTo>
                    <a:cubicBezTo>
                      <a:pt x="516790" y="329225"/>
                      <a:pt x="517985" y="329240"/>
                      <a:pt x="519185" y="329263"/>
                    </a:cubicBezTo>
                    <a:lnTo>
                      <a:pt x="519492" y="329268"/>
                    </a:lnTo>
                    <a:cubicBezTo>
                      <a:pt x="526224" y="329389"/>
                      <a:pt x="532899" y="329823"/>
                      <a:pt x="539510" y="330545"/>
                    </a:cubicBezTo>
                    <a:lnTo>
                      <a:pt x="539510" y="85110"/>
                    </a:lnTo>
                    <a:cubicBezTo>
                      <a:pt x="539510" y="38183"/>
                      <a:pt x="501326" y="0"/>
                      <a:pt x="454398" y="0"/>
                    </a:cubicBezTo>
                    <a:lnTo>
                      <a:pt x="85116" y="0"/>
                    </a:lnTo>
                    <a:cubicBezTo>
                      <a:pt x="38183" y="0"/>
                      <a:pt x="0" y="38183"/>
                      <a:pt x="0" y="85110"/>
                    </a:cubicBezTo>
                    <a:lnTo>
                      <a:pt x="0" y="574654"/>
                    </a:lnTo>
                    <a:cubicBezTo>
                      <a:pt x="0" y="621586"/>
                      <a:pt x="38183" y="659769"/>
                      <a:pt x="85110" y="659769"/>
                    </a:cubicBezTo>
                    <a:lnTo>
                      <a:pt x="331662" y="659769"/>
                    </a:lnTo>
                    <a:cubicBezTo>
                      <a:pt x="310387" y="625576"/>
                      <a:pt x="299225" y="586525"/>
                      <a:pt x="299225" y="545711"/>
                    </a:cubicBezTo>
                    <a:cubicBezTo>
                      <a:pt x="299225" y="426337"/>
                      <a:pt x="396283" y="329225"/>
                      <a:pt x="515591" y="329225"/>
                    </a:cubicBezTo>
                    <a:close/>
                    <a:moveTo>
                      <a:pt x="305240" y="138966"/>
                    </a:moveTo>
                    <a:lnTo>
                      <a:pt x="431368" y="138966"/>
                    </a:lnTo>
                    <a:cubicBezTo>
                      <a:pt x="443040" y="138966"/>
                      <a:pt x="452501" y="148427"/>
                      <a:pt x="452501" y="160100"/>
                    </a:cubicBezTo>
                    <a:cubicBezTo>
                      <a:pt x="452501" y="171772"/>
                      <a:pt x="443040" y="181233"/>
                      <a:pt x="431368" y="181233"/>
                    </a:cubicBezTo>
                    <a:lnTo>
                      <a:pt x="305240" y="181233"/>
                    </a:lnTo>
                    <a:cubicBezTo>
                      <a:pt x="293573" y="181233"/>
                      <a:pt x="284107" y="171772"/>
                      <a:pt x="284107" y="160100"/>
                    </a:cubicBezTo>
                    <a:cubicBezTo>
                      <a:pt x="284107" y="148427"/>
                      <a:pt x="293573" y="138966"/>
                      <a:pt x="305240" y="138966"/>
                    </a:cubicBezTo>
                    <a:close/>
                    <a:moveTo>
                      <a:pt x="305240" y="223504"/>
                    </a:moveTo>
                    <a:lnTo>
                      <a:pt x="431368" y="223504"/>
                    </a:lnTo>
                    <a:cubicBezTo>
                      <a:pt x="443040" y="223504"/>
                      <a:pt x="452501" y="232964"/>
                      <a:pt x="452501" y="244637"/>
                    </a:cubicBezTo>
                    <a:cubicBezTo>
                      <a:pt x="452501" y="256310"/>
                      <a:pt x="443040" y="265771"/>
                      <a:pt x="431368" y="265771"/>
                    </a:cubicBezTo>
                    <a:lnTo>
                      <a:pt x="305240" y="265771"/>
                    </a:lnTo>
                    <a:cubicBezTo>
                      <a:pt x="293573" y="265771"/>
                      <a:pt x="284107" y="256310"/>
                      <a:pt x="284107" y="244637"/>
                    </a:cubicBezTo>
                    <a:cubicBezTo>
                      <a:pt x="284107" y="232964"/>
                      <a:pt x="293573" y="223504"/>
                      <a:pt x="305240" y="223504"/>
                    </a:cubicBezTo>
                    <a:close/>
                    <a:moveTo>
                      <a:pt x="234268" y="520797"/>
                    </a:moveTo>
                    <a:lnTo>
                      <a:pt x="108142" y="520797"/>
                    </a:lnTo>
                    <a:cubicBezTo>
                      <a:pt x="96469" y="520797"/>
                      <a:pt x="87009" y="511336"/>
                      <a:pt x="87009" y="499664"/>
                    </a:cubicBezTo>
                    <a:cubicBezTo>
                      <a:pt x="87009" y="487997"/>
                      <a:pt x="96469" y="478531"/>
                      <a:pt x="108142" y="478531"/>
                    </a:cubicBezTo>
                    <a:lnTo>
                      <a:pt x="234268" y="478531"/>
                    </a:lnTo>
                    <a:cubicBezTo>
                      <a:pt x="245935" y="478531"/>
                      <a:pt x="255401" y="487997"/>
                      <a:pt x="255401" y="499664"/>
                    </a:cubicBezTo>
                    <a:cubicBezTo>
                      <a:pt x="255401" y="511336"/>
                      <a:pt x="245935" y="520797"/>
                      <a:pt x="234268" y="520797"/>
                    </a:cubicBezTo>
                    <a:close/>
                    <a:moveTo>
                      <a:pt x="234268" y="434845"/>
                    </a:moveTo>
                    <a:lnTo>
                      <a:pt x="108142" y="434845"/>
                    </a:lnTo>
                    <a:cubicBezTo>
                      <a:pt x="96469" y="434845"/>
                      <a:pt x="87009" y="425385"/>
                      <a:pt x="87009" y="413712"/>
                    </a:cubicBezTo>
                    <a:cubicBezTo>
                      <a:pt x="87009" y="402039"/>
                      <a:pt x="96469" y="392579"/>
                      <a:pt x="108142" y="392579"/>
                    </a:cubicBezTo>
                    <a:lnTo>
                      <a:pt x="234268" y="392579"/>
                    </a:lnTo>
                    <a:cubicBezTo>
                      <a:pt x="245935" y="392579"/>
                      <a:pt x="255401" y="402039"/>
                      <a:pt x="255401" y="413712"/>
                    </a:cubicBezTo>
                    <a:cubicBezTo>
                      <a:pt x="255401" y="425385"/>
                      <a:pt x="245935" y="434845"/>
                      <a:pt x="234268" y="434845"/>
                    </a:cubicBezTo>
                    <a:close/>
                    <a:moveTo>
                      <a:pt x="234268" y="350308"/>
                    </a:moveTo>
                    <a:lnTo>
                      <a:pt x="108142" y="350308"/>
                    </a:lnTo>
                    <a:cubicBezTo>
                      <a:pt x="96469" y="350308"/>
                      <a:pt x="87009" y="340848"/>
                      <a:pt x="87009" y="329175"/>
                    </a:cubicBezTo>
                    <a:cubicBezTo>
                      <a:pt x="87009" y="317501"/>
                      <a:pt x="96469" y="308042"/>
                      <a:pt x="108142" y="308042"/>
                    </a:cubicBezTo>
                    <a:lnTo>
                      <a:pt x="234268" y="308042"/>
                    </a:lnTo>
                    <a:cubicBezTo>
                      <a:pt x="245935" y="308042"/>
                      <a:pt x="255401" y="317501"/>
                      <a:pt x="255401" y="329175"/>
                    </a:cubicBezTo>
                    <a:cubicBezTo>
                      <a:pt x="255401" y="340848"/>
                      <a:pt x="245935" y="350308"/>
                      <a:pt x="234268" y="350308"/>
                    </a:cubicBezTo>
                    <a:close/>
                    <a:moveTo>
                      <a:pt x="234268" y="265771"/>
                    </a:moveTo>
                    <a:lnTo>
                      <a:pt x="108142" y="265771"/>
                    </a:lnTo>
                    <a:cubicBezTo>
                      <a:pt x="96469" y="265771"/>
                      <a:pt x="87009" y="256310"/>
                      <a:pt x="87009" y="244637"/>
                    </a:cubicBezTo>
                    <a:cubicBezTo>
                      <a:pt x="87009" y="232964"/>
                      <a:pt x="96469" y="223504"/>
                      <a:pt x="108142" y="223504"/>
                    </a:cubicBezTo>
                    <a:lnTo>
                      <a:pt x="234268" y="223504"/>
                    </a:lnTo>
                    <a:cubicBezTo>
                      <a:pt x="245935" y="223504"/>
                      <a:pt x="255401" y="232964"/>
                      <a:pt x="255401" y="244637"/>
                    </a:cubicBezTo>
                    <a:cubicBezTo>
                      <a:pt x="255401" y="256310"/>
                      <a:pt x="245935" y="265771"/>
                      <a:pt x="234268" y="265771"/>
                    </a:cubicBezTo>
                    <a:close/>
                    <a:moveTo>
                      <a:pt x="234268" y="181233"/>
                    </a:moveTo>
                    <a:lnTo>
                      <a:pt x="108142" y="181233"/>
                    </a:lnTo>
                    <a:cubicBezTo>
                      <a:pt x="96469" y="181233"/>
                      <a:pt x="87009" y="171772"/>
                      <a:pt x="87009" y="160100"/>
                    </a:cubicBezTo>
                    <a:cubicBezTo>
                      <a:pt x="87009" y="148427"/>
                      <a:pt x="96469" y="138966"/>
                      <a:pt x="108142" y="138966"/>
                    </a:cubicBezTo>
                    <a:lnTo>
                      <a:pt x="234268" y="138966"/>
                    </a:lnTo>
                    <a:cubicBezTo>
                      <a:pt x="245935" y="138966"/>
                      <a:pt x="255401" y="148427"/>
                      <a:pt x="255401" y="160100"/>
                    </a:cubicBezTo>
                    <a:cubicBezTo>
                      <a:pt x="255401" y="171772"/>
                      <a:pt x="245935" y="181233"/>
                      <a:pt x="234268" y="181233"/>
                    </a:cubicBezTo>
                    <a:close/>
                    <a:moveTo>
                      <a:pt x="284107" y="329175"/>
                    </a:moveTo>
                    <a:cubicBezTo>
                      <a:pt x="284107" y="317501"/>
                      <a:pt x="293573" y="308042"/>
                      <a:pt x="305240" y="308042"/>
                    </a:cubicBezTo>
                    <a:lnTo>
                      <a:pt x="365986" y="308042"/>
                    </a:lnTo>
                    <a:cubicBezTo>
                      <a:pt x="377660" y="308042"/>
                      <a:pt x="387119" y="317501"/>
                      <a:pt x="387119" y="329175"/>
                    </a:cubicBezTo>
                    <a:cubicBezTo>
                      <a:pt x="387119" y="340848"/>
                      <a:pt x="377660" y="350308"/>
                      <a:pt x="365986" y="350308"/>
                    </a:cubicBezTo>
                    <a:lnTo>
                      <a:pt x="305240" y="350308"/>
                    </a:lnTo>
                    <a:cubicBezTo>
                      <a:pt x="293573" y="350308"/>
                      <a:pt x="284107" y="340848"/>
                      <a:pt x="284107" y="329175"/>
                    </a:cubicBezTo>
                    <a:close/>
                  </a:path>
                </a:pathLst>
              </a:custGeom>
              <a:solidFill>
                <a:srgbClr val="3F3F3F"/>
              </a:solidFill>
              <a:ln w="139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198D0ED-5533-4315-8D08-45C6EC540352}"/>
                  </a:ext>
                </a:extLst>
              </p:cNvPr>
              <p:cNvSpPr/>
              <p:nvPr/>
            </p:nvSpPr>
            <p:spPr>
              <a:xfrm>
                <a:off x="10471931" y="4884472"/>
                <a:ext cx="351016" cy="351259"/>
              </a:xfrm>
              <a:custGeom>
                <a:avLst/>
                <a:gdLst>
                  <a:gd name="connsiteX0" fmla="*/ 300650 w 351016"/>
                  <a:gd name="connsiteY0" fmla="*/ 52496 h 351259"/>
                  <a:gd name="connsiteX1" fmla="*/ 178667 w 351016"/>
                  <a:gd name="connsiteY1" fmla="*/ 38 h 351259"/>
                  <a:gd name="connsiteX2" fmla="*/ 178364 w 351016"/>
                  <a:gd name="connsiteY2" fmla="*/ 32 h 351259"/>
                  <a:gd name="connsiteX3" fmla="*/ 175508 w 351016"/>
                  <a:gd name="connsiteY3" fmla="*/ 0 h 351259"/>
                  <a:gd name="connsiteX4" fmla="*/ 0 w 351016"/>
                  <a:gd name="connsiteY4" fmla="*/ 175630 h 351259"/>
                  <a:gd name="connsiteX5" fmla="*/ 35294 w 351016"/>
                  <a:gd name="connsiteY5" fmla="*/ 281267 h 351259"/>
                  <a:gd name="connsiteX6" fmla="*/ 175508 w 351016"/>
                  <a:gd name="connsiteY6" fmla="*/ 351259 h 351259"/>
                  <a:gd name="connsiteX7" fmla="*/ 351017 w 351016"/>
                  <a:gd name="connsiteY7" fmla="*/ 175630 h 351259"/>
                  <a:gd name="connsiteX8" fmla="*/ 300650 w 351016"/>
                  <a:gd name="connsiteY8" fmla="*/ 52496 h 351259"/>
                  <a:gd name="connsiteX9" fmla="*/ 250498 w 351016"/>
                  <a:gd name="connsiteY9" fmla="*/ 147078 h 351259"/>
                  <a:gd name="connsiteX10" fmla="*/ 183477 w 351016"/>
                  <a:gd name="connsiteY10" fmla="*/ 230625 h 351259"/>
                  <a:gd name="connsiteX11" fmla="*/ 166978 w 351016"/>
                  <a:gd name="connsiteY11" fmla="*/ 238538 h 351259"/>
                  <a:gd name="connsiteX12" fmla="*/ 154590 w 351016"/>
                  <a:gd name="connsiteY12" fmla="*/ 234516 h 351259"/>
                  <a:gd name="connsiteX13" fmla="*/ 104603 w 351016"/>
                  <a:gd name="connsiteY13" fmla="*/ 198298 h 351259"/>
                  <a:gd name="connsiteX14" fmla="*/ 99892 w 351016"/>
                  <a:gd name="connsiteY14" fmla="*/ 168783 h 351259"/>
                  <a:gd name="connsiteX15" fmla="*/ 129400 w 351016"/>
                  <a:gd name="connsiteY15" fmla="*/ 164073 h 351259"/>
                  <a:gd name="connsiteX16" fmla="*/ 163098 w 351016"/>
                  <a:gd name="connsiteY16" fmla="*/ 188486 h 351259"/>
                  <a:gd name="connsiteX17" fmla="*/ 217532 w 351016"/>
                  <a:gd name="connsiteY17" fmla="*/ 120629 h 351259"/>
                  <a:gd name="connsiteX18" fmla="*/ 247240 w 351016"/>
                  <a:gd name="connsiteY18" fmla="*/ 117370 h 351259"/>
                  <a:gd name="connsiteX19" fmla="*/ 250498 w 351016"/>
                  <a:gd name="connsiteY19" fmla="*/ 147078 h 35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1016" h="351259">
                    <a:moveTo>
                      <a:pt x="300650" y="52496"/>
                    </a:moveTo>
                    <a:cubicBezTo>
                      <a:pt x="268213" y="19487"/>
                      <a:pt x="224891" y="852"/>
                      <a:pt x="178667" y="38"/>
                    </a:cubicBezTo>
                    <a:lnTo>
                      <a:pt x="178364" y="32"/>
                    </a:lnTo>
                    <a:cubicBezTo>
                      <a:pt x="177412" y="16"/>
                      <a:pt x="176461" y="0"/>
                      <a:pt x="175508" y="0"/>
                    </a:cubicBezTo>
                    <a:cubicBezTo>
                      <a:pt x="78732" y="0"/>
                      <a:pt x="0" y="78787"/>
                      <a:pt x="0" y="175630"/>
                    </a:cubicBezTo>
                    <a:cubicBezTo>
                      <a:pt x="0" y="214093"/>
                      <a:pt x="12206" y="250618"/>
                      <a:pt x="35294" y="281267"/>
                    </a:cubicBezTo>
                    <a:cubicBezTo>
                      <a:pt x="68804" y="325752"/>
                      <a:pt x="119907" y="351259"/>
                      <a:pt x="175508" y="351259"/>
                    </a:cubicBezTo>
                    <a:cubicBezTo>
                      <a:pt x="272285" y="351259"/>
                      <a:pt x="351017" y="272473"/>
                      <a:pt x="351017" y="175630"/>
                    </a:cubicBezTo>
                    <a:cubicBezTo>
                      <a:pt x="351017" y="129269"/>
                      <a:pt x="333131" y="85539"/>
                      <a:pt x="300650" y="52496"/>
                    </a:cubicBezTo>
                    <a:close/>
                    <a:moveTo>
                      <a:pt x="250498" y="147078"/>
                    </a:moveTo>
                    <a:lnTo>
                      <a:pt x="183477" y="230625"/>
                    </a:lnTo>
                    <a:cubicBezTo>
                      <a:pt x="179311" y="235815"/>
                      <a:pt x="173181" y="238538"/>
                      <a:pt x="166978" y="238538"/>
                    </a:cubicBezTo>
                    <a:cubicBezTo>
                      <a:pt x="162669" y="238538"/>
                      <a:pt x="158333" y="237224"/>
                      <a:pt x="154590" y="234516"/>
                    </a:cubicBezTo>
                    <a:lnTo>
                      <a:pt x="104603" y="198298"/>
                    </a:lnTo>
                    <a:cubicBezTo>
                      <a:pt x="95154" y="191451"/>
                      <a:pt x="93040" y="178237"/>
                      <a:pt x="99892" y="168783"/>
                    </a:cubicBezTo>
                    <a:cubicBezTo>
                      <a:pt x="106737" y="159333"/>
                      <a:pt x="119951" y="157220"/>
                      <a:pt x="129400" y="164073"/>
                    </a:cubicBezTo>
                    <a:lnTo>
                      <a:pt x="163098" y="188486"/>
                    </a:lnTo>
                    <a:lnTo>
                      <a:pt x="217532" y="120629"/>
                    </a:lnTo>
                    <a:cubicBezTo>
                      <a:pt x="224836" y="111526"/>
                      <a:pt x="238131" y="110068"/>
                      <a:pt x="247240" y="117370"/>
                    </a:cubicBezTo>
                    <a:cubicBezTo>
                      <a:pt x="256342" y="124674"/>
                      <a:pt x="257801" y="137975"/>
                      <a:pt x="250498" y="147078"/>
                    </a:cubicBezTo>
                    <a:close/>
                  </a:path>
                </a:pathLst>
              </a:custGeom>
              <a:solidFill>
                <a:srgbClr val="3F3F3F"/>
              </a:solidFill>
              <a:ln w="1395" cap="flat">
                <a:noFill/>
                <a:prstDash val="solid"/>
                <a:miter/>
              </a:ln>
            </p:spPr>
            <p:txBody>
              <a:bodyPr rtlCol="0" anchor="ctr"/>
              <a:lstStyle/>
              <a:p>
                <a:endParaRPr lang="en-US"/>
              </a:p>
            </p:txBody>
          </p:sp>
        </p:grpSp>
      </p:grpSp>
      <p:pic>
        <p:nvPicPr>
          <p:cNvPr id="9" name="صورة 8">
            <a:extLst>
              <a:ext uri="{FF2B5EF4-FFF2-40B4-BE49-F238E27FC236}">
                <a16:creationId xmlns:a16="http://schemas.microsoft.com/office/drawing/2014/main" id="{5530B149-4637-713C-C6B9-0E7B8BBC0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83" y="554976"/>
            <a:ext cx="3736519" cy="2668942"/>
          </a:xfrm>
          <a:prstGeom prst="rect">
            <a:avLst/>
          </a:prstGeom>
        </p:spPr>
      </p:pic>
    </p:spTree>
    <p:extLst>
      <p:ext uri="{BB962C8B-B14F-4D97-AF65-F5344CB8AC3E}">
        <p14:creationId xmlns:p14="http://schemas.microsoft.com/office/powerpoint/2010/main" val="324691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4F8E85-D4B1-42F0-8082-867328F70040}"/>
              </a:ext>
            </a:extLst>
          </p:cNvPr>
          <p:cNvPicPr>
            <a:picLocks noChangeAspect="1"/>
          </p:cNvPicPr>
          <p:nvPr/>
        </p:nvPicPr>
        <p:blipFill rotWithShape="1">
          <a:blip r:embed="rId3">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13" name="TextBox 12">
            <a:extLst>
              <a:ext uri="{FF2B5EF4-FFF2-40B4-BE49-F238E27FC236}">
                <a16:creationId xmlns:a16="http://schemas.microsoft.com/office/drawing/2014/main" id="{9770E86B-2B00-428A-82E9-D8AD21203B5E}"/>
              </a:ext>
            </a:extLst>
          </p:cNvPr>
          <p:cNvSpPr txBox="1"/>
          <p:nvPr/>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14" name="TextBox 13">
            <a:extLst>
              <a:ext uri="{FF2B5EF4-FFF2-40B4-BE49-F238E27FC236}">
                <a16:creationId xmlns:a16="http://schemas.microsoft.com/office/drawing/2014/main" id="{6771C87B-1E4E-4C63-B310-CFF2FEA520C2}"/>
              </a:ext>
            </a:extLst>
          </p:cNvPr>
          <p:cNvSpPr txBox="1"/>
          <p:nvPr/>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5" name="Content Placeholder 2">
            <a:extLst>
              <a:ext uri="{FF2B5EF4-FFF2-40B4-BE49-F238E27FC236}">
                <a16:creationId xmlns:a16="http://schemas.microsoft.com/office/drawing/2014/main" id="{9A291E96-3EE6-4123-81B7-185988C18A65}"/>
              </a:ext>
            </a:extLst>
          </p:cNvPr>
          <p:cNvSpPr>
            <a:spLocks noGrp="1"/>
          </p:cNvSpPr>
          <p:nvPr>
            <p:ph idx="1"/>
          </p:nvPr>
        </p:nvSpPr>
        <p:spPr>
          <a:xfrm>
            <a:off x="570157" y="2765986"/>
            <a:ext cx="6250191" cy="1120009"/>
          </a:xfrm>
        </p:spPr>
        <p:txBody>
          <a:bodyPr>
            <a:normAutofit/>
          </a:bodyPr>
          <a:lstStyle/>
          <a:p>
            <a:r>
              <a:rPr lang="en-US" sz="1400" b="1" dirty="0">
                <a:solidFill>
                  <a:schemeClr val="bg1"/>
                </a:solidFill>
              </a:rPr>
              <a:t>Easy to use</a:t>
            </a:r>
          </a:p>
          <a:p>
            <a:r>
              <a:rPr lang="en-US" sz="1400" b="1" dirty="0">
                <a:solidFill>
                  <a:schemeClr val="bg1"/>
                </a:solidFill>
              </a:rPr>
              <a:t>Fully customizable</a:t>
            </a:r>
          </a:p>
          <a:p>
            <a:r>
              <a:rPr lang="en-US" sz="1400" b="1" dirty="0">
                <a:solidFill>
                  <a:schemeClr val="bg1"/>
                </a:solidFill>
              </a:rPr>
              <a:t>Cutting edge designs</a:t>
            </a:r>
          </a:p>
        </p:txBody>
      </p:sp>
      <p:sp>
        <p:nvSpPr>
          <p:cNvPr id="17" name="Rectangle: Rounded Corners 16">
            <a:hlinkClick r:id="rId4"/>
            <a:extLst>
              <a:ext uri="{FF2B5EF4-FFF2-40B4-BE49-F238E27FC236}">
                <a16:creationId xmlns:a16="http://schemas.microsoft.com/office/drawing/2014/main" id="{AD46C906-4858-432B-A8E2-7AA4AAA52BF2}"/>
              </a:ext>
            </a:extLst>
          </p:cNvPr>
          <p:cNvSpPr/>
          <p:nvPr/>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9" name="TextBox 18">
            <a:extLst>
              <a:ext uri="{FF2B5EF4-FFF2-40B4-BE49-F238E27FC236}">
                <a16:creationId xmlns:a16="http://schemas.microsoft.com/office/drawing/2014/main" id="{2B6F149E-4C6A-4457-A6EC-60B17B0B89F0}"/>
              </a:ext>
            </a:extLst>
          </p:cNvPr>
          <p:cNvSpPr txBox="1"/>
          <p:nvPr/>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21" name="Picture 20" descr="A picture containing drawing&#10;&#10;Description automatically generated">
            <a:hlinkClick r:id="rId5"/>
            <a:extLst>
              <a:ext uri="{FF2B5EF4-FFF2-40B4-BE49-F238E27FC236}">
                <a16:creationId xmlns:a16="http://schemas.microsoft.com/office/drawing/2014/main" id="{FEBB7CAE-66F2-4D0A-8B36-49A59894F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22" name="TextBox 21">
            <a:extLst>
              <a:ext uri="{FF2B5EF4-FFF2-40B4-BE49-F238E27FC236}">
                <a16:creationId xmlns:a16="http://schemas.microsoft.com/office/drawing/2014/main" id="{83E00DBB-5035-4D3E-8D6D-2E9B32690858}"/>
              </a:ext>
            </a:extLst>
          </p:cNvPr>
          <p:cNvSpPr txBox="1"/>
          <p:nvPr/>
        </p:nvSpPr>
        <p:spPr>
          <a:xfrm>
            <a:off x="3835437" y="463584"/>
            <a:ext cx="492764" cy="276999"/>
          </a:xfrm>
          <a:prstGeom prst="rect">
            <a:avLst/>
          </a:prstGeom>
          <a:noFill/>
        </p:spPr>
        <p:txBody>
          <a:bodyPr wrap="none" rtlCol="0">
            <a:spAutoFit/>
          </a:bodyPr>
          <a:lstStyle/>
          <a:p>
            <a:r>
              <a:rPr lang="en-US" sz="1200" dirty="0">
                <a:solidFill>
                  <a:schemeClr val="bg1"/>
                </a:solidFill>
              </a:rPr>
              <a:t>.com</a:t>
            </a:r>
          </a:p>
        </p:txBody>
      </p:sp>
      <p:sp>
        <p:nvSpPr>
          <p:cNvPr id="24" name="TextBox 23">
            <a:extLst>
              <a:ext uri="{FF2B5EF4-FFF2-40B4-BE49-F238E27FC236}">
                <a16:creationId xmlns:a16="http://schemas.microsoft.com/office/drawing/2014/main" id="{85FB6250-3B6B-41CD-9463-BED0F9A751BF}"/>
              </a:ext>
            </a:extLst>
          </p:cNvPr>
          <p:cNvSpPr txBox="1"/>
          <p:nvPr/>
        </p:nvSpPr>
        <p:spPr>
          <a:xfrm>
            <a:off x="365760" y="5582373"/>
            <a:ext cx="1926105" cy="276999"/>
          </a:xfrm>
          <a:prstGeom prst="rect">
            <a:avLst/>
          </a:prstGeom>
          <a:noFill/>
        </p:spPr>
        <p:txBody>
          <a:bodyPr wrap="none" rtlCol="0">
            <a:spAutoFit/>
          </a:bodyPr>
          <a:lstStyle/>
          <a:p>
            <a:r>
              <a:rPr lang="en-US" sz="1200" dirty="0">
                <a:solidFill>
                  <a:schemeClr val="bg1"/>
                </a:solidFill>
                <a:hlinkClick r:id="rId5">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Tree>
    <p:extLst>
      <p:ext uri="{BB962C8B-B14F-4D97-AF65-F5344CB8AC3E}">
        <p14:creationId xmlns:p14="http://schemas.microsoft.com/office/powerpoint/2010/main" val="38344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FA4F18-5F56-47FC-A038-DA9EAEA6A3C4}"/>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900" b="1" dirty="0">
                <a:solidFill>
                  <a:srgbClr val="333333"/>
                </a:solidFill>
                <a:latin typeface="Calibri" panose="020F0502020204030204" pitchFamily="34" charset="0"/>
                <a:cs typeface="Calibri" panose="020F0502020204030204" pitchFamily="34" charset="0"/>
              </a:rPr>
              <a:t>Change Shape Colors</a:t>
            </a:r>
            <a:endParaRPr lang="en-US" sz="3900" b="1" u="sng" dirty="0">
              <a:solidFill>
                <a:srgbClr val="333333"/>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6433BDB-06BD-4758-A0E7-729FD053322B}"/>
              </a:ext>
            </a:extLst>
          </p:cNvPr>
          <p:cNvSpPr>
            <a:spLocks noGrp="1"/>
          </p:cNvSpPr>
          <p:nvPr>
            <p:ph idx="1"/>
          </p:nvPr>
        </p:nvSpPr>
        <p:spPr>
          <a:xfrm>
            <a:off x="838200" y="1350237"/>
            <a:ext cx="10515600" cy="931228"/>
          </a:xfrm>
        </p:spPr>
        <p:txBody>
          <a:bodyPr>
            <a:noAutofit/>
          </a:bodyPr>
          <a:lstStyle/>
          <a:p>
            <a:pPr marL="0" indent="0" fontAlgn="base">
              <a:buNone/>
            </a:pPr>
            <a:r>
              <a:rPr lang="en-US" sz="2000" dirty="0">
                <a:solidFill>
                  <a:srgbClr val="333333"/>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2000" dirty="0">
                <a:solidFill>
                  <a:srgbClr val="333333"/>
                </a:solidFill>
                <a:hlinkClick r:id="rId3"/>
              </a:rPr>
              <a:t>Help Center</a:t>
            </a:r>
            <a:r>
              <a:rPr lang="en-US" sz="2000" dirty="0">
                <a:solidFill>
                  <a:srgbClr val="333333"/>
                </a:solidFill>
              </a:rPr>
              <a:t>.</a:t>
            </a:r>
          </a:p>
        </p:txBody>
      </p:sp>
      <p:pic>
        <p:nvPicPr>
          <p:cNvPr id="8" name="Picture 7">
            <a:extLst>
              <a:ext uri="{FF2B5EF4-FFF2-40B4-BE49-F238E27FC236}">
                <a16:creationId xmlns:a16="http://schemas.microsoft.com/office/drawing/2014/main" id="{7C80CBAB-87CC-4015-9254-090E6FA33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C6FAE76-BFB9-4165-BD49-234C75B5F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3023168-3E1F-4671-A021-F32502065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3" name="Content Placeholder 2">
            <a:extLst>
              <a:ext uri="{FF2B5EF4-FFF2-40B4-BE49-F238E27FC236}">
                <a16:creationId xmlns:a16="http://schemas.microsoft.com/office/drawing/2014/main" id="{CB22EC51-9853-44C4-B1FE-05AC39D710FB}"/>
              </a:ext>
            </a:extLst>
          </p:cNvPr>
          <p:cNvSpPr txBox="1">
            <a:spLocks/>
          </p:cNvSpPr>
          <p:nvPr/>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5" name="Footer Placeholder 14">
            <a:extLst>
              <a:ext uri="{FF2B5EF4-FFF2-40B4-BE49-F238E27FC236}">
                <a16:creationId xmlns:a16="http://schemas.microsoft.com/office/drawing/2014/main" id="{52A8F818-BFBE-4ABC-A062-DD66B02BA357}"/>
              </a:ext>
            </a:extLst>
          </p:cNvPr>
          <p:cNvSpPr>
            <a:spLocks noGrp="1"/>
          </p:cNvSpPr>
          <p:nvPr>
            <p:ph type="ftr" sz="quarter" idx="11"/>
          </p:nvPr>
        </p:nvSpPr>
        <p:spPr/>
        <p:txBody>
          <a:bodyPr/>
          <a:lstStyle/>
          <a:p>
            <a:r>
              <a:rPr lang="en-US"/>
              <a:t>Designed by PoweredTemplate</a:t>
            </a:r>
            <a:endParaRPr lang="en-US" dirty="0"/>
          </a:p>
        </p:txBody>
      </p:sp>
    </p:spTree>
    <p:extLst>
      <p:ext uri="{BB962C8B-B14F-4D97-AF65-F5344CB8AC3E}">
        <p14:creationId xmlns:p14="http://schemas.microsoft.com/office/powerpoint/2010/main" val="412245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A8A0FB-7933-480B-AC95-98D20938C3A8}"/>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900" b="1" dirty="0">
                <a:solidFill>
                  <a:srgbClr val="333333"/>
                </a:solidFill>
                <a:latin typeface="Calibri" panose="020F0502020204030204" pitchFamily="34" charset="0"/>
                <a:cs typeface="Calibri" panose="020F0502020204030204" pitchFamily="34" charset="0"/>
              </a:rPr>
              <a:t>Edit Shapes</a:t>
            </a:r>
            <a:endParaRPr lang="en-US" sz="3900" b="1" u="sng" dirty="0">
              <a:solidFill>
                <a:srgbClr val="333333"/>
              </a:solidFill>
              <a:latin typeface="Calibri" panose="020F0502020204030204" pitchFamily="34" charset="0"/>
              <a:cs typeface="Calibri" panose="020F0502020204030204" pitchFamily="34" charset="0"/>
            </a:endParaRPr>
          </a:p>
        </p:txBody>
      </p:sp>
      <p:sp>
        <p:nvSpPr>
          <p:cNvPr id="6" name="Footer Placeholder 14">
            <a:extLst>
              <a:ext uri="{FF2B5EF4-FFF2-40B4-BE49-F238E27FC236}">
                <a16:creationId xmlns:a16="http://schemas.microsoft.com/office/drawing/2014/main" id="{E509EAC6-9DD1-43B8-91FA-08F0B5885ECF}"/>
              </a:ext>
            </a:extLst>
          </p:cNvPr>
          <p:cNvSpPr>
            <a:spLocks noGrp="1"/>
          </p:cNvSpPr>
          <p:nvPr>
            <p:ph type="ftr" sz="quarter" idx="11"/>
          </p:nvPr>
        </p:nvSpPr>
        <p:spPr>
          <a:xfrm>
            <a:off x="4038600" y="6356350"/>
            <a:ext cx="4114800" cy="365125"/>
          </a:xfrm>
        </p:spPr>
        <p:txBody>
          <a:bodyPr/>
          <a:lstStyle/>
          <a:p>
            <a:r>
              <a:rPr lang="en-US"/>
              <a:t>Designed by PoweredTemplate</a:t>
            </a:r>
            <a:endParaRPr lang="en-US" dirty="0"/>
          </a:p>
        </p:txBody>
      </p:sp>
      <p:sp>
        <p:nvSpPr>
          <p:cNvPr id="8" name="Content Placeholder 2">
            <a:extLst>
              <a:ext uri="{FF2B5EF4-FFF2-40B4-BE49-F238E27FC236}">
                <a16:creationId xmlns:a16="http://schemas.microsoft.com/office/drawing/2014/main" id="{5CC34020-7CAB-4E87-8487-6EA3DFE652D0}"/>
              </a:ext>
            </a:extLst>
          </p:cNvPr>
          <p:cNvSpPr>
            <a:spLocks noGrp="1"/>
          </p:cNvSpPr>
          <p:nvPr>
            <p:ph idx="1"/>
          </p:nvPr>
        </p:nvSpPr>
        <p:spPr>
          <a:xfrm>
            <a:off x="838200" y="1350237"/>
            <a:ext cx="10515600" cy="931228"/>
          </a:xfrm>
        </p:spPr>
        <p:txBody>
          <a:bodyPr>
            <a:noAutofit/>
          </a:bodyPr>
          <a:lstStyle/>
          <a:p>
            <a:pPr marL="0" indent="0" fontAlgn="base">
              <a:buNone/>
            </a:pPr>
            <a:r>
              <a:rPr lang="en-US" sz="2000" dirty="0">
                <a:solidFill>
                  <a:srgbClr val="333333"/>
                </a:solidFill>
              </a:rPr>
              <a:t>You may edit the shapes in your own: remove, resize, rotate, and copy to a new slide. In case on any questions please visit our </a:t>
            </a:r>
            <a:r>
              <a:rPr lang="en-US" sz="2000" dirty="0">
                <a:solidFill>
                  <a:srgbClr val="333333"/>
                </a:solidFill>
                <a:hlinkClick r:id="rId3"/>
              </a:rPr>
              <a:t>Help Center</a:t>
            </a:r>
            <a:r>
              <a:rPr lang="en-US" sz="2000" dirty="0">
                <a:solidFill>
                  <a:srgbClr val="333333"/>
                </a:solidFill>
              </a:rPr>
              <a:t>.</a:t>
            </a:r>
          </a:p>
        </p:txBody>
      </p:sp>
      <p:pic>
        <p:nvPicPr>
          <p:cNvPr id="9" name="Picture 8">
            <a:extLst>
              <a:ext uri="{FF2B5EF4-FFF2-40B4-BE49-F238E27FC236}">
                <a16:creationId xmlns:a16="http://schemas.microsoft.com/office/drawing/2014/main" id="{80882A46-551E-4EC8-B903-C3B76B94F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11" name="Picture 10" descr="A close up of a sign&#10;&#10;Description automatically generated">
            <a:extLst>
              <a:ext uri="{FF2B5EF4-FFF2-40B4-BE49-F238E27FC236}">
                <a16:creationId xmlns:a16="http://schemas.microsoft.com/office/drawing/2014/main" id="{D67429EF-BEDB-4FCF-AB0B-D0A30FA2E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80E4AF7-D4F5-46F9-A913-BB7F0F198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4" name="Content Placeholder 2">
            <a:extLst>
              <a:ext uri="{FF2B5EF4-FFF2-40B4-BE49-F238E27FC236}">
                <a16:creationId xmlns:a16="http://schemas.microsoft.com/office/drawing/2014/main" id="{944A2BD5-66B5-4C81-A69A-D2FACC130B2D}"/>
              </a:ext>
            </a:extLst>
          </p:cNvPr>
          <p:cNvSpPr txBox="1">
            <a:spLocks/>
          </p:cNvSpPr>
          <p:nvPr/>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When you finish, select all objects you want to group and choose Group -&gt; Group in the menu.</a:t>
            </a:r>
          </a:p>
        </p:txBody>
      </p:sp>
    </p:spTree>
    <p:extLst>
      <p:ext uri="{BB962C8B-B14F-4D97-AF65-F5344CB8AC3E}">
        <p14:creationId xmlns:p14="http://schemas.microsoft.com/office/powerpoint/2010/main" val="190154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8963788-E60D-42AD-BD6F-B9932A11A236}"/>
              </a:ext>
            </a:extLst>
          </p:cNvPr>
          <p:cNvSpPr>
            <a:spLocks noGrp="1"/>
          </p:cNvSpPr>
          <p:nvPr>
            <p:ph idx="1"/>
          </p:nvPr>
        </p:nvSpPr>
        <p:spPr>
          <a:xfrm>
            <a:off x="838200" y="1350236"/>
            <a:ext cx="10515600" cy="4826727"/>
          </a:xfrm>
        </p:spPr>
        <p:txBody>
          <a:bodyPr>
            <a:normAutofit fontScale="55000" lnSpcReduction="20000"/>
          </a:bodyPr>
          <a:lstStyle/>
          <a:p>
            <a:pPr fontAlgn="base"/>
            <a:r>
              <a:rPr lang="en-US" sz="3600" dirty="0"/>
              <a:t>Creating content takes a lot of time and effort, but all we need from you is only an attribution link. </a:t>
            </a:r>
          </a:p>
          <a:p>
            <a:pPr marL="0" indent="0" fontAlgn="base">
              <a:buNone/>
            </a:pPr>
            <a:endParaRPr lang="en-US" sz="3600" dirty="0"/>
          </a:p>
          <a:p>
            <a:pPr fontAlgn="base"/>
            <a:r>
              <a:rPr lang="en-US" sz="3600" dirty="0"/>
              <a:t>In order to use the content or a part of it, you must attribute it to PoweredTemplate.com, so we will be able to continue creating new free graphic resources every day.</a:t>
            </a:r>
          </a:p>
          <a:p>
            <a:pPr marL="0" indent="0" fontAlgn="base">
              <a:buNone/>
            </a:pPr>
            <a:endParaRPr lang="en-US" sz="3600" dirty="0"/>
          </a:p>
          <a:p>
            <a:pPr fontAlgn="base"/>
            <a:r>
              <a:rPr lang="en-US" sz="3600" dirty="0"/>
              <a:t>Insert the attribution line in the credits section of your presentation. If it’s not possible, place it wherever it's visible on a web page, close to where you’re using the resource. </a:t>
            </a:r>
          </a:p>
          <a:p>
            <a:pPr marL="0" indent="0" fontAlgn="base">
              <a:buNone/>
            </a:pPr>
            <a:endParaRPr lang="en-US" sz="3600" dirty="0"/>
          </a:p>
          <a:p>
            <a:pPr fontAlgn="base"/>
            <a:r>
              <a:rPr lang="en-US" sz="3600" b="1" dirty="0"/>
              <a:t>For example: </a:t>
            </a:r>
            <a:r>
              <a:rPr lang="en-US" sz="3600" dirty="0"/>
              <a:t>This presentation has been designed using resources from </a:t>
            </a:r>
            <a:r>
              <a:rPr lang="en-US" sz="3600" u="sng" dirty="0">
                <a:hlinkClick r:id="rId3"/>
              </a:rPr>
              <a:t>PoweredTemplate.com</a:t>
            </a:r>
            <a:endParaRPr lang="en-US" sz="3600" u="sng" dirty="0"/>
          </a:p>
          <a:p>
            <a:pPr fontAlgn="base"/>
            <a:endParaRPr lang="en-US" sz="3600" dirty="0"/>
          </a:p>
          <a:p>
            <a:pPr fontAlgn="base"/>
            <a:r>
              <a:rPr lang="en-US" sz="3600" b="1" dirty="0"/>
              <a:t>Don’t want to credit the author?</a:t>
            </a:r>
            <a:r>
              <a:rPr lang="en-US" sz="3600" dirty="0"/>
              <a:t> </a:t>
            </a:r>
            <a:r>
              <a:rPr lang="en-US" sz="3600" dirty="0">
                <a:hlinkClick r:id="rId4"/>
              </a:rPr>
              <a:t>Go Premium </a:t>
            </a:r>
            <a:r>
              <a:rPr lang="en-US" sz="3600" dirty="0"/>
              <a:t>and use over 75,000 templates with no attribution!</a:t>
            </a:r>
          </a:p>
          <a:p>
            <a:pPr marL="0" indent="0" fontAlgn="base">
              <a:buNone/>
            </a:pPr>
            <a:endParaRPr lang="en-US" b="1" dirty="0"/>
          </a:p>
          <a:p>
            <a:pPr marL="0" indent="0">
              <a:buNone/>
            </a:pPr>
            <a:r>
              <a:rPr lang="en-US" sz="2200" dirty="0"/>
              <a:t>* This only applies if you downloaded this content as an unsubscribed (free) user.</a:t>
            </a:r>
          </a:p>
        </p:txBody>
      </p:sp>
      <p:sp>
        <p:nvSpPr>
          <p:cNvPr id="6" name="Footer Placeholder 4">
            <a:extLst>
              <a:ext uri="{FF2B5EF4-FFF2-40B4-BE49-F238E27FC236}">
                <a16:creationId xmlns:a16="http://schemas.microsoft.com/office/drawing/2014/main" id="{C8ECABC4-2E24-44A1-BAD3-9A3467754761}"/>
              </a:ext>
            </a:extLst>
          </p:cNvPr>
          <p:cNvSpPr>
            <a:spLocks noGrp="1"/>
          </p:cNvSpPr>
          <p:nvPr>
            <p:ph type="ftr" sz="quarter" idx="11"/>
          </p:nvPr>
        </p:nvSpPr>
        <p:spPr>
          <a:xfrm>
            <a:off x="4038600" y="6356350"/>
            <a:ext cx="4114800" cy="365125"/>
          </a:xfrm>
        </p:spPr>
        <p:txBody>
          <a:bodyPr/>
          <a:lstStyle/>
          <a:p>
            <a:r>
              <a:rPr lang="en-US"/>
              <a:t>Designed by PoweredTemplate</a:t>
            </a:r>
            <a:endParaRPr lang="en-US" dirty="0"/>
          </a:p>
        </p:txBody>
      </p:sp>
      <p:sp>
        <p:nvSpPr>
          <p:cNvPr id="8" name="Title 1">
            <a:extLst>
              <a:ext uri="{FF2B5EF4-FFF2-40B4-BE49-F238E27FC236}">
                <a16:creationId xmlns:a16="http://schemas.microsoft.com/office/drawing/2014/main" id="{8EB33C0D-8430-4F93-8BA2-0B6E7EB5BBEC}"/>
              </a:ext>
            </a:extLst>
          </p:cNvPr>
          <p:cNvSpPr txBox="1">
            <a:spLocks/>
          </p:cNvSpPr>
          <p:nvPr/>
        </p:nvSpPr>
        <p:spPr>
          <a:xfrm>
            <a:off x="311425" y="2744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Calibri" panose="020F0502020204030204" pitchFamily="34" charset="0"/>
                <a:cs typeface="Calibri" panose="020F0502020204030204" pitchFamily="34" charset="0"/>
              </a:rPr>
              <a:t>Man </a:t>
            </a:r>
          </a:p>
        </p:txBody>
      </p:sp>
      <p:sp>
        <p:nvSpPr>
          <p:cNvPr id="9" name="Title 1">
            <a:extLst>
              <a:ext uri="{FF2B5EF4-FFF2-40B4-BE49-F238E27FC236}">
                <a16:creationId xmlns:a16="http://schemas.microsoft.com/office/drawing/2014/main" id="{51E26CA6-ADAA-49E4-8476-83845DE2B2DF}"/>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333333"/>
                </a:solidFill>
                <a:latin typeface="Calibri" panose="020F0502020204030204" pitchFamily="34" charset="0"/>
                <a:cs typeface="Calibri" panose="020F0502020204030204" pitchFamily="34" charset="0"/>
              </a:rPr>
              <a:t>Remember you must attribute!*</a:t>
            </a:r>
          </a:p>
        </p:txBody>
      </p:sp>
    </p:spTree>
    <p:extLst>
      <p:ext uri="{BB962C8B-B14F-4D97-AF65-F5344CB8AC3E}">
        <p14:creationId xmlns:p14="http://schemas.microsoft.com/office/powerpoint/2010/main" val="349279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572</Words>
  <Application>Microsoft Office PowerPoint</Application>
  <PresentationFormat>شاشة عريضة</PresentationFormat>
  <Paragraphs>67</Paragraphs>
  <Slides>6</Slides>
  <Notes>4</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6</vt:i4>
      </vt:variant>
    </vt:vector>
  </HeadingPairs>
  <TitlesOfParts>
    <vt:vector size="10" baseType="lpstr">
      <vt:lpstr>Arial</vt:lpstr>
      <vt:lpstr>Calibri</vt:lpstr>
      <vt:lpstr>Calibri Light</vt:lpstr>
      <vt:lpstr>Office Theme</vt:lpstr>
      <vt:lpstr>Agile Methodology</vt:lpstr>
      <vt:lpstr>Scrum Process Diagram</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Infographic</dc:title>
  <dc:creator>Iryna Siletska</dc:creator>
  <cp:lastModifiedBy>Mohammed Sharif</cp:lastModifiedBy>
  <cp:revision>15</cp:revision>
  <dcterms:created xsi:type="dcterms:W3CDTF">2020-11-12T18:52:26Z</dcterms:created>
  <dcterms:modified xsi:type="dcterms:W3CDTF">2022-07-02T10:01:41Z</dcterms:modified>
</cp:coreProperties>
</file>