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5"/>
  </p:notesMasterIdLst>
  <p:sldIdLst>
    <p:sldId id="256" r:id="rId3"/>
    <p:sldId id="257" r:id="rId4"/>
    <p:sldId id="258" r:id="rId5"/>
    <p:sldId id="291" r:id="rId6"/>
    <p:sldId id="259" r:id="rId7"/>
    <p:sldId id="299" r:id="rId8"/>
    <p:sldId id="301" r:id="rId9"/>
    <p:sldId id="302" r:id="rId10"/>
    <p:sldId id="274" r:id="rId11"/>
    <p:sldId id="303" r:id="rId12"/>
    <p:sldId id="304" r:id="rId13"/>
    <p:sldId id="261" r:id="rId14"/>
    <p:sldId id="262" r:id="rId15"/>
    <p:sldId id="293" r:id="rId16"/>
    <p:sldId id="297" r:id="rId17"/>
    <p:sldId id="295" r:id="rId18"/>
    <p:sldId id="296" r:id="rId19"/>
    <p:sldId id="285" r:id="rId20"/>
    <p:sldId id="286" r:id="rId21"/>
    <p:sldId id="287" r:id="rId22"/>
    <p:sldId id="289" r:id="rId23"/>
    <p:sldId id="290" r:id="rId24"/>
  </p:sldIdLst>
  <p:sldSz cx="9144000" cy="5143500" type="screen16x9"/>
  <p:notesSz cx="6858000" cy="9144000"/>
  <p:embeddedFontLst>
    <p:embeddedFont>
      <p:font typeface="Bebas Neue" panose="020B0606020202050201" pitchFamily="34" charset="0"/>
      <p:regular r:id="rId26"/>
    </p:embeddedFont>
    <p:embeddedFont>
      <p:font typeface="Lato" panose="020F0502020204030203" pitchFamily="34"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Roboto Medium"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DD6931-FD68-41EE-99C2-4BC97DD00BB3}">
  <a:tblStyle styleId="{2BDD6931-FD68-41EE-99C2-4BC97DD00BB3}"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ACAA86-DAFC-4818-8402-14A2815A034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46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C20AB088-CA96-9E98-A1D6-15316B7C7663}"/>
            </a:ext>
          </a:extLst>
        </p:cNvPr>
        <p:cNvGrpSpPr/>
        <p:nvPr/>
      </p:nvGrpSpPr>
      <p:grpSpPr>
        <a:xfrm>
          <a:off x="0" y="0"/>
          <a:ext cx="0" cy="0"/>
          <a:chOff x="0" y="0"/>
          <a:chExt cx="0" cy="0"/>
        </a:xfrm>
      </p:grpSpPr>
      <p:sp>
        <p:nvSpPr>
          <p:cNvPr id="340" name="Google Shape;340;gad96be1b45_0_435:notes">
            <a:extLst>
              <a:ext uri="{FF2B5EF4-FFF2-40B4-BE49-F238E27FC236}">
                <a16:creationId xmlns:a16="http://schemas.microsoft.com/office/drawing/2014/main" id="{3FF84ED6-9145-676D-D420-7824CA6E1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d96be1b45_0_435:notes">
            <a:extLst>
              <a:ext uri="{FF2B5EF4-FFF2-40B4-BE49-F238E27FC236}">
                <a16:creationId xmlns:a16="http://schemas.microsoft.com/office/drawing/2014/main" id="{AB741FE8-EBD0-93F3-842D-E26A65B8D1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22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5940F231-6545-E0E5-FDD9-4B6FF1791D60}"/>
            </a:ext>
          </a:extLst>
        </p:cNvPr>
        <p:cNvGrpSpPr/>
        <p:nvPr/>
      </p:nvGrpSpPr>
      <p:grpSpPr>
        <a:xfrm>
          <a:off x="0" y="0"/>
          <a:ext cx="0" cy="0"/>
          <a:chOff x="0" y="0"/>
          <a:chExt cx="0" cy="0"/>
        </a:xfrm>
      </p:grpSpPr>
      <p:sp>
        <p:nvSpPr>
          <p:cNvPr id="340" name="Google Shape;340;gad96be1b45_0_435:notes">
            <a:extLst>
              <a:ext uri="{FF2B5EF4-FFF2-40B4-BE49-F238E27FC236}">
                <a16:creationId xmlns:a16="http://schemas.microsoft.com/office/drawing/2014/main" id="{F2C89CD4-209D-A0DF-3DC7-7CF99EBB7B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d96be1b45_0_435:notes">
            <a:extLst>
              <a:ext uri="{FF2B5EF4-FFF2-40B4-BE49-F238E27FC236}">
                <a16:creationId xmlns:a16="http://schemas.microsoft.com/office/drawing/2014/main" id="{F5C24249-29CC-7252-D5CB-E9F804D48C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3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d96be1b4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d96be1b4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32b52f43e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32b52f43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a2e635f374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a2e635f374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a2e635f374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7" name="Google Shape;2617;ga2e635f374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2"/>
        <p:cNvGrpSpPr/>
        <p:nvPr/>
      </p:nvGrpSpPr>
      <p:grpSpPr>
        <a:xfrm>
          <a:off x="0" y="0"/>
          <a:ext cx="0" cy="0"/>
          <a:chOff x="0" y="0"/>
          <a:chExt cx="0" cy="0"/>
        </a:xfrm>
      </p:grpSpPr>
      <p:sp>
        <p:nvSpPr>
          <p:cNvPr id="5403" name="Google Shape;5403;ga2e635f374_0_3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4" name="Google Shape;5404;ga2e635f374_0_3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1"/>
        <p:cNvGrpSpPr/>
        <p:nvPr/>
      </p:nvGrpSpPr>
      <p:grpSpPr>
        <a:xfrm>
          <a:off x="0" y="0"/>
          <a:ext cx="0" cy="0"/>
          <a:chOff x="0" y="0"/>
          <a:chExt cx="0" cy="0"/>
        </a:xfrm>
      </p:grpSpPr>
      <p:sp>
        <p:nvSpPr>
          <p:cNvPr id="5992" name="Google Shape;5992;ga2e635f374_0_4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3" name="Google Shape;5993;ga2e635f374_0_4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6"/>
        <p:cNvGrpSpPr/>
        <p:nvPr/>
      </p:nvGrpSpPr>
      <p:grpSpPr>
        <a:xfrm>
          <a:off x="0" y="0"/>
          <a:ext cx="0" cy="0"/>
          <a:chOff x="0" y="0"/>
          <a:chExt cx="0" cy="0"/>
        </a:xfrm>
      </p:grpSpPr>
      <p:sp>
        <p:nvSpPr>
          <p:cNvPr id="6397" name="Google Shape;6397;ga2e635f374_0_4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8" name="Google Shape;6398;ga2e635f374_0_4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d96be1b45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d96be1b45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32b52f43e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32b52f43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74F38B30-63C3-135C-8796-9DDB2274031E}"/>
            </a:ext>
          </a:extLst>
        </p:cNvPr>
        <p:cNvGrpSpPr/>
        <p:nvPr/>
      </p:nvGrpSpPr>
      <p:grpSpPr>
        <a:xfrm>
          <a:off x="0" y="0"/>
          <a:ext cx="0" cy="0"/>
          <a:chOff x="0" y="0"/>
          <a:chExt cx="0" cy="0"/>
        </a:xfrm>
      </p:grpSpPr>
      <p:sp>
        <p:nvSpPr>
          <p:cNvPr id="426" name="Google Shape;426;gad96be1b45_0_38:notes">
            <a:extLst>
              <a:ext uri="{FF2B5EF4-FFF2-40B4-BE49-F238E27FC236}">
                <a16:creationId xmlns:a16="http://schemas.microsoft.com/office/drawing/2014/main" id="{B3C66EF2-16F2-58EB-D9E8-F13D90E77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d96be1b45_0_38:notes">
            <a:extLst>
              <a:ext uri="{FF2B5EF4-FFF2-40B4-BE49-F238E27FC236}">
                <a16:creationId xmlns:a16="http://schemas.microsoft.com/office/drawing/2014/main" id="{A25BDFB7-F5D5-13D1-32D9-DE336D1C0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27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ad96be1b4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d96be1b4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D1ED5EDD-ABA6-665A-0DDF-EEEF1A119110}"/>
            </a:ext>
          </a:extLst>
        </p:cNvPr>
        <p:cNvGrpSpPr/>
        <p:nvPr/>
      </p:nvGrpSpPr>
      <p:grpSpPr>
        <a:xfrm>
          <a:off x="0" y="0"/>
          <a:ext cx="0" cy="0"/>
          <a:chOff x="0" y="0"/>
          <a:chExt cx="0" cy="0"/>
        </a:xfrm>
      </p:grpSpPr>
      <p:sp>
        <p:nvSpPr>
          <p:cNvPr id="340" name="Google Shape;340;gad96be1b45_0_435:notes">
            <a:extLst>
              <a:ext uri="{FF2B5EF4-FFF2-40B4-BE49-F238E27FC236}">
                <a16:creationId xmlns:a16="http://schemas.microsoft.com/office/drawing/2014/main" id="{D37E69D8-77E4-897A-7B93-16B25DF95B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d96be1b45_0_435:notes">
            <a:extLst>
              <a:ext uri="{FF2B5EF4-FFF2-40B4-BE49-F238E27FC236}">
                <a16:creationId xmlns:a16="http://schemas.microsoft.com/office/drawing/2014/main" id="{881E1E9B-D4CB-ACB9-DEBB-9A1CE89DFF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04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6C62908E-8544-88E5-F8DA-A9A76CCF95D0}"/>
            </a:ext>
          </a:extLst>
        </p:cNvPr>
        <p:cNvGrpSpPr/>
        <p:nvPr/>
      </p:nvGrpSpPr>
      <p:grpSpPr>
        <a:xfrm>
          <a:off x="0" y="0"/>
          <a:ext cx="0" cy="0"/>
          <a:chOff x="0" y="0"/>
          <a:chExt cx="0" cy="0"/>
        </a:xfrm>
      </p:grpSpPr>
      <p:sp>
        <p:nvSpPr>
          <p:cNvPr id="340" name="Google Shape;340;gad96be1b45_0_435:notes">
            <a:extLst>
              <a:ext uri="{FF2B5EF4-FFF2-40B4-BE49-F238E27FC236}">
                <a16:creationId xmlns:a16="http://schemas.microsoft.com/office/drawing/2014/main" id="{88507D17-4252-1CBC-DBA3-C6B61AE77D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d96be1b45_0_435:notes">
            <a:extLst>
              <a:ext uri="{FF2B5EF4-FFF2-40B4-BE49-F238E27FC236}">
                <a16:creationId xmlns:a16="http://schemas.microsoft.com/office/drawing/2014/main" id="{49805935-43A9-BD47-408A-97633FDA8F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112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9CFE432C-8C22-9E26-DF1E-B0F52606EFF6}"/>
            </a:ext>
          </a:extLst>
        </p:cNvPr>
        <p:cNvGrpSpPr/>
        <p:nvPr/>
      </p:nvGrpSpPr>
      <p:grpSpPr>
        <a:xfrm>
          <a:off x="0" y="0"/>
          <a:ext cx="0" cy="0"/>
          <a:chOff x="0" y="0"/>
          <a:chExt cx="0" cy="0"/>
        </a:xfrm>
      </p:grpSpPr>
      <p:sp>
        <p:nvSpPr>
          <p:cNvPr id="340" name="Google Shape;340;gad96be1b45_0_435:notes">
            <a:extLst>
              <a:ext uri="{FF2B5EF4-FFF2-40B4-BE49-F238E27FC236}">
                <a16:creationId xmlns:a16="http://schemas.microsoft.com/office/drawing/2014/main" id="{70ADAE95-7C15-6CE3-04C9-93E555076F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d96be1b45_0_435:notes">
            <a:extLst>
              <a:ext uri="{FF2B5EF4-FFF2-40B4-BE49-F238E27FC236}">
                <a16:creationId xmlns:a16="http://schemas.microsoft.com/office/drawing/2014/main" id="{C3A2CD30-37F1-D43F-0588-F9624A0093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56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a2e635f374_0_15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a2e635f374_0_15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27275"/>
            <a:ext cx="2746800" cy="26901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3514825"/>
            <a:ext cx="27468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7_1">
    <p:bg>
      <p:bgPr>
        <a:solidFill>
          <a:schemeClr val="accent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5248200" y="1172875"/>
            <a:ext cx="38958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5821500" y="2152100"/>
            <a:ext cx="2636700" cy="1329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821500" y="1307400"/>
            <a:ext cx="26367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678600" y="527275"/>
            <a:ext cx="7786800" cy="645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678600" y="1280500"/>
            <a:ext cx="7786800" cy="3335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366500" y="527275"/>
            <a:ext cx="4091700" cy="6456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4366500" y="1352300"/>
            <a:ext cx="4091700" cy="1678800"/>
          </a:xfrm>
          <a:prstGeom prst="rect">
            <a:avLst/>
          </a:prstGeom>
        </p:spPr>
        <p:txBody>
          <a:bodyPr spcFirstLastPara="1" wrap="square" lIns="91425" tIns="91425" rIns="91425" bIns="91425" anchor="ctr" anchorCtr="0">
            <a:noAutofit/>
          </a:bodyPr>
          <a:lstStyle>
            <a:lvl1pPr marL="457200" lvl="0" indent="-317500" algn="r">
              <a:lnSpc>
                <a:spcPct val="100000"/>
              </a:lnSpc>
              <a:spcBef>
                <a:spcPts val="0"/>
              </a:spcBef>
              <a:spcAft>
                <a:spcPts val="0"/>
              </a:spcAft>
              <a:buSzPts val="1400"/>
              <a:buChar char="●"/>
              <a:defRPr/>
            </a:lvl1pPr>
            <a:lvl2pPr marL="914400" lvl="1" indent="-317500" algn="r">
              <a:lnSpc>
                <a:spcPct val="100000"/>
              </a:lnSpc>
              <a:spcBef>
                <a:spcPts val="0"/>
              </a:spcBef>
              <a:spcAft>
                <a:spcPts val="0"/>
              </a:spcAft>
              <a:buSzPts val="1400"/>
              <a:buChar char="○"/>
              <a:defRPr/>
            </a:lvl2pPr>
            <a:lvl3pPr marL="1371600" lvl="2" indent="-317500" algn="r">
              <a:lnSpc>
                <a:spcPct val="100000"/>
              </a:lnSpc>
              <a:spcBef>
                <a:spcPts val="0"/>
              </a:spcBef>
              <a:spcAft>
                <a:spcPts val="0"/>
              </a:spcAft>
              <a:buSzPts val="1400"/>
              <a:buChar char="■"/>
              <a:defRPr/>
            </a:lvl3pPr>
            <a:lvl4pPr marL="1828800" lvl="3" indent="-317500" algn="r">
              <a:lnSpc>
                <a:spcPct val="100000"/>
              </a:lnSpc>
              <a:spcBef>
                <a:spcPts val="0"/>
              </a:spcBef>
              <a:spcAft>
                <a:spcPts val="0"/>
              </a:spcAft>
              <a:buSzPts val="1400"/>
              <a:buChar char="●"/>
              <a:defRPr/>
            </a:lvl4pPr>
            <a:lvl5pPr marL="2286000" lvl="4" indent="-317500" algn="r">
              <a:lnSpc>
                <a:spcPct val="100000"/>
              </a:lnSpc>
              <a:spcBef>
                <a:spcPts val="0"/>
              </a:spcBef>
              <a:spcAft>
                <a:spcPts val="0"/>
              </a:spcAft>
              <a:buSzPts val="1400"/>
              <a:buChar char="○"/>
              <a:defRPr/>
            </a:lvl5pPr>
            <a:lvl6pPr marL="2743200" lvl="5" indent="-317500" algn="r">
              <a:lnSpc>
                <a:spcPct val="100000"/>
              </a:lnSpc>
              <a:spcBef>
                <a:spcPts val="0"/>
              </a:spcBef>
              <a:spcAft>
                <a:spcPts val="0"/>
              </a:spcAft>
              <a:buSzPts val="1400"/>
              <a:buChar char="■"/>
              <a:defRPr/>
            </a:lvl6pPr>
            <a:lvl7pPr marL="3200400" lvl="6" indent="-317500" algn="r">
              <a:lnSpc>
                <a:spcPct val="100000"/>
              </a:lnSpc>
              <a:spcBef>
                <a:spcPts val="0"/>
              </a:spcBef>
              <a:spcAft>
                <a:spcPts val="0"/>
              </a:spcAft>
              <a:buSzPts val="1400"/>
              <a:buChar char="●"/>
              <a:defRPr/>
            </a:lvl7pPr>
            <a:lvl8pPr marL="3657600" lvl="7" indent="-317500" algn="r">
              <a:lnSpc>
                <a:spcPct val="100000"/>
              </a:lnSpc>
              <a:spcBef>
                <a:spcPts val="0"/>
              </a:spcBef>
              <a:spcAft>
                <a:spcPts val="0"/>
              </a:spcAft>
              <a:buSzPts val="1400"/>
              <a:buChar char="○"/>
              <a:defRPr/>
            </a:lvl8pPr>
            <a:lvl9pPr marL="4114800" lvl="8" indent="-317500" algn="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85800" y="527275"/>
            <a:ext cx="7772400" cy="6456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9"/>
          <p:cNvSpPr txBox="1">
            <a:spLocks noGrp="1"/>
          </p:cNvSpPr>
          <p:nvPr>
            <p:ph type="subTitle" idx="1"/>
          </p:nvPr>
        </p:nvSpPr>
        <p:spPr>
          <a:xfrm>
            <a:off x="4572000" y="1172875"/>
            <a:ext cx="3886200" cy="473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4" name="Google Shape;34;p9"/>
          <p:cNvSpPr txBox="1">
            <a:spLocks noGrp="1"/>
          </p:cNvSpPr>
          <p:nvPr>
            <p:ph type="body" idx="2"/>
          </p:nvPr>
        </p:nvSpPr>
        <p:spPr>
          <a:xfrm>
            <a:off x="4572000" y="1818500"/>
            <a:ext cx="3886200" cy="1248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a:lvl1pPr>
            <a:lvl2pPr marL="914400" lvl="1" indent="-317500">
              <a:lnSpc>
                <a:spcPct val="100000"/>
              </a:lnSpc>
              <a:spcBef>
                <a:spcPts val="0"/>
              </a:spcBef>
              <a:spcAft>
                <a:spcPts val="0"/>
              </a:spcAft>
              <a:buSzPts val="1400"/>
              <a:buChar char="○"/>
              <a:defRPr/>
            </a:lvl2pPr>
            <a:lvl3pPr marL="1371600" lvl="2" indent="-317500">
              <a:lnSpc>
                <a:spcPct val="100000"/>
              </a:lnSpc>
              <a:spcBef>
                <a:spcPts val="0"/>
              </a:spcBef>
              <a:spcAft>
                <a:spcPts val="0"/>
              </a:spcAft>
              <a:buSzPts val="1400"/>
              <a:buChar char="■"/>
              <a:defRPr/>
            </a:lvl3pPr>
            <a:lvl4pPr marL="1828800" lvl="3" indent="-317500">
              <a:lnSpc>
                <a:spcPct val="100000"/>
              </a:lnSpc>
              <a:spcBef>
                <a:spcPts val="0"/>
              </a:spcBef>
              <a:spcAft>
                <a:spcPts val="0"/>
              </a:spcAft>
              <a:buSzPts val="1400"/>
              <a:buChar char="●"/>
              <a:defRPr/>
            </a:lvl4pPr>
            <a:lvl5pPr marL="2286000" lvl="4" indent="-317500">
              <a:lnSpc>
                <a:spcPct val="100000"/>
              </a:lnSpc>
              <a:spcBef>
                <a:spcPts val="0"/>
              </a:spcBef>
              <a:spcAft>
                <a:spcPts val="0"/>
              </a:spcAft>
              <a:buSzPts val="1400"/>
              <a:buChar char="○"/>
              <a:defRPr/>
            </a:lvl5pPr>
            <a:lvl6pPr marL="2743200" lvl="5" indent="-317500">
              <a:lnSpc>
                <a:spcPct val="100000"/>
              </a:lnSpc>
              <a:spcBef>
                <a:spcPts val="0"/>
              </a:spcBef>
              <a:spcAft>
                <a:spcPts val="0"/>
              </a:spcAft>
              <a:buSzPts val="1400"/>
              <a:buChar char="■"/>
              <a:defRPr/>
            </a:lvl6pPr>
            <a:lvl7pPr marL="3200400" lvl="6" indent="-317500">
              <a:lnSpc>
                <a:spcPct val="100000"/>
              </a:lnSpc>
              <a:spcBef>
                <a:spcPts val="0"/>
              </a:spcBef>
              <a:spcAft>
                <a:spcPts val="0"/>
              </a:spcAft>
              <a:buSzPts val="1400"/>
              <a:buChar char="●"/>
              <a:defRPr/>
            </a:lvl7pPr>
            <a:lvl8pPr marL="3657600" lvl="7" indent="-317500">
              <a:lnSpc>
                <a:spcPct val="100000"/>
              </a:lnSpc>
              <a:spcBef>
                <a:spcPts val="0"/>
              </a:spcBef>
              <a:spcAft>
                <a:spcPts val="0"/>
              </a:spcAft>
              <a:buSzPts val="1400"/>
              <a:buChar char="○"/>
              <a:defRPr/>
            </a:lvl8pPr>
            <a:lvl9pPr marL="4114800" lvl="8" indent="-31750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5"/>
        <p:cNvGrpSpPr/>
        <p:nvPr/>
      </p:nvGrpSpPr>
      <p:grpSpPr>
        <a:xfrm>
          <a:off x="0" y="0"/>
          <a:ext cx="0" cy="0"/>
          <a:chOff x="0" y="0"/>
          <a:chExt cx="0" cy="0"/>
        </a:xfrm>
      </p:grpSpPr>
      <p:sp>
        <p:nvSpPr>
          <p:cNvPr id="46" name="Google Shape;46;p14"/>
          <p:cNvSpPr txBox="1">
            <a:spLocks noGrp="1"/>
          </p:cNvSpPr>
          <p:nvPr>
            <p:ph type="title" hasCustomPrompt="1"/>
          </p:nvPr>
        </p:nvSpPr>
        <p:spPr>
          <a:xfrm>
            <a:off x="1695600" y="661763"/>
            <a:ext cx="5752800" cy="74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7" name="Google Shape;47;p14"/>
          <p:cNvSpPr txBox="1">
            <a:spLocks noGrp="1"/>
          </p:cNvSpPr>
          <p:nvPr>
            <p:ph type="subTitle" idx="1"/>
          </p:nvPr>
        </p:nvSpPr>
        <p:spPr>
          <a:xfrm>
            <a:off x="1695600" y="1402588"/>
            <a:ext cx="57528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14"/>
          <p:cNvSpPr txBox="1">
            <a:spLocks noGrp="1"/>
          </p:cNvSpPr>
          <p:nvPr>
            <p:ph type="title" idx="2" hasCustomPrompt="1"/>
          </p:nvPr>
        </p:nvSpPr>
        <p:spPr>
          <a:xfrm>
            <a:off x="1695600" y="1974538"/>
            <a:ext cx="5752800" cy="74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9" name="Google Shape;49;p14"/>
          <p:cNvSpPr txBox="1">
            <a:spLocks noGrp="1"/>
          </p:cNvSpPr>
          <p:nvPr>
            <p:ph type="subTitle" idx="3"/>
          </p:nvPr>
        </p:nvSpPr>
        <p:spPr>
          <a:xfrm>
            <a:off x="1695600" y="2715363"/>
            <a:ext cx="57528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14"/>
          <p:cNvSpPr txBox="1">
            <a:spLocks noGrp="1"/>
          </p:cNvSpPr>
          <p:nvPr>
            <p:ph type="title" idx="4" hasCustomPrompt="1"/>
          </p:nvPr>
        </p:nvSpPr>
        <p:spPr>
          <a:xfrm>
            <a:off x="1695600" y="3287313"/>
            <a:ext cx="5752800" cy="74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subTitle" idx="5"/>
          </p:nvPr>
        </p:nvSpPr>
        <p:spPr>
          <a:xfrm>
            <a:off x="1695600" y="4028138"/>
            <a:ext cx="5752800" cy="4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685800" y="1409625"/>
            <a:ext cx="3231000" cy="204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7" name="Google Shape;57;p16"/>
          <p:cNvSpPr txBox="1">
            <a:spLocks noGrp="1"/>
          </p:cNvSpPr>
          <p:nvPr>
            <p:ph type="body" idx="1"/>
          </p:nvPr>
        </p:nvSpPr>
        <p:spPr>
          <a:xfrm>
            <a:off x="685800" y="3458875"/>
            <a:ext cx="3231000" cy="11622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7"/>
        <p:cNvGrpSpPr/>
        <p:nvPr/>
      </p:nvGrpSpPr>
      <p:grpSpPr>
        <a:xfrm>
          <a:off x="0" y="0"/>
          <a:ext cx="0" cy="0"/>
          <a:chOff x="0" y="0"/>
          <a:chExt cx="0" cy="0"/>
        </a:xfrm>
      </p:grpSpPr>
      <p:sp>
        <p:nvSpPr>
          <p:cNvPr id="108" name="Google Shape;108;p24"/>
          <p:cNvSpPr txBox="1">
            <a:spLocks noGrp="1"/>
          </p:cNvSpPr>
          <p:nvPr>
            <p:ph type="title" hasCustomPrompt="1"/>
          </p:nvPr>
        </p:nvSpPr>
        <p:spPr>
          <a:xfrm>
            <a:off x="685800" y="704124"/>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a:spLocks noGrp="1"/>
          </p:cNvSpPr>
          <p:nvPr>
            <p:ph type="title" idx="2" hasCustomPrompt="1"/>
          </p:nvPr>
        </p:nvSpPr>
        <p:spPr>
          <a:xfrm>
            <a:off x="685800" y="1779970"/>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0" name="Google Shape;110;p24"/>
          <p:cNvSpPr txBox="1">
            <a:spLocks noGrp="1"/>
          </p:cNvSpPr>
          <p:nvPr>
            <p:ph type="body" idx="1"/>
          </p:nvPr>
        </p:nvSpPr>
        <p:spPr>
          <a:xfrm>
            <a:off x="2028700" y="1018075"/>
            <a:ext cx="2700900" cy="4119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a:lvl2pPr>
            <a:lvl3pPr marL="1371600" lvl="2" indent="-317500">
              <a:lnSpc>
                <a:spcPct val="100000"/>
              </a:lnSpc>
              <a:spcBef>
                <a:spcPts val="0"/>
              </a:spcBef>
              <a:spcAft>
                <a:spcPts val="0"/>
              </a:spcAft>
              <a:buSzPts val="1400"/>
              <a:buChar char="■"/>
              <a:defRPr/>
            </a:lvl3pPr>
            <a:lvl4pPr marL="1828800" lvl="3" indent="-317500">
              <a:lnSpc>
                <a:spcPct val="100000"/>
              </a:lnSpc>
              <a:spcBef>
                <a:spcPts val="0"/>
              </a:spcBef>
              <a:spcAft>
                <a:spcPts val="0"/>
              </a:spcAft>
              <a:buSzPts val="1400"/>
              <a:buChar char="●"/>
              <a:defRPr/>
            </a:lvl4pPr>
            <a:lvl5pPr marL="2286000" lvl="4" indent="-317500">
              <a:lnSpc>
                <a:spcPct val="100000"/>
              </a:lnSpc>
              <a:spcBef>
                <a:spcPts val="0"/>
              </a:spcBef>
              <a:spcAft>
                <a:spcPts val="0"/>
              </a:spcAft>
              <a:buSzPts val="1400"/>
              <a:buChar char="○"/>
              <a:defRPr/>
            </a:lvl5pPr>
            <a:lvl6pPr marL="2743200" lvl="5" indent="-317500">
              <a:lnSpc>
                <a:spcPct val="100000"/>
              </a:lnSpc>
              <a:spcBef>
                <a:spcPts val="0"/>
              </a:spcBef>
              <a:spcAft>
                <a:spcPts val="0"/>
              </a:spcAft>
              <a:buSzPts val="1400"/>
              <a:buChar char="■"/>
              <a:defRPr/>
            </a:lvl6pPr>
            <a:lvl7pPr marL="3200400" lvl="6" indent="-317500">
              <a:lnSpc>
                <a:spcPct val="100000"/>
              </a:lnSpc>
              <a:spcBef>
                <a:spcPts val="0"/>
              </a:spcBef>
              <a:spcAft>
                <a:spcPts val="0"/>
              </a:spcAft>
              <a:buSzPts val="1400"/>
              <a:buChar char="●"/>
              <a:defRPr/>
            </a:lvl7pPr>
            <a:lvl8pPr marL="3657600" lvl="7" indent="-317500">
              <a:lnSpc>
                <a:spcPct val="100000"/>
              </a:lnSpc>
              <a:spcBef>
                <a:spcPts val="0"/>
              </a:spcBef>
              <a:spcAft>
                <a:spcPts val="0"/>
              </a:spcAft>
              <a:buSzPts val="1400"/>
              <a:buChar char="○"/>
              <a:defRPr/>
            </a:lvl8pPr>
            <a:lvl9pPr marL="4114800" lvl="8" indent="-317500">
              <a:lnSpc>
                <a:spcPct val="100000"/>
              </a:lnSpc>
              <a:spcBef>
                <a:spcPts val="0"/>
              </a:spcBef>
              <a:spcAft>
                <a:spcPts val="0"/>
              </a:spcAft>
              <a:buSzPts val="1400"/>
              <a:buChar char="■"/>
              <a:defRPr/>
            </a:lvl9pPr>
          </a:lstStyle>
          <a:p>
            <a:endParaRPr/>
          </a:p>
        </p:txBody>
      </p:sp>
      <p:sp>
        <p:nvSpPr>
          <p:cNvPr id="111" name="Google Shape;111;p24"/>
          <p:cNvSpPr txBox="1">
            <a:spLocks noGrp="1"/>
          </p:cNvSpPr>
          <p:nvPr>
            <p:ph type="title" idx="3"/>
          </p:nvPr>
        </p:nvSpPr>
        <p:spPr>
          <a:xfrm>
            <a:off x="4853100" y="527275"/>
            <a:ext cx="3605100" cy="133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2" name="Google Shape;112;p24"/>
          <p:cNvSpPr txBox="1">
            <a:spLocks noGrp="1"/>
          </p:cNvSpPr>
          <p:nvPr>
            <p:ph type="title" idx="4" hasCustomPrompt="1"/>
          </p:nvPr>
        </p:nvSpPr>
        <p:spPr>
          <a:xfrm>
            <a:off x="685800" y="2855816"/>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a:spLocks noGrp="1"/>
          </p:cNvSpPr>
          <p:nvPr>
            <p:ph type="title" idx="5" hasCustomPrompt="1"/>
          </p:nvPr>
        </p:nvSpPr>
        <p:spPr>
          <a:xfrm>
            <a:off x="685800" y="3931662"/>
            <a:ext cx="1283400" cy="684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4" name="Google Shape;114;p24"/>
          <p:cNvSpPr txBox="1">
            <a:spLocks noGrp="1"/>
          </p:cNvSpPr>
          <p:nvPr>
            <p:ph type="subTitle" idx="6"/>
          </p:nvPr>
        </p:nvSpPr>
        <p:spPr>
          <a:xfrm>
            <a:off x="2028700" y="662863"/>
            <a:ext cx="2700900" cy="35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5" name="Google Shape;115;p24"/>
          <p:cNvSpPr txBox="1">
            <a:spLocks noGrp="1"/>
          </p:cNvSpPr>
          <p:nvPr>
            <p:ph type="body" idx="7"/>
          </p:nvPr>
        </p:nvSpPr>
        <p:spPr>
          <a:xfrm>
            <a:off x="2028700" y="2093925"/>
            <a:ext cx="2700900" cy="411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16" name="Google Shape;116;p24"/>
          <p:cNvSpPr txBox="1">
            <a:spLocks noGrp="1"/>
          </p:cNvSpPr>
          <p:nvPr>
            <p:ph type="subTitle" idx="8"/>
          </p:nvPr>
        </p:nvSpPr>
        <p:spPr>
          <a:xfrm>
            <a:off x="2028700" y="1738713"/>
            <a:ext cx="2700900" cy="35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4"/>
          <p:cNvSpPr txBox="1">
            <a:spLocks noGrp="1"/>
          </p:cNvSpPr>
          <p:nvPr>
            <p:ph type="body" idx="9"/>
          </p:nvPr>
        </p:nvSpPr>
        <p:spPr>
          <a:xfrm>
            <a:off x="2028700" y="3149125"/>
            <a:ext cx="2700900" cy="411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18" name="Google Shape;118;p24"/>
          <p:cNvSpPr txBox="1">
            <a:spLocks noGrp="1"/>
          </p:cNvSpPr>
          <p:nvPr>
            <p:ph type="subTitle" idx="13"/>
          </p:nvPr>
        </p:nvSpPr>
        <p:spPr>
          <a:xfrm>
            <a:off x="2028700" y="2793913"/>
            <a:ext cx="2700900" cy="35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 name="Google Shape;119;p24"/>
          <p:cNvSpPr txBox="1">
            <a:spLocks noGrp="1"/>
          </p:cNvSpPr>
          <p:nvPr>
            <p:ph type="body" idx="14"/>
          </p:nvPr>
        </p:nvSpPr>
        <p:spPr>
          <a:xfrm>
            <a:off x="2028700" y="4204325"/>
            <a:ext cx="2700900" cy="411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20" name="Google Shape;120;p24"/>
          <p:cNvSpPr txBox="1">
            <a:spLocks noGrp="1"/>
          </p:cNvSpPr>
          <p:nvPr>
            <p:ph type="subTitle" idx="15"/>
          </p:nvPr>
        </p:nvSpPr>
        <p:spPr>
          <a:xfrm>
            <a:off x="2028700" y="3849113"/>
            <a:ext cx="2700900" cy="35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8600" y="527275"/>
            <a:ext cx="7786800" cy="645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678600" y="1657100"/>
            <a:ext cx="7786800" cy="2959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0" r:id="rId7"/>
    <p:sldLayoutId id="2147483662" r:id="rId8"/>
    <p:sldLayoutId id="2147483670"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9" name="Google Shape;129;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29"/>
          <p:cNvSpPr/>
          <p:nvPr/>
        </p:nvSpPr>
        <p:spPr>
          <a:xfrm>
            <a:off x="0" y="438717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txBox="1">
            <a:spLocks noGrp="1"/>
          </p:cNvSpPr>
          <p:nvPr>
            <p:ph type="ctrTitle"/>
          </p:nvPr>
        </p:nvSpPr>
        <p:spPr>
          <a:xfrm>
            <a:off x="446209" y="624924"/>
            <a:ext cx="4619761" cy="1946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Housing Market Explorer</a:t>
            </a:r>
            <a:endParaRPr sz="4000" dirty="0"/>
          </a:p>
        </p:txBody>
      </p:sp>
      <p:sp>
        <p:nvSpPr>
          <p:cNvPr id="138" name="Google Shape;138;p29"/>
          <p:cNvSpPr/>
          <p:nvPr/>
        </p:nvSpPr>
        <p:spPr>
          <a:xfrm>
            <a:off x="0" y="0"/>
            <a:ext cx="418500" cy="269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36;p29">
            <a:extLst>
              <a:ext uri="{FF2B5EF4-FFF2-40B4-BE49-F238E27FC236}">
                <a16:creationId xmlns:a16="http://schemas.microsoft.com/office/drawing/2014/main" id="{A393A350-C43A-D7F4-7623-C1D976FC98EA}"/>
              </a:ext>
            </a:extLst>
          </p:cNvPr>
          <p:cNvSpPr txBox="1">
            <a:spLocks/>
          </p:cNvSpPr>
          <p:nvPr/>
        </p:nvSpPr>
        <p:spPr>
          <a:xfrm>
            <a:off x="72639" y="3308795"/>
            <a:ext cx="3457500" cy="11683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bas Neue"/>
              <a:buNone/>
              <a:defRPr sz="6000" b="1"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800" dirty="0"/>
              <a:t>DEPI Graduation project </a:t>
            </a:r>
          </a:p>
        </p:txBody>
      </p:sp>
      <p:sp>
        <p:nvSpPr>
          <p:cNvPr id="496" name="Google Shape;2819;p59">
            <a:extLst>
              <a:ext uri="{FF2B5EF4-FFF2-40B4-BE49-F238E27FC236}">
                <a16:creationId xmlns:a16="http://schemas.microsoft.com/office/drawing/2014/main" id="{CC5B450D-F274-D800-C5D0-E76DCC332346}"/>
              </a:ext>
            </a:extLst>
          </p:cNvPr>
          <p:cNvSpPr/>
          <p:nvPr/>
        </p:nvSpPr>
        <p:spPr>
          <a:xfrm>
            <a:off x="6158822" y="2690100"/>
            <a:ext cx="2751172" cy="2019712"/>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bg1"/>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579;p59">
            <a:extLst>
              <a:ext uri="{FF2B5EF4-FFF2-40B4-BE49-F238E27FC236}">
                <a16:creationId xmlns:a16="http://schemas.microsoft.com/office/drawing/2014/main" id="{6311CDF0-2539-514C-A40E-0A3F9CF008DB}"/>
              </a:ext>
            </a:extLst>
          </p:cNvPr>
          <p:cNvSpPr/>
          <p:nvPr/>
        </p:nvSpPr>
        <p:spPr>
          <a:xfrm flipH="1">
            <a:off x="7416018" y="2704932"/>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579;p59">
            <a:extLst>
              <a:ext uri="{FF2B5EF4-FFF2-40B4-BE49-F238E27FC236}">
                <a16:creationId xmlns:a16="http://schemas.microsoft.com/office/drawing/2014/main" id="{427C02FA-1EF5-E5E4-8CF6-9F7F9A0F303E}"/>
              </a:ext>
            </a:extLst>
          </p:cNvPr>
          <p:cNvSpPr/>
          <p:nvPr/>
        </p:nvSpPr>
        <p:spPr>
          <a:xfrm flipH="1">
            <a:off x="6929861" y="2765764"/>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579;p59">
            <a:extLst>
              <a:ext uri="{FF2B5EF4-FFF2-40B4-BE49-F238E27FC236}">
                <a16:creationId xmlns:a16="http://schemas.microsoft.com/office/drawing/2014/main" id="{624B0AD9-9C86-871B-C787-A488ACF5A3E1}"/>
              </a:ext>
            </a:extLst>
          </p:cNvPr>
          <p:cNvSpPr/>
          <p:nvPr/>
        </p:nvSpPr>
        <p:spPr>
          <a:xfrm flipH="1">
            <a:off x="7440685" y="2953844"/>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579;p59">
            <a:extLst>
              <a:ext uri="{FF2B5EF4-FFF2-40B4-BE49-F238E27FC236}">
                <a16:creationId xmlns:a16="http://schemas.microsoft.com/office/drawing/2014/main" id="{B919291C-6B2C-E0E0-B3E1-D9A5556A1721}"/>
              </a:ext>
            </a:extLst>
          </p:cNvPr>
          <p:cNvSpPr/>
          <p:nvPr/>
        </p:nvSpPr>
        <p:spPr>
          <a:xfrm flipH="1">
            <a:off x="7595639" y="3308795"/>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579;p59">
            <a:extLst>
              <a:ext uri="{FF2B5EF4-FFF2-40B4-BE49-F238E27FC236}">
                <a16:creationId xmlns:a16="http://schemas.microsoft.com/office/drawing/2014/main" id="{9C5DA01C-557E-FA05-98F1-D822BC8188F1}"/>
              </a:ext>
            </a:extLst>
          </p:cNvPr>
          <p:cNvSpPr/>
          <p:nvPr/>
        </p:nvSpPr>
        <p:spPr>
          <a:xfrm flipH="1">
            <a:off x="7711881" y="3019885"/>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4579;p59">
            <a:extLst>
              <a:ext uri="{FF2B5EF4-FFF2-40B4-BE49-F238E27FC236}">
                <a16:creationId xmlns:a16="http://schemas.microsoft.com/office/drawing/2014/main" id="{954949A1-7801-2428-E3EC-0138CE65E14D}"/>
              </a:ext>
            </a:extLst>
          </p:cNvPr>
          <p:cNvSpPr/>
          <p:nvPr/>
        </p:nvSpPr>
        <p:spPr>
          <a:xfrm flipH="1">
            <a:off x="7711881" y="3538604"/>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579;p59">
            <a:extLst>
              <a:ext uri="{FF2B5EF4-FFF2-40B4-BE49-F238E27FC236}">
                <a16:creationId xmlns:a16="http://schemas.microsoft.com/office/drawing/2014/main" id="{26885782-11B6-5F24-C2A3-3CBCFBBE49E4}"/>
              </a:ext>
            </a:extLst>
          </p:cNvPr>
          <p:cNvSpPr/>
          <p:nvPr/>
        </p:nvSpPr>
        <p:spPr>
          <a:xfrm flipH="1">
            <a:off x="7299776" y="3164340"/>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579;p59">
            <a:extLst>
              <a:ext uri="{FF2B5EF4-FFF2-40B4-BE49-F238E27FC236}">
                <a16:creationId xmlns:a16="http://schemas.microsoft.com/office/drawing/2014/main" id="{DE9E03A2-66B5-5F33-973E-D4C19DB83C65}"/>
              </a:ext>
            </a:extLst>
          </p:cNvPr>
          <p:cNvSpPr/>
          <p:nvPr/>
        </p:nvSpPr>
        <p:spPr>
          <a:xfrm flipH="1">
            <a:off x="7864281" y="3691004"/>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579;p59">
            <a:extLst>
              <a:ext uri="{FF2B5EF4-FFF2-40B4-BE49-F238E27FC236}">
                <a16:creationId xmlns:a16="http://schemas.microsoft.com/office/drawing/2014/main" id="{C87A1021-2263-4F55-F110-ADB92918013F}"/>
              </a:ext>
            </a:extLst>
          </p:cNvPr>
          <p:cNvSpPr/>
          <p:nvPr/>
        </p:nvSpPr>
        <p:spPr>
          <a:xfrm flipH="1">
            <a:off x="8016681" y="3843404"/>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579;p59">
            <a:extLst>
              <a:ext uri="{FF2B5EF4-FFF2-40B4-BE49-F238E27FC236}">
                <a16:creationId xmlns:a16="http://schemas.microsoft.com/office/drawing/2014/main" id="{BFDE9286-7693-5262-E90F-05178FCF30EC}"/>
              </a:ext>
            </a:extLst>
          </p:cNvPr>
          <p:cNvSpPr/>
          <p:nvPr/>
        </p:nvSpPr>
        <p:spPr>
          <a:xfrm flipH="1">
            <a:off x="7980523" y="4132153"/>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579;p59">
            <a:extLst>
              <a:ext uri="{FF2B5EF4-FFF2-40B4-BE49-F238E27FC236}">
                <a16:creationId xmlns:a16="http://schemas.microsoft.com/office/drawing/2014/main" id="{DB00029E-4D63-8FF9-8330-74BA305A22F6}"/>
              </a:ext>
            </a:extLst>
          </p:cNvPr>
          <p:cNvSpPr/>
          <p:nvPr/>
        </p:nvSpPr>
        <p:spPr>
          <a:xfrm flipH="1">
            <a:off x="8132923" y="4284553"/>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579;p59">
            <a:extLst>
              <a:ext uri="{FF2B5EF4-FFF2-40B4-BE49-F238E27FC236}">
                <a16:creationId xmlns:a16="http://schemas.microsoft.com/office/drawing/2014/main" id="{79821674-D374-F969-7A80-15EDA1DB6520}"/>
              </a:ext>
            </a:extLst>
          </p:cNvPr>
          <p:cNvSpPr/>
          <p:nvPr/>
        </p:nvSpPr>
        <p:spPr>
          <a:xfrm flipH="1">
            <a:off x="8038644" y="3534839"/>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579;p59">
            <a:extLst>
              <a:ext uri="{FF2B5EF4-FFF2-40B4-BE49-F238E27FC236}">
                <a16:creationId xmlns:a16="http://schemas.microsoft.com/office/drawing/2014/main" id="{149130C0-F4D7-4B32-2981-52F728B6381D}"/>
              </a:ext>
            </a:extLst>
          </p:cNvPr>
          <p:cNvSpPr/>
          <p:nvPr/>
        </p:nvSpPr>
        <p:spPr>
          <a:xfrm flipH="1">
            <a:off x="8168932" y="3308795"/>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579;p59">
            <a:extLst>
              <a:ext uri="{FF2B5EF4-FFF2-40B4-BE49-F238E27FC236}">
                <a16:creationId xmlns:a16="http://schemas.microsoft.com/office/drawing/2014/main" id="{B15B14A7-62AC-E03B-95D0-3D6A6DE38A8B}"/>
              </a:ext>
            </a:extLst>
          </p:cNvPr>
          <p:cNvSpPr/>
          <p:nvPr/>
        </p:nvSpPr>
        <p:spPr>
          <a:xfrm flipH="1">
            <a:off x="6501825" y="2690100"/>
            <a:ext cx="116242" cy="14445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6" name="Picture 515">
            <a:extLst>
              <a:ext uri="{FF2B5EF4-FFF2-40B4-BE49-F238E27FC236}">
                <a16:creationId xmlns:a16="http://schemas.microsoft.com/office/drawing/2014/main" id="{84CF1AC3-D708-6AE6-AF0C-E0DB6310128F}"/>
              </a:ext>
            </a:extLst>
          </p:cNvPr>
          <p:cNvPicPr>
            <a:picLocks noChangeAspect="1"/>
          </p:cNvPicPr>
          <p:nvPr/>
        </p:nvPicPr>
        <p:blipFill>
          <a:blip r:embed="rId3"/>
          <a:stretch>
            <a:fillRect/>
          </a:stretch>
        </p:blipFill>
        <p:spPr>
          <a:xfrm>
            <a:off x="6711142" y="67166"/>
            <a:ext cx="2371898" cy="12920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8CDF16B2-1531-D6B3-D9A2-892A681CF3CA}"/>
            </a:ext>
          </a:extLst>
        </p:cNvPr>
        <p:cNvGrpSpPr/>
        <p:nvPr/>
      </p:nvGrpSpPr>
      <p:grpSpPr>
        <a:xfrm>
          <a:off x="0" y="0"/>
          <a:ext cx="0" cy="0"/>
          <a:chOff x="0" y="0"/>
          <a:chExt cx="0" cy="0"/>
        </a:xfrm>
      </p:grpSpPr>
      <p:sp>
        <p:nvSpPr>
          <p:cNvPr id="343" name="Google Shape;343;p32">
            <a:extLst>
              <a:ext uri="{FF2B5EF4-FFF2-40B4-BE49-F238E27FC236}">
                <a16:creationId xmlns:a16="http://schemas.microsoft.com/office/drawing/2014/main" id="{C14621B1-3200-33C2-BDAB-A69C6FE6454B}"/>
              </a:ext>
            </a:extLst>
          </p:cNvPr>
          <p:cNvSpPr txBox="1">
            <a:spLocks noGrp="1"/>
          </p:cNvSpPr>
          <p:nvPr>
            <p:ph type="title"/>
          </p:nvPr>
        </p:nvSpPr>
        <p:spPr>
          <a:xfrm>
            <a:off x="340744" y="544528"/>
            <a:ext cx="4748842" cy="4618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C3C3C"/>
                </a:solidFill>
                <a:latin typeface="Lato"/>
                <a:ea typeface="Lato"/>
                <a:cs typeface="Lato"/>
              </a:rPr>
              <a:t>Feature Engineering Overview</a:t>
            </a:r>
            <a:endParaRPr sz="2000" dirty="0">
              <a:solidFill>
                <a:srgbClr val="3C3C3C"/>
              </a:solidFill>
              <a:latin typeface="Lato"/>
              <a:ea typeface="Lato"/>
              <a:cs typeface="Lato"/>
            </a:endParaRPr>
          </a:p>
        </p:txBody>
      </p:sp>
      <p:sp>
        <p:nvSpPr>
          <p:cNvPr id="415" name="Google Shape;415;p32">
            <a:extLst>
              <a:ext uri="{FF2B5EF4-FFF2-40B4-BE49-F238E27FC236}">
                <a16:creationId xmlns:a16="http://schemas.microsoft.com/office/drawing/2014/main" id="{D2625AB1-6C43-261C-C8F3-26B79B5FAB55}"/>
              </a:ext>
            </a:extLst>
          </p:cNvPr>
          <p:cNvSpPr/>
          <p:nvPr/>
        </p:nvSpPr>
        <p:spPr>
          <a:xfrm>
            <a:off x="8725500" y="252870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1;p35">
            <a:extLst>
              <a:ext uri="{FF2B5EF4-FFF2-40B4-BE49-F238E27FC236}">
                <a16:creationId xmlns:a16="http://schemas.microsoft.com/office/drawing/2014/main" id="{6671747E-8325-9E85-CCB9-5C161AA6775E}"/>
              </a:ext>
            </a:extLst>
          </p:cNvPr>
          <p:cNvSpPr txBox="1">
            <a:spLocks/>
          </p:cNvSpPr>
          <p:nvPr/>
        </p:nvSpPr>
        <p:spPr>
          <a:xfrm>
            <a:off x="784167" y="989162"/>
            <a:ext cx="7575665" cy="2398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400" dirty="0">
                <a:solidFill>
                  <a:srgbClr val="3C3C3C"/>
                </a:solidFill>
                <a:latin typeface="Lato"/>
                <a:ea typeface="Lato"/>
                <a:cs typeface="Lato"/>
              </a:rPr>
              <a:t>Creating Price Categories Based on City &amp; Type</a:t>
            </a:r>
          </a:p>
          <a:p>
            <a:pPr marL="285750" indent="-285750">
              <a:buFont typeface="Arial" panose="020B0604020202020204" pitchFamily="34" charset="0"/>
              <a:buChar char="•"/>
            </a:pPr>
            <a:r>
              <a:rPr lang="en-US" sz="1400" dirty="0">
                <a:solidFill>
                  <a:srgbClr val="3C3C3C"/>
                </a:solidFill>
                <a:latin typeface="Lato"/>
                <a:ea typeface="Lato"/>
                <a:cs typeface="Lato"/>
              </a:rPr>
              <a:t>Creating Price Categories Based on Absolute Price Ranges</a:t>
            </a:r>
          </a:p>
          <a:p>
            <a:pPr marL="285750" indent="-285750">
              <a:buFont typeface="Arial" panose="020B0604020202020204" pitchFamily="34" charset="0"/>
              <a:buChar char="•"/>
            </a:pPr>
            <a:r>
              <a:rPr lang="en-US" sz="1400" dirty="0">
                <a:solidFill>
                  <a:srgbClr val="3C3C3C"/>
                </a:solidFill>
                <a:latin typeface="Lato"/>
                <a:ea typeface="Lato"/>
                <a:cs typeface="Lato"/>
              </a:rPr>
              <a:t>Categorizing Area Based on Percentiles</a:t>
            </a:r>
          </a:p>
          <a:p>
            <a:pPr marL="285750" indent="-285750">
              <a:buFont typeface="Arial" panose="020B0604020202020204" pitchFamily="34" charset="0"/>
              <a:buChar char="•"/>
            </a:pPr>
            <a:r>
              <a:rPr lang="en-US" sz="1400" dirty="0">
                <a:solidFill>
                  <a:srgbClr val="3C3C3C"/>
                </a:solidFill>
                <a:latin typeface="Lato"/>
                <a:ea typeface="Lato"/>
                <a:cs typeface="Lato"/>
              </a:rPr>
              <a:t>Converting Delivery Date to Numeric Values</a:t>
            </a:r>
          </a:p>
          <a:p>
            <a:pPr marL="285750" indent="-285750">
              <a:buFont typeface="Arial" panose="020B0604020202020204" pitchFamily="34" charset="0"/>
              <a:buChar char="•"/>
            </a:pPr>
            <a:r>
              <a:rPr lang="en-US" sz="1400" dirty="0">
                <a:solidFill>
                  <a:srgbClr val="3C3C3C"/>
                </a:solidFill>
                <a:latin typeface="Lato"/>
                <a:ea typeface="Lato"/>
                <a:cs typeface="Lato"/>
              </a:rPr>
              <a:t>Creating New Features</a:t>
            </a:r>
          </a:p>
          <a:p>
            <a:pPr marL="285750" indent="-285750">
              <a:buFont typeface="Arial" panose="020B0604020202020204" pitchFamily="34" charset="0"/>
              <a:buChar char="•"/>
            </a:pPr>
            <a:r>
              <a:rPr lang="en-US" sz="1400" dirty="0">
                <a:solidFill>
                  <a:srgbClr val="3C3C3C"/>
                </a:solidFill>
                <a:latin typeface="Lato"/>
                <a:ea typeface="Lato"/>
                <a:cs typeface="Lato"/>
              </a:rPr>
              <a:t>Feature Interactions</a:t>
            </a:r>
          </a:p>
          <a:p>
            <a:pPr marL="285750" indent="-285750">
              <a:buFont typeface="Arial" panose="020B0604020202020204" pitchFamily="34" charset="0"/>
              <a:buChar char="•"/>
            </a:pPr>
            <a:r>
              <a:rPr lang="en-US" sz="1400" dirty="0">
                <a:solidFill>
                  <a:srgbClr val="3C3C3C"/>
                </a:solidFill>
                <a:latin typeface="Lato"/>
                <a:ea typeface="Lato"/>
                <a:cs typeface="Lato"/>
              </a:rPr>
              <a:t>Scaling Numerical Features</a:t>
            </a:r>
          </a:p>
          <a:p>
            <a:pPr marL="285750" indent="-285750">
              <a:buFont typeface="Arial" panose="020B0604020202020204" pitchFamily="34" charset="0"/>
              <a:buChar char="•"/>
            </a:pPr>
            <a:r>
              <a:rPr lang="en-US" sz="1400" dirty="0">
                <a:solidFill>
                  <a:srgbClr val="3C3C3C"/>
                </a:solidFill>
                <a:latin typeface="Lato"/>
                <a:ea typeface="Lato"/>
                <a:cs typeface="Lato"/>
              </a:rPr>
              <a:t>Encoding Categorical Features</a:t>
            </a:r>
          </a:p>
        </p:txBody>
      </p:sp>
    </p:spTree>
    <p:extLst>
      <p:ext uri="{BB962C8B-B14F-4D97-AF65-F5344CB8AC3E}">
        <p14:creationId xmlns:p14="http://schemas.microsoft.com/office/powerpoint/2010/main" val="171320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5CE04485-8DB4-FBE1-BD9C-9E0FC0FB236E}"/>
            </a:ext>
          </a:extLst>
        </p:cNvPr>
        <p:cNvGrpSpPr/>
        <p:nvPr/>
      </p:nvGrpSpPr>
      <p:grpSpPr>
        <a:xfrm>
          <a:off x="0" y="0"/>
          <a:ext cx="0" cy="0"/>
          <a:chOff x="0" y="0"/>
          <a:chExt cx="0" cy="0"/>
        </a:xfrm>
      </p:grpSpPr>
      <p:sp>
        <p:nvSpPr>
          <p:cNvPr id="343" name="Google Shape;343;p32">
            <a:extLst>
              <a:ext uri="{FF2B5EF4-FFF2-40B4-BE49-F238E27FC236}">
                <a16:creationId xmlns:a16="http://schemas.microsoft.com/office/drawing/2014/main" id="{2FCF8B17-5F67-7EB0-C746-E8969CAC4409}"/>
              </a:ext>
            </a:extLst>
          </p:cNvPr>
          <p:cNvSpPr txBox="1">
            <a:spLocks noGrp="1"/>
          </p:cNvSpPr>
          <p:nvPr>
            <p:ph type="title"/>
          </p:nvPr>
        </p:nvSpPr>
        <p:spPr>
          <a:xfrm>
            <a:off x="340744" y="544528"/>
            <a:ext cx="4748842" cy="4618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C3C3C"/>
                </a:solidFill>
                <a:latin typeface="Lato"/>
                <a:ea typeface="Lato"/>
                <a:cs typeface="Lato"/>
              </a:rPr>
              <a:t>Predictive Modeling</a:t>
            </a:r>
            <a:endParaRPr sz="2000" dirty="0">
              <a:solidFill>
                <a:srgbClr val="3C3C3C"/>
              </a:solidFill>
              <a:latin typeface="Lato"/>
              <a:ea typeface="Lato"/>
              <a:cs typeface="Lato"/>
            </a:endParaRPr>
          </a:p>
        </p:txBody>
      </p:sp>
      <p:sp>
        <p:nvSpPr>
          <p:cNvPr id="415" name="Google Shape;415;p32">
            <a:extLst>
              <a:ext uri="{FF2B5EF4-FFF2-40B4-BE49-F238E27FC236}">
                <a16:creationId xmlns:a16="http://schemas.microsoft.com/office/drawing/2014/main" id="{583C429C-B25B-7B2E-2149-96E4903F652A}"/>
              </a:ext>
            </a:extLst>
          </p:cNvPr>
          <p:cNvSpPr/>
          <p:nvPr/>
        </p:nvSpPr>
        <p:spPr>
          <a:xfrm>
            <a:off x="8725500" y="252870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1;p35">
            <a:extLst>
              <a:ext uri="{FF2B5EF4-FFF2-40B4-BE49-F238E27FC236}">
                <a16:creationId xmlns:a16="http://schemas.microsoft.com/office/drawing/2014/main" id="{5533F82F-AF15-762A-EBEE-8630E2E365AE}"/>
              </a:ext>
            </a:extLst>
          </p:cNvPr>
          <p:cNvSpPr txBox="1">
            <a:spLocks/>
          </p:cNvSpPr>
          <p:nvPr/>
        </p:nvSpPr>
        <p:spPr>
          <a:xfrm>
            <a:off x="784167" y="989162"/>
            <a:ext cx="7575665" cy="2398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600" b="1" dirty="0">
                <a:solidFill>
                  <a:srgbClr val="3C3C3C"/>
                </a:solidFill>
                <a:latin typeface="Lato"/>
                <a:ea typeface="Lato"/>
                <a:cs typeface="Lato"/>
              </a:rPr>
              <a:t>Models Used:</a:t>
            </a:r>
          </a:p>
          <a:p>
            <a:pPr marL="0" indent="0"/>
            <a:endParaRPr lang="en-US" sz="1400" b="1" dirty="0">
              <a:solidFill>
                <a:srgbClr val="3C3C3C"/>
              </a:solidFill>
              <a:latin typeface="Lato"/>
              <a:ea typeface="Lato"/>
              <a:cs typeface="Lato"/>
            </a:endParaRPr>
          </a:p>
          <a:p>
            <a:pPr marL="285750" indent="-55563">
              <a:buFont typeface="Wingdings" panose="05000000000000000000" pitchFamily="2" charset="2"/>
              <a:buChar char="ü"/>
            </a:pPr>
            <a:r>
              <a:rPr lang="en-US" sz="1400" dirty="0">
                <a:solidFill>
                  <a:srgbClr val="3C3C3C"/>
                </a:solidFill>
                <a:latin typeface="Lato"/>
                <a:ea typeface="Lato"/>
                <a:cs typeface="Lato"/>
              </a:rPr>
              <a:t> Linear Regression: Baseline model for price prediction.</a:t>
            </a:r>
          </a:p>
          <a:p>
            <a:pPr marL="285750" indent="-55563">
              <a:buFont typeface="Wingdings" panose="05000000000000000000" pitchFamily="2" charset="2"/>
              <a:buChar char="ü"/>
            </a:pPr>
            <a:r>
              <a:rPr lang="en-US" sz="1400" dirty="0">
                <a:solidFill>
                  <a:srgbClr val="3C3C3C"/>
                </a:solidFill>
                <a:latin typeface="Lato"/>
                <a:ea typeface="Lato"/>
                <a:cs typeface="Lato"/>
              </a:rPr>
              <a:t>Random Forest Regressor: Improved accuracy with feature importance analysis.</a:t>
            </a:r>
          </a:p>
          <a:p>
            <a:pPr marL="285750" indent="-55563">
              <a:buFont typeface="Wingdings" panose="05000000000000000000" pitchFamily="2" charset="2"/>
              <a:buChar char="ü"/>
            </a:pPr>
            <a:r>
              <a:rPr lang="en-US" sz="1400" dirty="0">
                <a:solidFill>
                  <a:srgbClr val="3C3C3C"/>
                </a:solidFill>
                <a:latin typeface="Lato"/>
                <a:ea typeface="Lato"/>
                <a:cs typeface="Lato"/>
              </a:rPr>
              <a:t>Gradient Boosting (</a:t>
            </a:r>
            <a:r>
              <a:rPr lang="en-US" sz="1400" dirty="0" err="1">
                <a:solidFill>
                  <a:srgbClr val="3C3C3C"/>
                </a:solidFill>
                <a:latin typeface="Lato"/>
                <a:ea typeface="Lato"/>
                <a:cs typeface="Lato"/>
              </a:rPr>
              <a:t>XGBoost</a:t>
            </a:r>
            <a:r>
              <a:rPr lang="en-US" sz="1400" dirty="0">
                <a:solidFill>
                  <a:srgbClr val="3C3C3C"/>
                </a:solidFill>
                <a:latin typeface="Lato"/>
                <a:ea typeface="Lato"/>
                <a:cs typeface="Lato"/>
              </a:rPr>
              <a:t>): Best-performing model for price prediction. </a:t>
            </a:r>
          </a:p>
          <a:p>
            <a:pPr marL="230187" indent="0"/>
            <a:r>
              <a:rPr lang="en-US" sz="1400" dirty="0">
                <a:solidFill>
                  <a:srgbClr val="3C3C3C"/>
                </a:solidFill>
                <a:latin typeface="Lato"/>
                <a:ea typeface="Lato"/>
                <a:cs typeface="Lato"/>
              </a:rPr>
              <a:t>     </a:t>
            </a:r>
            <a:r>
              <a:rPr lang="en-US" sz="1400" b="1" dirty="0">
                <a:solidFill>
                  <a:srgbClr val="3C3C3C"/>
                </a:solidFill>
                <a:latin typeface="Lato"/>
                <a:ea typeface="Lato"/>
                <a:cs typeface="Lato"/>
              </a:rPr>
              <a:t>Model Evaluation Metrics</a:t>
            </a:r>
          </a:p>
          <a:p>
            <a:pPr marL="515937" indent="-285750">
              <a:buFont typeface="Wingdings" panose="05000000000000000000" pitchFamily="2" charset="2"/>
              <a:buChar char="ü"/>
            </a:pPr>
            <a:r>
              <a:rPr lang="en-US" sz="1400" dirty="0">
                <a:solidFill>
                  <a:srgbClr val="3C3C3C"/>
                </a:solidFill>
                <a:latin typeface="Lato"/>
                <a:ea typeface="Lato"/>
                <a:cs typeface="Lato"/>
              </a:rPr>
              <a:t>Root Mean Square Error (RMSE) to measure prediction accuracy.</a:t>
            </a:r>
          </a:p>
          <a:p>
            <a:pPr marL="515937" indent="-285750">
              <a:buFont typeface="Wingdings" panose="05000000000000000000" pitchFamily="2" charset="2"/>
              <a:buChar char="ü"/>
            </a:pPr>
            <a:r>
              <a:rPr lang="en-US" sz="1400" dirty="0">
                <a:solidFill>
                  <a:srgbClr val="3C3C3C"/>
                </a:solidFill>
                <a:latin typeface="Lato"/>
                <a:ea typeface="Lato"/>
                <a:cs typeface="Lato"/>
              </a:rPr>
              <a:t>R-squared value to determine model fit.</a:t>
            </a:r>
          </a:p>
        </p:txBody>
      </p:sp>
    </p:spTree>
    <p:extLst>
      <p:ext uri="{BB962C8B-B14F-4D97-AF65-F5344CB8AC3E}">
        <p14:creationId xmlns:p14="http://schemas.microsoft.com/office/powerpoint/2010/main" val="407098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5821500" y="2152100"/>
            <a:ext cx="2636700" cy="13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Dashboards</a:t>
            </a:r>
            <a:endParaRPr dirty="0"/>
          </a:p>
        </p:txBody>
      </p:sp>
      <p:sp>
        <p:nvSpPr>
          <p:cNvPr id="430" name="Google Shape;430;p34"/>
          <p:cNvSpPr txBox="1">
            <a:spLocks noGrp="1"/>
          </p:cNvSpPr>
          <p:nvPr>
            <p:ph type="title" idx="2"/>
          </p:nvPr>
        </p:nvSpPr>
        <p:spPr>
          <a:xfrm>
            <a:off x="5821500" y="1307400"/>
            <a:ext cx="26367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6" name="Google Shape;486;p34"/>
          <p:cNvSpPr/>
          <p:nvPr/>
        </p:nvSpPr>
        <p:spPr>
          <a:xfrm>
            <a:off x="0" y="0"/>
            <a:ext cx="418500" cy="261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6605;p63">
            <a:extLst>
              <a:ext uri="{FF2B5EF4-FFF2-40B4-BE49-F238E27FC236}">
                <a16:creationId xmlns:a16="http://schemas.microsoft.com/office/drawing/2014/main" id="{6D720769-3F18-5DB1-294C-FDDD2F2AECD5}"/>
              </a:ext>
            </a:extLst>
          </p:cNvPr>
          <p:cNvGrpSpPr/>
          <p:nvPr/>
        </p:nvGrpSpPr>
        <p:grpSpPr>
          <a:xfrm>
            <a:off x="1000323" y="1257184"/>
            <a:ext cx="3180613" cy="1739687"/>
            <a:chOff x="5159450" y="1919950"/>
            <a:chExt cx="1541050" cy="862500"/>
          </a:xfrm>
        </p:grpSpPr>
        <p:sp>
          <p:nvSpPr>
            <p:cNvPr id="15" name="Google Shape;6606;p63">
              <a:extLst>
                <a:ext uri="{FF2B5EF4-FFF2-40B4-BE49-F238E27FC236}">
                  <a16:creationId xmlns:a16="http://schemas.microsoft.com/office/drawing/2014/main" id="{50861741-2D0F-AB83-7B37-3E120F7CBBD9}"/>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txBody>
            <a:bodyPr/>
            <a:lstStyle/>
            <a:p>
              <a:endParaRPr lang="en-US"/>
            </a:p>
          </p:txBody>
        </p:sp>
        <p:grpSp>
          <p:nvGrpSpPr>
            <p:cNvPr id="16" name="Google Shape;6607;p63">
              <a:extLst>
                <a:ext uri="{FF2B5EF4-FFF2-40B4-BE49-F238E27FC236}">
                  <a16:creationId xmlns:a16="http://schemas.microsoft.com/office/drawing/2014/main" id="{D68C5914-893E-6587-CBC2-7C2D2CADEC11}"/>
                </a:ext>
              </a:extLst>
            </p:cNvPr>
            <p:cNvGrpSpPr/>
            <p:nvPr/>
          </p:nvGrpSpPr>
          <p:grpSpPr>
            <a:xfrm>
              <a:off x="5159450" y="1919950"/>
              <a:ext cx="1541050" cy="862500"/>
              <a:chOff x="5159450" y="1919950"/>
              <a:chExt cx="1541050" cy="862500"/>
            </a:xfrm>
          </p:grpSpPr>
          <p:cxnSp>
            <p:nvCxnSpPr>
              <p:cNvPr id="17" name="Google Shape;6608;p63">
                <a:extLst>
                  <a:ext uri="{FF2B5EF4-FFF2-40B4-BE49-F238E27FC236}">
                    <a16:creationId xmlns:a16="http://schemas.microsoft.com/office/drawing/2014/main" id="{CBB80460-FA16-7A6C-792C-5886BA05CAEC}"/>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18" name="Google Shape;6609;p63">
                <a:extLst>
                  <a:ext uri="{FF2B5EF4-FFF2-40B4-BE49-F238E27FC236}">
                    <a16:creationId xmlns:a16="http://schemas.microsoft.com/office/drawing/2014/main" id="{9EC2591B-52A4-15EB-39C9-02F5832D325B}"/>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19" name="Google Shape;6582;p63">
            <a:extLst>
              <a:ext uri="{FF2B5EF4-FFF2-40B4-BE49-F238E27FC236}">
                <a16:creationId xmlns:a16="http://schemas.microsoft.com/office/drawing/2014/main" id="{D09A33AC-D379-1352-0045-ED66CF6A6B23}"/>
              </a:ext>
            </a:extLst>
          </p:cNvPr>
          <p:cNvGrpSpPr/>
          <p:nvPr/>
        </p:nvGrpSpPr>
        <p:grpSpPr>
          <a:xfrm>
            <a:off x="1000323" y="3229269"/>
            <a:ext cx="3176994" cy="313310"/>
            <a:chOff x="4273350" y="2088443"/>
            <a:chExt cx="1433821" cy="191501"/>
          </a:xfrm>
        </p:grpSpPr>
        <p:grpSp>
          <p:nvGrpSpPr>
            <p:cNvPr id="20" name="Google Shape;6583;p63">
              <a:extLst>
                <a:ext uri="{FF2B5EF4-FFF2-40B4-BE49-F238E27FC236}">
                  <a16:creationId xmlns:a16="http://schemas.microsoft.com/office/drawing/2014/main" id="{D1E03808-0924-788B-A455-520BCFFDD741}"/>
                </a:ext>
              </a:extLst>
            </p:cNvPr>
            <p:cNvGrpSpPr/>
            <p:nvPr/>
          </p:nvGrpSpPr>
          <p:grpSpPr>
            <a:xfrm>
              <a:off x="4273350" y="2088443"/>
              <a:ext cx="1433821" cy="0"/>
              <a:chOff x="5224975" y="2962250"/>
              <a:chExt cx="1544400" cy="0"/>
            </a:xfrm>
          </p:grpSpPr>
          <p:cxnSp>
            <p:nvCxnSpPr>
              <p:cNvPr id="24" name="Google Shape;6584;p63">
                <a:extLst>
                  <a:ext uri="{FF2B5EF4-FFF2-40B4-BE49-F238E27FC236}">
                    <a16:creationId xmlns:a16="http://schemas.microsoft.com/office/drawing/2014/main" id="{5A5665BF-8FB6-E058-7ABC-07FFD4FAE1FE}"/>
                  </a:ext>
                </a:extLst>
              </p:cNvPr>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25" name="Google Shape;6585;p63">
                <a:extLst>
                  <a:ext uri="{FF2B5EF4-FFF2-40B4-BE49-F238E27FC236}">
                    <a16:creationId xmlns:a16="http://schemas.microsoft.com/office/drawing/2014/main" id="{4436608D-8FBC-518C-9930-30D21A572361}"/>
                  </a:ext>
                </a:extLst>
              </p:cNvPr>
              <p:cNvCxnSpPr/>
              <p:nvPr/>
            </p:nvCxnSpPr>
            <p:spPr>
              <a:xfrm>
                <a:off x="5225150" y="2962250"/>
                <a:ext cx="453300" cy="0"/>
              </a:xfrm>
              <a:prstGeom prst="straightConnector1">
                <a:avLst/>
              </a:prstGeom>
              <a:noFill/>
              <a:ln w="19050" cap="flat" cmpd="sng">
                <a:solidFill>
                  <a:srgbClr val="7994A9"/>
                </a:solidFill>
                <a:prstDash val="solid"/>
                <a:round/>
                <a:headEnd type="none" w="med" len="med"/>
                <a:tailEnd type="oval" w="med" len="med"/>
              </a:ln>
            </p:spPr>
          </p:cxnSp>
        </p:grpSp>
        <p:grpSp>
          <p:nvGrpSpPr>
            <p:cNvPr id="21" name="Google Shape;6586;p63">
              <a:extLst>
                <a:ext uri="{FF2B5EF4-FFF2-40B4-BE49-F238E27FC236}">
                  <a16:creationId xmlns:a16="http://schemas.microsoft.com/office/drawing/2014/main" id="{37027ED2-DCF2-B24D-96F1-754311AAA547}"/>
                </a:ext>
              </a:extLst>
            </p:cNvPr>
            <p:cNvGrpSpPr/>
            <p:nvPr/>
          </p:nvGrpSpPr>
          <p:grpSpPr>
            <a:xfrm>
              <a:off x="4273350" y="2279944"/>
              <a:ext cx="1433821" cy="0"/>
              <a:chOff x="5224975" y="2962250"/>
              <a:chExt cx="1544400" cy="0"/>
            </a:xfrm>
          </p:grpSpPr>
          <p:cxnSp>
            <p:nvCxnSpPr>
              <p:cNvPr id="22" name="Google Shape;6587;p63">
                <a:extLst>
                  <a:ext uri="{FF2B5EF4-FFF2-40B4-BE49-F238E27FC236}">
                    <a16:creationId xmlns:a16="http://schemas.microsoft.com/office/drawing/2014/main" id="{423DEB92-FCB0-2997-20FD-75B667E16B6B}"/>
                  </a:ext>
                </a:extLst>
              </p:cNvPr>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23" name="Google Shape;6588;p63">
                <a:extLst>
                  <a:ext uri="{FF2B5EF4-FFF2-40B4-BE49-F238E27FC236}">
                    <a16:creationId xmlns:a16="http://schemas.microsoft.com/office/drawing/2014/main" id="{CD8D1F2E-E234-0384-65A5-7BB12C2121D2}"/>
                  </a:ext>
                </a:extLst>
              </p:cNvPr>
              <p:cNvCxnSpPr/>
              <p:nvPr/>
            </p:nvCxnSpPr>
            <p:spPr>
              <a:xfrm>
                <a:off x="5225150" y="2962250"/>
                <a:ext cx="998700" cy="0"/>
              </a:xfrm>
              <a:prstGeom prst="straightConnector1">
                <a:avLst/>
              </a:prstGeom>
              <a:noFill/>
              <a:ln w="19050" cap="flat" cmpd="sng">
                <a:solidFill>
                  <a:srgbClr val="7994A9"/>
                </a:solidFill>
                <a:prstDash val="solid"/>
                <a:round/>
                <a:headEnd type="none" w="med" len="med"/>
                <a:tailEnd type="oval" w="med" len="med"/>
              </a:ln>
            </p:spPr>
          </p:cxn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11" name="Picture 10">
            <a:extLst>
              <a:ext uri="{FF2B5EF4-FFF2-40B4-BE49-F238E27FC236}">
                <a16:creationId xmlns:a16="http://schemas.microsoft.com/office/drawing/2014/main" id="{D08C898B-40DA-B18D-EDE6-FA36E67BE77D}"/>
              </a:ext>
            </a:extLst>
          </p:cNvPr>
          <p:cNvPicPr>
            <a:picLocks noChangeAspect="1"/>
          </p:cNvPicPr>
          <p:nvPr/>
        </p:nvPicPr>
        <p:blipFill>
          <a:blip r:embed="rId3"/>
          <a:stretch>
            <a:fillRect/>
          </a:stretch>
        </p:blipFill>
        <p:spPr>
          <a:xfrm>
            <a:off x="354676" y="208272"/>
            <a:ext cx="8434647" cy="4726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2AE684-197C-FEB4-60BB-DE46D6082D6A}"/>
              </a:ext>
            </a:extLst>
          </p:cNvPr>
          <p:cNvPicPr>
            <a:picLocks noChangeAspect="1"/>
          </p:cNvPicPr>
          <p:nvPr/>
        </p:nvPicPr>
        <p:blipFill>
          <a:blip r:embed="rId2"/>
          <a:stretch>
            <a:fillRect/>
          </a:stretch>
        </p:blipFill>
        <p:spPr>
          <a:xfrm>
            <a:off x="293715" y="210595"/>
            <a:ext cx="8268393" cy="4624616"/>
          </a:xfrm>
          <a:prstGeom prst="rect">
            <a:avLst/>
          </a:prstGeom>
        </p:spPr>
      </p:pic>
    </p:spTree>
    <p:extLst>
      <p:ext uri="{BB962C8B-B14F-4D97-AF65-F5344CB8AC3E}">
        <p14:creationId xmlns:p14="http://schemas.microsoft.com/office/powerpoint/2010/main" val="298750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BC479-AE30-EA08-A030-E3A5BD28121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9C7D920-C37F-3F2F-989C-B620CC0644CA}"/>
              </a:ext>
            </a:extLst>
          </p:cNvPr>
          <p:cNvPicPr>
            <a:picLocks noChangeAspect="1"/>
          </p:cNvPicPr>
          <p:nvPr/>
        </p:nvPicPr>
        <p:blipFill>
          <a:blip r:embed="rId2"/>
          <a:stretch>
            <a:fillRect/>
          </a:stretch>
        </p:blipFill>
        <p:spPr>
          <a:xfrm>
            <a:off x="391901" y="227215"/>
            <a:ext cx="8360198" cy="4574886"/>
          </a:xfrm>
          <a:prstGeom prst="rect">
            <a:avLst/>
          </a:prstGeom>
        </p:spPr>
      </p:pic>
    </p:spTree>
    <p:extLst>
      <p:ext uri="{BB962C8B-B14F-4D97-AF65-F5344CB8AC3E}">
        <p14:creationId xmlns:p14="http://schemas.microsoft.com/office/powerpoint/2010/main" val="242794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5C604-653C-063F-4B2E-DBDEFCBFAA0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F0D3C99-EB04-CEA4-2E2A-332725491B25}"/>
              </a:ext>
            </a:extLst>
          </p:cNvPr>
          <p:cNvPicPr>
            <a:picLocks noChangeAspect="1"/>
          </p:cNvPicPr>
          <p:nvPr/>
        </p:nvPicPr>
        <p:blipFill>
          <a:blip r:embed="rId2"/>
          <a:stretch>
            <a:fillRect/>
          </a:stretch>
        </p:blipFill>
        <p:spPr>
          <a:xfrm>
            <a:off x="493221" y="249100"/>
            <a:ext cx="8307185" cy="4537072"/>
          </a:xfrm>
          <a:prstGeom prst="rect">
            <a:avLst/>
          </a:prstGeom>
        </p:spPr>
      </p:pic>
    </p:spTree>
    <p:extLst>
      <p:ext uri="{BB962C8B-B14F-4D97-AF65-F5344CB8AC3E}">
        <p14:creationId xmlns:p14="http://schemas.microsoft.com/office/powerpoint/2010/main" val="214283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E6D3E-77E9-4CA6-502A-8BC0CA3B942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7610E98-CD1B-58D0-5A13-2983536E9152}"/>
              </a:ext>
            </a:extLst>
          </p:cNvPr>
          <p:cNvPicPr>
            <a:picLocks noChangeAspect="1"/>
          </p:cNvPicPr>
          <p:nvPr/>
        </p:nvPicPr>
        <p:blipFill>
          <a:blip r:embed="rId2"/>
          <a:stretch>
            <a:fillRect/>
          </a:stretch>
        </p:blipFill>
        <p:spPr>
          <a:xfrm>
            <a:off x="471055" y="277090"/>
            <a:ext cx="8058935" cy="4483650"/>
          </a:xfrm>
          <a:prstGeom prst="rect">
            <a:avLst/>
          </a:prstGeom>
        </p:spPr>
      </p:pic>
    </p:spTree>
    <p:extLst>
      <p:ext uri="{BB962C8B-B14F-4D97-AF65-F5344CB8AC3E}">
        <p14:creationId xmlns:p14="http://schemas.microsoft.com/office/powerpoint/2010/main" val="238542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2281"/>
        <p:cNvGrpSpPr/>
        <p:nvPr/>
      </p:nvGrpSpPr>
      <p:grpSpPr>
        <a:xfrm>
          <a:off x="0" y="0"/>
          <a:ext cx="0" cy="0"/>
          <a:chOff x="0" y="0"/>
          <a:chExt cx="0" cy="0"/>
        </a:xfrm>
      </p:grpSpPr>
      <p:sp>
        <p:nvSpPr>
          <p:cNvPr id="2282" name="Google Shape;2282;p58"/>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ahyp="http://schemas.microsoft.com/office/drawing/2018/hyperlinkcolor" val="tx"/>
                    </a:ext>
                  </a:extLst>
                </a:hlinkClick>
              </a:rPr>
              <a:t>infographics</a:t>
            </a:r>
            <a:r>
              <a:rPr lang="en" sz="1100">
                <a:solidFill>
                  <a:srgbClr val="FFFFFF"/>
                </a:solidFill>
              </a:rPr>
              <a:t> on Slidesgo.</a:t>
            </a:r>
            <a:endParaRPr sz="1100">
              <a:solidFill>
                <a:srgbClr val="FFFFFF"/>
              </a:solidFill>
            </a:endParaRPr>
          </a:p>
        </p:txBody>
      </p:sp>
      <p:grpSp>
        <p:nvGrpSpPr>
          <p:cNvPr id="2283" name="Google Shape;2283;p58"/>
          <p:cNvGrpSpPr/>
          <p:nvPr/>
        </p:nvGrpSpPr>
        <p:grpSpPr>
          <a:xfrm>
            <a:off x="5156078" y="3085736"/>
            <a:ext cx="474294" cy="551291"/>
            <a:chOff x="4727025" y="1332775"/>
            <a:chExt cx="59900" cy="69625"/>
          </a:xfrm>
        </p:grpSpPr>
        <p:sp>
          <p:nvSpPr>
            <p:cNvPr id="2284" name="Google Shape;2284;p58"/>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8"/>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6" name="Google Shape;2286;p58"/>
          <p:cNvGrpSpPr/>
          <p:nvPr/>
        </p:nvGrpSpPr>
        <p:grpSpPr>
          <a:xfrm>
            <a:off x="5769734" y="2314340"/>
            <a:ext cx="555653" cy="557031"/>
            <a:chOff x="4820425" y="1329900"/>
            <a:chExt cx="70175" cy="70350"/>
          </a:xfrm>
        </p:grpSpPr>
        <p:sp>
          <p:nvSpPr>
            <p:cNvPr id="2287" name="Google Shape;2287;p58"/>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8"/>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8"/>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8"/>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1" name="Google Shape;2291;p58"/>
          <p:cNvGrpSpPr/>
          <p:nvPr/>
        </p:nvGrpSpPr>
        <p:grpSpPr>
          <a:xfrm>
            <a:off x="6396103" y="2318845"/>
            <a:ext cx="582574" cy="533871"/>
            <a:chOff x="4903200" y="1331525"/>
            <a:chExt cx="73575" cy="67425"/>
          </a:xfrm>
        </p:grpSpPr>
        <p:sp>
          <p:nvSpPr>
            <p:cNvPr id="2292" name="Google Shape;2292;p58"/>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8"/>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58"/>
          <p:cNvGrpSpPr/>
          <p:nvPr/>
        </p:nvGrpSpPr>
        <p:grpSpPr>
          <a:xfrm>
            <a:off x="5755581" y="3078709"/>
            <a:ext cx="583960" cy="565345"/>
            <a:chOff x="4815575" y="1416800"/>
            <a:chExt cx="73750" cy="71400"/>
          </a:xfrm>
        </p:grpSpPr>
        <p:sp>
          <p:nvSpPr>
            <p:cNvPr id="2295" name="Google Shape;2295;p58"/>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8"/>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8"/>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58"/>
          <p:cNvGrpSpPr/>
          <p:nvPr/>
        </p:nvGrpSpPr>
        <p:grpSpPr>
          <a:xfrm>
            <a:off x="6390362" y="3108896"/>
            <a:ext cx="589898" cy="504970"/>
            <a:chOff x="4902475" y="1418875"/>
            <a:chExt cx="74500" cy="63775"/>
          </a:xfrm>
        </p:grpSpPr>
        <p:sp>
          <p:nvSpPr>
            <p:cNvPr id="2299" name="Google Shape;2299;p58"/>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8"/>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58"/>
          <p:cNvGrpSpPr/>
          <p:nvPr/>
        </p:nvGrpSpPr>
        <p:grpSpPr>
          <a:xfrm>
            <a:off x="5765577" y="3826000"/>
            <a:ext cx="563967" cy="567127"/>
            <a:chOff x="4818100" y="1507675"/>
            <a:chExt cx="71225" cy="71625"/>
          </a:xfrm>
        </p:grpSpPr>
        <p:sp>
          <p:nvSpPr>
            <p:cNvPr id="2302" name="Google Shape;2302;p58"/>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8"/>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8"/>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8"/>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58"/>
          <p:cNvGrpSpPr/>
          <p:nvPr/>
        </p:nvGrpSpPr>
        <p:grpSpPr>
          <a:xfrm>
            <a:off x="5079075" y="3829461"/>
            <a:ext cx="628301" cy="588505"/>
            <a:chOff x="4721450" y="1509475"/>
            <a:chExt cx="79350" cy="74325"/>
          </a:xfrm>
        </p:grpSpPr>
        <p:sp>
          <p:nvSpPr>
            <p:cNvPr id="2307" name="Google Shape;2307;p58"/>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8"/>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8"/>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8"/>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8"/>
          <p:cNvGrpSpPr/>
          <p:nvPr/>
        </p:nvGrpSpPr>
        <p:grpSpPr>
          <a:xfrm>
            <a:off x="6424608" y="3814027"/>
            <a:ext cx="557038" cy="562772"/>
            <a:chOff x="4906800" y="1507500"/>
            <a:chExt cx="70350" cy="71075"/>
          </a:xfrm>
        </p:grpSpPr>
        <p:sp>
          <p:nvSpPr>
            <p:cNvPr id="2312" name="Google Shape;2312;p58"/>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8"/>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8"/>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8"/>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8"/>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7" name="Google Shape;2317;p58"/>
          <p:cNvGrpSpPr/>
          <p:nvPr/>
        </p:nvGrpSpPr>
        <p:grpSpPr>
          <a:xfrm>
            <a:off x="4462216" y="2340963"/>
            <a:ext cx="517934" cy="517934"/>
            <a:chOff x="3736598" y="2170606"/>
            <a:chExt cx="404889" cy="404889"/>
          </a:xfrm>
        </p:grpSpPr>
        <p:sp>
          <p:nvSpPr>
            <p:cNvPr id="2318" name="Google Shape;2318;p58"/>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8"/>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8"/>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8"/>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2" name="Google Shape;2322;p58"/>
          <p:cNvGrpSpPr/>
          <p:nvPr/>
        </p:nvGrpSpPr>
        <p:grpSpPr>
          <a:xfrm>
            <a:off x="3729277" y="2341061"/>
            <a:ext cx="586986" cy="517740"/>
            <a:chOff x="3161917" y="2170682"/>
            <a:chExt cx="458870" cy="404737"/>
          </a:xfrm>
        </p:grpSpPr>
        <p:sp>
          <p:nvSpPr>
            <p:cNvPr id="2323" name="Google Shape;2323;p58"/>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8"/>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8"/>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58"/>
          <p:cNvGrpSpPr/>
          <p:nvPr/>
        </p:nvGrpSpPr>
        <p:grpSpPr>
          <a:xfrm>
            <a:off x="3752299" y="3102400"/>
            <a:ext cx="540943" cy="517963"/>
            <a:chOff x="3179914" y="2889488"/>
            <a:chExt cx="422876" cy="404911"/>
          </a:xfrm>
        </p:grpSpPr>
        <p:sp>
          <p:nvSpPr>
            <p:cNvPr id="2327" name="Google Shape;2327;p58"/>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8"/>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8"/>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8"/>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8"/>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8"/>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3" name="Google Shape;2333;p58"/>
          <p:cNvGrpSpPr/>
          <p:nvPr/>
        </p:nvGrpSpPr>
        <p:grpSpPr>
          <a:xfrm>
            <a:off x="4453093" y="3102358"/>
            <a:ext cx="536180" cy="518047"/>
            <a:chOff x="3729467" y="2889422"/>
            <a:chExt cx="419153" cy="404977"/>
          </a:xfrm>
        </p:grpSpPr>
        <p:sp>
          <p:nvSpPr>
            <p:cNvPr id="2334" name="Google Shape;2334;p58"/>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8"/>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8"/>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8"/>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8"/>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8"/>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8"/>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1" name="Google Shape;2341;p58"/>
          <p:cNvGrpSpPr/>
          <p:nvPr/>
        </p:nvGrpSpPr>
        <p:grpSpPr>
          <a:xfrm>
            <a:off x="1990126" y="3445787"/>
            <a:ext cx="965351" cy="134611"/>
            <a:chOff x="4411970" y="2962952"/>
            <a:chExt cx="706544" cy="104212"/>
          </a:xfrm>
        </p:grpSpPr>
        <p:sp>
          <p:nvSpPr>
            <p:cNvPr id="2342" name="Google Shape;2342;p58"/>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8"/>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8"/>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8"/>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58"/>
          <p:cNvGrpSpPr/>
          <p:nvPr/>
        </p:nvGrpSpPr>
        <p:grpSpPr>
          <a:xfrm>
            <a:off x="1990126" y="3041077"/>
            <a:ext cx="960158" cy="289172"/>
            <a:chOff x="4411970" y="2726085"/>
            <a:chExt cx="643107" cy="193659"/>
          </a:xfrm>
        </p:grpSpPr>
        <p:sp>
          <p:nvSpPr>
            <p:cNvPr id="2347" name="Google Shape;2347;p58"/>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8"/>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8"/>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8"/>
          <p:cNvGrpSpPr/>
          <p:nvPr/>
        </p:nvGrpSpPr>
        <p:grpSpPr>
          <a:xfrm>
            <a:off x="998624" y="3295400"/>
            <a:ext cx="811503" cy="252584"/>
            <a:chOff x="4411970" y="4340222"/>
            <a:chExt cx="779467" cy="242683"/>
          </a:xfrm>
        </p:grpSpPr>
        <p:sp>
          <p:nvSpPr>
            <p:cNvPr id="2351" name="Google Shape;2351;p58"/>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8"/>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8"/>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58"/>
          <p:cNvGrpSpPr/>
          <p:nvPr/>
        </p:nvGrpSpPr>
        <p:grpSpPr>
          <a:xfrm>
            <a:off x="1990126" y="2709308"/>
            <a:ext cx="965160" cy="216230"/>
            <a:chOff x="4411970" y="2468674"/>
            <a:chExt cx="747317" cy="167425"/>
          </a:xfrm>
        </p:grpSpPr>
        <p:sp>
          <p:nvSpPr>
            <p:cNvPr id="2355" name="Google Shape;2355;p58"/>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8"/>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7" name="Google Shape;2357;p58"/>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8" name="Google Shape;2358;p58"/>
          <p:cNvGrpSpPr/>
          <p:nvPr/>
        </p:nvGrpSpPr>
        <p:grpSpPr>
          <a:xfrm>
            <a:off x="997692" y="2334687"/>
            <a:ext cx="1959041" cy="208784"/>
            <a:chOff x="6336019" y="3733725"/>
            <a:chExt cx="2566206" cy="351310"/>
          </a:xfrm>
        </p:grpSpPr>
        <p:sp>
          <p:nvSpPr>
            <p:cNvPr id="2359" name="Google Shape;2359;p58"/>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8"/>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8"/>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8"/>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3" name="Google Shape;2363;p58"/>
          <p:cNvGrpSpPr/>
          <p:nvPr/>
        </p:nvGrpSpPr>
        <p:grpSpPr>
          <a:xfrm>
            <a:off x="1990126" y="3950602"/>
            <a:ext cx="946551" cy="153200"/>
            <a:chOff x="4404545" y="3301592"/>
            <a:chExt cx="782403" cy="129272"/>
          </a:xfrm>
        </p:grpSpPr>
        <p:sp>
          <p:nvSpPr>
            <p:cNvPr id="2364" name="Google Shape;2364;p58"/>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8"/>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58"/>
          <p:cNvGrpSpPr/>
          <p:nvPr/>
        </p:nvGrpSpPr>
        <p:grpSpPr>
          <a:xfrm>
            <a:off x="1990126" y="3695937"/>
            <a:ext cx="962257" cy="139127"/>
            <a:chOff x="4411970" y="3131459"/>
            <a:chExt cx="710520" cy="117397"/>
          </a:xfrm>
        </p:grpSpPr>
        <p:sp>
          <p:nvSpPr>
            <p:cNvPr id="2367" name="Google Shape;2367;p58"/>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8"/>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9" name="Google Shape;2369;p58"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0" name="Google Shape;2370;p58"/>
          <p:cNvGrpSpPr/>
          <p:nvPr/>
        </p:nvGrpSpPr>
        <p:grpSpPr>
          <a:xfrm>
            <a:off x="990271" y="3621603"/>
            <a:ext cx="823838" cy="458988"/>
            <a:chOff x="4411970" y="1801825"/>
            <a:chExt cx="734586" cy="409262"/>
          </a:xfrm>
        </p:grpSpPr>
        <p:sp>
          <p:nvSpPr>
            <p:cNvPr id="2371" name="Google Shape;2371;p58"/>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8"/>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3" name="Google Shape;2373;p58"/>
          <p:cNvGrpSpPr/>
          <p:nvPr/>
        </p:nvGrpSpPr>
        <p:grpSpPr>
          <a:xfrm>
            <a:off x="3095243" y="2339173"/>
            <a:ext cx="521514" cy="521514"/>
            <a:chOff x="5681300" y="2527788"/>
            <a:chExt cx="805800" cy="805800"/>
          </a:xfrm>
        </p:grpSpPr>
        <p:sp>
          <p:nvSpPr>
            <p:cNvPr id="2374" name="Google Shape;2374;p58"/>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8"/>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6" name="Google Shape;2376;p58"/>
          <p:cNvGrpSpPr/>
          <p:nvPr/>
        </p:nvGrpSpPr>
        <p:grpSpPr>
          <a:xfrm>
            <a:off x="3089483" y="3094865"/>
            <a:ext cx="533033" cy="533033"/>
            <a:chOff x="4049800" y="640400"/>
            <a:chExt cx="858900" cy="858900"/>
          </a:xfrm>
        </p:grpSpPr>
        <p:sp>
          <p:nvSpPr>
            <p:cNvPr id="2377" name="Google Shape;2377;p58"/>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8"/>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9" name="Google Shape;2379;p58"/>
          <p:cNvGrpSpPr/>
          <p:nvPr/>
        </p:nvGrpSpPr>
        <p:grpSpPr>
          <a:xfrm>
            <a:off x="3014966" y="3772543"/>
            <a:ext cx="682068" cy="682068"/>
            <a:chOff x="5080188" y="927900"/>
            <a:chExt cx="961200" cy="961200"/>
          </a:xfrm>
        </p:grpSpPr>
        <p:sp>
          <p:nvSpPr>
            <p:cNvPr id="2380" name="Google Shape;2380;p58"/>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8"/>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8"/>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8"/>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8"/>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8"/>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8"/>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8"/>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8" name="Google Shape;2388;p58"/>
          <p:cNvGrpSpPr/>
          <p:nvPr/>
        </p:nvGrpSpPr>
        <p:grpSpPr>
          <a:xfrm>
            <a:off x="4478465" y="3869234"/>
            <a:ext cx="505650" cy="504006"/>
            <a:chOff x="6039282" y="1042577"/>
            <a:chExt cx="734315" cy="731929"/>
          </a:xfrm>
        </p:grpSpPr>
        <p:sp>
          <p:nvSpPr>
            <p:cNvPr id="2389" name="Google Shape;2389;p58"/>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8"/>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8"/>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8"/>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8"/>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8"/>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8"/>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8"/>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8"/>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8"/>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8"/>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8"/>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8"/>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8"/>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8"/>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8"/>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8"/>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8"/>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8"/>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8"/>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8"/>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58"/>
          <p:cNvGrpSpPr/>
          <p:nvPr/>
        </p:nvGrpSpPr>
        <p:grpSpPr>
          <a:xfrm>
            <a:off x="5091067" y="2298862"/>
            <a:ext cx="567744" cy="602136"/>
            <a:chOff x="1825800" y="1651625"/>
            <a:chExt cx="539989" cy="571775"/>
          </a:xfrm>
        </p:grpSpPr>
        <p:sp>
          <p:nvSpPr>
            <p:cNvPr id="2411" name="Google Shape;2411;p58"/>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8"/>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8"/>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8"/>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5" name="Google Shape;2415;p58"/>
          <p:cNvGrpSpPr/>
          <p:nvPr/>
        </p:nvGrpSpPr>
        <p:grpSpPr>
          <a:xfrm>
            <a:off x="3765995" y="3855579"/>
            <a:ext cx="508123" cy="507955"/>
            <a:chOff x="1897577" y="2802432"/>
            <a:chExt cx="492176" cy="492014"/>
          </a:xfrm>
        </p:grpSpPr>
        <p:sp>
          <p:nvSpPr>
            <p:cNvPr id="2416" name="Google Shape;2416;p58"/>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8"/>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8"/>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8"/>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8"/>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8"/>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8"/>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8"/>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8"/>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8"/>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8"/>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8"/>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58"/>
          <p:cNvGrpSpPr/>
          <p:nvPr/>
        </p:nvGrpSpPr>
        <p:grpSpPr>
          <a:xfrm>
            <a:off x="997525" y="4169123"/>
            <a:ext cx="809227" cy="200842"/>
            <a:chOff x="2013045" y="4813233"/>
            <a:chExt cx="921986" cy="228854"/>
          </a:xfrm>
        </p:grpSpPr>
        <p:sp>
          <p:nvSpPr>
            <p:cNvPr id="2429" name="Google Shape;2429;p58"/>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8"/>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58"/>
          <p:cNvGrpSpPr/>
          <p:nvPr/>
        </p:nvGrpSpPr>
        <p:grpSpPr>
          <a:xfrm>
            <a:off x="1005985" y="2656004"/>
            <a:ext cx="792421" cy="269941"/>
            <a:chOff x="1046767" y="4756633"/>
            <a:chExt cx="859646" cy="292841"/>
          </a:xfrm>
        </p:grpSpPr>
        <p:sp>
          <p:nvSpPr>
            <p:cNvPr id="2432" name="Google Shape;2432;p58"/>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8"/>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8"/>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5" name="Google Shape;2435;p58"/>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8"/>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8"/>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8"/>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9" name="Google Shape;2439;p58"/>
          <p:cNvGrpSpPr/>
          <p:nvPr/>
        </p:nvGrpSpPr>
        <p:grpSpPr>
          <a:xfrm>
            <a:off x="7141841" y="2550562"/>
            <a:ext cx="166473" cy="141497"/>
            <a:chOff x="4660325" y="1866850"/>
            <a:chExt cx="68350" cy="58100"/>
          </a:xfrm>
        </p:grpSpPr>
        <p:sp>
          <p:nvSpPr>
            <p:cNvPr id="2440" name="Google Shape;2440;p58"/>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8"/>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2" name="Google Shape;2442;p58"/>
          <p:cNvGrpSpPr/>
          <p:nvPr/>
        </p:nvGrpSpPr>
        <p:grpSpPr>
          <a:xfrm>
            <a:off x="7451186" y="2576286"/>
            <a:ext cx="162515" cy="90049"/>
            <a:chOff x="4791775" y="1877500"/>
            <a:chExt cx="66725" cy="36975"/>
          </a:xfrm>
        </p:grpSpPr>
        <p:sp>
          <p:nvSpPr>
            <p:cNvPr id="2443" name="Google Shape;2443;p58"/>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8"/>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8"/>
          <p:cNvGrpSpPr/>
          <p:nvPr/>
        </p:nvGrpSpPr>
        <p:grpSpPr>
          <a:xfrm>
            <a:off x="7772899" y="2576286"/>
            <a:ext cx="144979" cy="90049"/>
            <a:chOff x="4923925" y="1877500"/>
            <a:chExt cx="59525" cy="36975"/>
          </a:xfrm>
        </p:grpSpPr>
        <p:sp>
          <p:nvSpPr>
            <p:cNvPr id="2446" name="Google Shape;2446;p58"/>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8"/>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58"/>
          <p:cNvGrpSpPr/>
          <p:nvPr/>
        </p:nvGrpSpPr>
        <p:grpSpPr>
          <a:xfrm>
            <a:off x="8067390" y="2558477"/>
            <a:ext cx="141447" cy="125667"/>
            <a:chOff x="5058450" y="1870100"/>
            <a:chExt cx="58075" cy="51600"/>
          </a:xfrm>
        </p:grpSpPr>
        <p:sp>
          <p:nvSpPr>
            <p:cNvPr id="2449" name="Google Shape;2449;p58"/>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8"/>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1" name="Google Shape;2451;p58"/>
          <p:cNvGrpSpPr/>
          <p:nvPr/>
        </p:nvGrpSpPr>
        <p:grpSpPr>
          <a:xfrm>
            <a:off x="7481905" y="2980885"/>
            <a:ext cx="101077" cy="107645"/>
            <a:chOff x="4811425" y="2065025"/>
            <a:chExt cx="41500" cy="44200"/>
          </a:xfrm>
        </p:grpSpPr>
        <p:sp>
          <p:nvSpPr>
            <p:cNvPr id="2452" name="Google Shape;2452;p58"/>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8"/>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4" name="Google Shape;2454;p58"/>
          <p:cNvGrpSpPr/>
          <p:nvPr/>
        </p:nvGrpSpPr>
        <p:grpSpPr>
          <a:xfrm>
            <a:off x="7774342" y="2981098"/>
            <a:ext cx="120867" cy="107218"/>
            <a:chOff x="4929875" y="2065025"/>
            <a:chExt cx="49625" cy="44025"/>
          </a:xfrm>
        </p:grpSpPr>
        <p:sp>
          <p:nvSpPr>
            <p:cNvPr id="2455" name="Google Shape;2455;p58"/>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8"/>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7" name="Google Shape;2457;p58"/>
          <p:cNvGrpSpPr/>
          <p:nvPr/>
        </p:nvGrpSpPr>
        <p:grpSpPr>
          <a:xfrm>
            <a:off x="8103011" y="2984112"/>
            <a:ext cx="70206" cy="101191"/>
            <a:chOff x="5083925" y="2066350"/>
            <a:chExt cx="28825" cy="41550"/>
          </a:xfrm>
        </p:grpSpPr>
        <p:sp>
          <p:nvSpPr>
            <p:cNvPr id="2458" name="Google Shape;2458;p5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58"/>
          <p:cNvGrpSpPr/>
          <p:nvPr/>
        </p:nvGrpSpPr>
        <p:grpSpPr>
          <a:xfrm>
            <a:off x="7134565" y="2999759"/>
            <a:ext cx="181026" cy="69896"/>
            <a:chOff x="4659775" y="2072775"/>
            <a:chExt cx="74325" cy="28700"/>
          </a:xfrm>
        </p:grpSpPr>
        <p:sp>
          <p:nvSpPr>
            <p:cNvPr id="2461" name="Google Shape;2461;p58"/>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8"/>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8"/>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4" name="Google Shape;2464;p58"/>
          <p:cNvGrpSpPr/>
          <p:nvPr/>
        </p:nvGrpSpPr>
        <p:grpSpPr>
          <a:xfrm>
            <a:off x="8054421" y="2790324"/>
            <a:ext cx="167387" cy="89197"/>
            <a:chOff x="4662475" y="1976500"/>
            <a:chExt cx="68725" cy="36625"/>
          </a:xfrm>
        </p:grpSpPr>
        <p:sp>
          <p:nvSpPr>
            <p:cNvPr id="2465" name="Google Shape;2465;p58"/>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8"/>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8"/>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58"/>
          <p:cNvGrpSpPr/>
          <p:nvPr/>
        </p:nvGrpSpPr>
        <p:grpSpPr>
          <a:xfrm>
            <a:off x="7751326" y="2793764"/>
            <a:ext cx="166899" cy="82317"/>
            <a:chOff x="4920150" y="1977875"/>
            <a:chExt cx="68525" cy="33800"/>
          </a:xfrm>
        </p:grpSpPr>
        <p:sp>
          <p:nvSpPr>
            <p:cNvPr id="2469" name="Google Shape;2469;p58"/>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8"/>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8"/>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58"/>
          <p:cNvGrpSpPr/>
          <p:nvPr/>
        </p:nvGrpSpPr>
        <p:grpSpPr>
          <a:xfrm>
            <a:off x="7162483" y="3197682"/>
            <a:ext cx="125190" cy="127859"/>
            <a:chOff x="4676550" y="2160575"/>
            <a:chExt cx="51400" cy="52500"/>
          </a:xfrm>
        </p:grpSpPr>
        <p:sp>
          <p:nvSpPr>
            <p:cNvPr id="2473" name="Google Shape;2473;p58"/>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8"/>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8"/>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8"/>
          <p:cNvGrpSpPr/>
          <p:nvPr/>
        </p:nvGrpSpPr>
        <p:grpSpPr>
          <a:xfrm>
            <a:off x="7459741" y="3204714"/>
            <a:ext cx="145405" cy="113794"/>
            <a:chOff x="4768325" y="2163475"/>
            <a:chExt cx="59700" cy="46725"/>
          </a:xfrm>
        </p:grpSpPr>
        <p:sp>
          <p:nvSpPr>
            <p:cNvPr id="2477" name="Google Shape;2477;p58"/>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8"/>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9" name="Google Shape;2479;p58"/>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8"/>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8"/>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8"/>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8"/>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8"/>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5" name="Google Shape;2485;p58"/>
          <p:cNvGrpSpPr/>
          <p:nvPr/>
        </p:nvGrpSpPr>
        <p:grpSpPr>
          <a:xfrm>
            <a:off x="7476059" y="3459808"/>
            <a:ext cx="112768" cy="106853"/>
            <a:chOff x="4768575" y="2253950"/>
            <a:chExt cx="46300" cy="43875"/>
          </a:xfrm>
        </p:grpSpPr>
        <p:sp>
          <p:nvSpPr>
            <p:cNvPr id="2486" name="Google Shape;2486;p58"/>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8"/>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58"/>
          <p:cNvGrpSpPr/>
          <p:nvPr/>
        </p:nvGrpSpPr>
        <p:grpSpPr>
          <a:xfrm>
            <a:off x="7775682" y="3948834"/>
            <a:ext cx="118187" cy="146246"/>
            <a:chOff x="4960900" y="2433225"/>
            <a:chExt cx="48525" cy="60050"/>
          </a:xfrm>
        </p:grpSpPr>
        <p:sp>
          <p:nvSpPr>
            <p:cNvPr id="2489" name="Google Shape;2489;p58"/>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8"/>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1" name="Google Shape;2491;p58"/>
          <p:cNvGrpSpPr/>
          <p:nvPr/>
        </p:nvGrpSpPr>
        <p:grpSpPr>
          <a:xfrm>
            <a:off x="7464247" y="4212895"/>
            <a:ext cx="136394" cy="143810"/>
            <a:chOff x="4854075" y="2527625"/>
            <a:chExt cx="56000" cy="59050"/>
          </a:xfrm>
        </p:grpSpPr>
        <p:sp>
          <p:nvSpPr>
            <p:cNvPr id="2492" name="Google Shape;2492;p58"/>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8"/>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4" name="Google Shape;2494;p58"/>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8"/>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8"/>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7" name="Google Shape;2497;p58"/>
          <p:cNvGrpSpPr/>
          <p:nvPr/>
        </p:nvGrpSpPr>
        <p:grpSpPr>
          <a:xfrm>
            <a:off x="8088458" y="3676639"/>
            <a:ext cx="99312" cy="160797"/>
            <a:chOff x="5059700" y="2334775"/>
            <a:chExt cx="40775" cy="66025"/>
          </a:xfrm>
        </p:grpSpPr>
        <p:sp>
          <p:nvSpPr>
            <p:cNvPr id="2498" name="Google Shape;2498;p58"/>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8"/>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8"/>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8"/>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8"/>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8"/>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8"/>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8"/>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7" name="Google Shape;2507;p58"/>
          <p:cNvGrpSpPr/>
          <p:nvPr/>
        </p:nvGrpSpPr>
        <p:grpSpPr>
          <a:xfrm>
            <a:off x="8045622" y="3941771"/>
            <a:ext cx="184984" cy="160371"/>
            <a:chOff x="5037700" y="2430325"/>
            <a:chExt cx="75950" cy="65850"/>
          </a:xfrm>
        </p:grpSpPr>
        <p:sp>
          <p:nvSpPr>
            <p:cNvPr id="2508" name="Google Shape;2508;p58"/>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8"/>
          <p:cNvGrpSpPr/>
          <p:nvPr/>
        </p:nvGrpSpPr>
        <p:grpSpPr>
          <a:xfrm>
            <a:off x="7465128" y="3708223"/>
            <a:ext cx="173014" cy="97629"/>
            <a:chOff x="4756975" y="2341800"/>
            <a:chExt cx="91975" cy="51925"/>
          </a:xfrm>
        </p:grpSpPr>
        <p:sp>
          <p:nvSpPr>
            <p:cNvPr id="2511" name="Google Shape;2511;p58"/>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8"/>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8"/>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8"/>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8"/>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8"/>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8"/>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8"/>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8"/>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8"/>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8"/>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8"/>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8"/>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8"/>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8"/>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8"/>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1" name="Google Shape;2531;p58"/>
          <p:cNvGrpSpPr/>
          <p:nvPr/>
        </p:nvGrpSpPr>
        <p:grpSpPr>
          <a:xfrm>
            <a:off x="7732065" y="4196920"/>
            <a:ext cx="212497" cy="175761"/>
            <a:chOff x="4943575" y="2516350"/>
            <a:chExt cx="98675" cy="81700"/>
          </a:xfrm>
        </p:grpSpPr>
        <p:sp>
          <p:nvSpPr>
            <p:cNvPr id="2532" name="Google Shape;2532;p58"/>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8"/>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8"/>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8"/>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8"/>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8"/>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8"/>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8"/>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8"/>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8"/>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8"/>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8"/>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8"/>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8"/>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8"/>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8"/>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8"/>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8"/>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8"/>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8"/>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8"/>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8"/>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8"/>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8"/>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8"/>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8"/>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8"/>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8"/>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8"/>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8"/>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8"/>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8"/>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8"/>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8"/>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8"/>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8"/>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8"/>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8"/>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8"/>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8"/>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8"/>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8"/>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8"/>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8"/>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8"/>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8"/>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8"/>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8"/>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8"/>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8"/>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8"/>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8"/>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8"/>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8"/>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8"/>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8"/>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8"/>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8"/>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8"/>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8"/>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8"/>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8"/>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8"/>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8"/>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8"/>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8"/>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8"/>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8"/>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8"/>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8"/>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8"/>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8"/>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8"/>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8"/>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8"/>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0" name="Google Shape;2610;p58"/>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8"/>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8"/>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8"/>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8"/>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618"/>
        <p:cNvGrpSpPr/>
        <p:nvPr/>
      </p:nvGrpSpPr>
      <p:grpSpPr>
        <a:xfrm>
          <a:off x="0" y="0"/>
          <a:ext cx="0" cy="0"/>
          <a:chOff x="0" y="0"/>
          <a:chExt cx="0" cy="0"/>
        </a:xfrm>
      </p:grpSpPr>
      <p:grpSp>
        <p:nvGrpSpPr>
          <p:cNvPr id="2619" name="Google Shape;2619;p59"/>
          <p:cNvGrpSpPr/>
          <p:nvPr/>
        </p:nvGrpSpPr>
        <p:grpSpPr>
          <a:xfrm>
            <a:off x="745571" y="1168666"/>
            <a:ext cx="2492868" cy="1379876"/>
            <a:chOff x="2654821" y="2311071"/>
            <a:chExt cx="2279715" cy="1262120"/>
          </a:xfrm>
        </p:grpSpPr>
        <p:grpSp>
          <p:nvGrpSpPr>
            <p:cNvPr id="2620" name="Google Shape;2620;p59"/>
            <p:cNvGrpSpPr/>
            <p:nvPr/>
          </p:nvGrpSpPr>
          <p:grpSpPr>
            <a:xfrm>
              <a:off x="4034269" y="2840745"/>
              <a:ext cx="40212" cy="36437"/>
              <a:chOff x="4293400" y="2574725"/>
              <a:chExt cx="84425" cy="80100"/>
            </a:xfrm>
          </p:grpSpPr>
          <p:sp>
            <p:nvSpPr>
              <p:cNvPr id="2621" name="Google Shape;2621;p59"/>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5F7D95"/>
              </a:solidFill>
              <a:ln>
                <a:noFill/>
              </a:ln>
            </p:spPr>
            <p:txBody>
              <a:bodyPr/>
              <a:lstStyle/>
              <a:p>
                <a:endParaRPr lang="en-US"/>
              </a:p>
            </p:txBody>
          </p:sp>
          <p:sp>
            <p:nvSpPr>
              <p:cNvPr id="2622" name="Google Shape;2622;p59"/>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3" name="Google Shape;2623;p59"/>
            <p:cNvGrpSpPr/>
            <p:nvPr/>
          </p:nvGrpSpPr>
          <p:grpSpPr>
            <a:xfrm>
              <a:off x="3894606" y="2334874"/>
              <a:ext cx="913198" cy="518984"/>
              <a:chOff x="4000175" y="1462675"/>
              <a:chExt cx="1917275" cy="1140875"/>
            </a:xfrm>
          </p:grpSpPr>
          <p:sp>
            <p:nvSpPr>
              <p:cNvPr id="2624" name="Google Shape;2624;p59"/>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5F7D95"/>
              </a:solidFill>
              <a:ln>
                <a:noFill/>
              </a:ln>
            </p:spPr>
            <p:txBody>
              <a:bodyPr/>
              <a:lstStyle/>
              <a:p>
                <a:endParaRPr lang="en-US"/>
              </a:p>
            </p:txBody>
          </p:sp>
          <p:grpSp>
            <p:nvGrpSpPr>
              <p:cNvPr id="2625" name="Google Shape;2625;p59"/>
              <p:cNvGrpSpPr/>
              <p:nvPr/>
            </p:nvGrpSpPr>
            <p:grpSpPr>
              <a:xfrm>
                <a:off x="4000175" y="1462675"/>
                <a:ext cx="1917275" cy="1140875"/>
                <a:chOff x="4000175" y="1462675"/>
                <a:chExt cx="1917275" cy="1140875"/>
              </a:xfrm>
            </p:grpSpPr>
            <p:sp>
              <p:nvSpPr>
                <p:cNvPr id="2626" name="Google Shape;2626;p59"/>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txBody>
                <a:bodyPr/>
                <a:lstStyle/>
                <a:p>
                  <a:endParaRPr lang="en-US"/>
                </a:p>
              </p:txBody>
            </p:sp>
            <p:sp>
              <p:nvSpPr>
                <p:cNvPr id="2627" name="Google Shape;2627;p59"/>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9"/>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9"/>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9"/>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631" name="Google Shape;2631;p59"/>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2" name="Google Shape;2632;p59"/>
            <p:cNvGrpSpPr/>
            <p:nvPr/>
          </p:nvGrpSpPr>
          <p:grpSpPr>
            <a:xfrm>
              <a:off x="3875768" y="2846704"/>
              <a:ext cx="44796" cy="47366"/>
              <a:chOff x="3960625" y="2587825"/>
              <a:chExt cx="94050" cy="104125"/>
            </a:xfrm>
          </p:grpSpPr>
          <p:sp>
            <p:nvSpPr>
              <p:cNvPr id="2633" name="Google Shape;2633;p59"/>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txBody>
              <a:bodyPr/>
              <a:lstStyle/>
              <a:p>
                <a:endParaRPr lang="en-US"/>
              </a:p>
            </p:txBody>
          </p:sp>
          <p:sp>
            <p:nvSpPr>
              <p:cNvPr id="2634" name="Google Shape;2634;p59"/>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5" name="Google Shape;2635;p59"/>
            <p:cNvGrpSpPr/>
            <p:nvPr/>
          </p:nvGrpSpPr>
          <p:grpSpPr>
            <a:xfrm>
              <a:off x="3782759" y="2807162"/>
              <a:ext cx="82686" cy="85487"/>
              <a:chOff x="3765350" y="2500900"/>
              <a:chExt cx="173600" cy="187925"/>
            </a:xfrm>
          </p:grpSpPr>
          <p:sp>
            <p:nvSpPr>
              <p:cNvPr id="2636" name="Google Shape;2636;p59"/>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txBody>
              <a:bodyPr/>
              <a:lstStyle/>
              <a:p>
                <a:endParaRPr lang="en-US"/>
              </a:p>
            </p:txBody>
          </p:sp>
          <p:sp>
            <p:nvSpPr>
              <p:cNvPr id="2637" name="Google Shape;2637;p59"/>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9"/>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9"/>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9"/>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9"/>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59"/>
            <p:cNvGrpSpPr/>
            <p:nvPr/>
          </p:nvGrpSpPr>
          <p:grpSpPr>
            <a:xfrm>
              <a:off x="3775674" y="2798496"/>
              <a:ext cx="40545" cy="23564"/>
              <a:chOff x="3750475" y="2481850"/>
              <a:chExt cx="85125" cy="51800"/>
            </a:xfrm>
          </p:grpSpPr>
          <p:sp>
            <p:nvSpPr>
              <p:cNvPr id="2643" name="Google Shape;2643;p59"/>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9"/>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txBody>
              <a:bodyPr/>
              <a:lstStyle/>
              <a:p>
                <a:endParaRPr lang="en-US"/>
              </a:p>
            </p:txBody>
          </p:sp>
        </p:grpSp>
        <p:grpSp>
          <p:nvGrpSpPr>
            <p:cNvPr id="2645" name="Google Shape;2645;p59"/>
            <p:cNvGrpSpPr/>
            <p:nvPr/>
          </p:nvGrpSpPr>
          <p:grpSpPr>
            <a:xfrm>
              <a:off x="3716946" y="2776024"/>
              <a:ext cx="81971" cy="76912"/>
              <a:chOff x="3627175" y="2432450"/>
              <a:chExt cx="172100" cy="169075"/>
            </a:xfrm>
          </p:grpSpPr>
          <p:sp>
            <p:nvSpPr>
              <p:cNvPr id="2646" name="Google Shape;2646;p59"/>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9"/>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5F7D95"/>
              </a:solidFill>
              <a:ln>
                <a:noFill/>
              </a:ln>
            </p:spPr>
            <p:txBody>
              <a:bodyPr/>
              <a:lstStyle/>
              <a:p>
                <a:endParaRPr lang="en-US"/>
              </a:p>
            </p:txBody>
          </p:sp>
          <p:sp>
            <p:nvSpPr>
              <p:cNvPr id="2648" name="Google Shape;2648;p59"/>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txBody>
              <a:bodyPr/>
              <a:lstStyle/>
              <a:p>
                <a:endParaRPr lang="en-US"/>
              </a:p>
            </p:txBody>
          </p:sp>
        </p:grpSp>
        <p:grpSp>
          <p:nvGrpSpPr>
            <p:cNvPr id="2649" name="Google Shape;2649;p59"/>
            <p:cNvGrpSpPr/>
            <p:nvPr/>
          </p:nvGrpSpPr>
          <p:grpSpPr>
            <a:xfrm>
              <a:off x="3685682" y="2845624"/>
              <a:ext cx="29311" cy="45055"/>
              <a:chOff x="3561536" y="2585450"/>
              <a:chExt cx="61539" cy="99045"/>
            </a:xfrm>
          </p:grpSpPr>
          <p:sp>
            <p:nvSpPr>
              <p:cNvPr id="2650" name="Google Shape;2650;p59"/>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9"/>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5F7D95"/>
              </a:solidFill>
              <a:ln>
                <a:noFill/>
              </a:ln>
            </p:spPr>
            <p:txBody>
              <a:bodyPr/>
              <a:lstStyle/>
              <a:p>
                <a:endParaRPr lang="en-US"/>
              </a:p>
            </p:txBody>
          </p:sp>
        </p:grpSp>
        <p:grpSp>
          <p:nvGrpSpPr>
            <p:cNvPr id="2652" name="Google Shape;2652;p59"/>
            <p:cNvGrpSpPr/>
            <p:nvPr/>
          </p:nvGrpSpPr>
          <p:grpSpPr>
            <a:xfrm>
              <a:off x="3849905" y="2572252"/>
              <a:ext cx="74339" cy="119559"/>
              <a:chOff x="3906325" y="1984500"/>
              <a:chExt cx="156075" cy="262825"/>
            </a:xfrm>
          </p:grpSpPr>
          <p:sp>
            <p:nvSpPr>
              <p:cNvPr id="2653" name="Google Shape;2653;p59"/>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txBody>
              <a:bodyPr/>
              <a:lstStyle/>
              <a:p>
                <a:endParaRPr lang="en-US"/>
              </a:p>
            </p:txBody>
          </p:sp>
          <p:sp>
            <p:nvSpPr>
              <p:cNvPr id="2654" name="Google Shape;2654;p59"/>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5" name="Google Shape;2655;p59"/>
            <p:cNvGrpSpPr/>
            <p:nvPr/>
          </p:nvGrpSpPr>
          <p:grpSpPr>
            <a:xfrm>
              <a:off x="2654821" y="2414345"/>
              <a:ext cx="667570" cy="558731"/>
              <a:chOff x="1397225" y="1637375"/>
              <a:chExt cx="1401575" cy="1228250"/>
            </a:xfrm>
          </p:grpSpPr>
          <p:sp>
            <p:nvSpPr>
              <p:cNvPr id="2656" name="Google Shape;2656;p59"/>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txBody>
              <a:bodyPr/>
              <a:lstStyle/>
              <a:p>
                <a:endParaRPr lang="en-US"/>
              </a:p>
            </p:txBody>
          </p:sp>
          <p:grpSp>
            <p:nvGrpSpPr>
              <p:cNvPr id="2657" name="Google Shape;2657;p59"/>
              <p:cNvGrpSpPr/>
              <p:nvPr/>
            </p:nvGrpSpPr>
            <p:grpSpPr>
              <a:xfrm>
                <a:off x="1397225" y="1637375"/>
                <a:ext cx="1398775" cy="1228250"/>
                <a:chOff x="1397225" y="1637375"/>
                <a:chExt cx="1398775" cy="1228250"/>
              </a:xfrm>
            </p:grpSpPr>
            <p:sp>
              <p:nvSpPr>
                <p:cNvPr id="2658" name="Google Shape;2658;p59"/>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9"/>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0" name="Google Shape;2660;p59"/>
            <p:cNvGrpSpPr/>
            <p:nvPr/>
          </p:nvGrpSpPr>
          <p:grpSpPr>
            <a:xfrm>
              <a:off x="3230417" y="3103734"/>
              <a:ext cx="282982" cy="280332"/>
              <a:chOff x="2605700" y="3152850"/>
              <a:chExt cx="594125" cy="616250"/>
            </a:xfrm>
          </p:grpSpPr>
          <p:sp>
            <p:nvSpPr>
              <p:cNvPr id="2661" name="Google Shape;2661;p59"/>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txBody>
              <a:bodyPr/>
              <a:lstStyle/>
              <a:p>
                <a:endParaRPr lang="en-US"/>
              </a:p>
            </p:txBody>
          </p:sp>
          <p:sp>
            <p:nvSpPr>
              <p:cNvPr id="2662" name="Google Shape;2662;p59"/>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2663" name="Google Shape;2663;p59"/>
            <p:cNvGrpSpPr/>
            <p:nvPr/>
          </p:nvGrpSpPr>
          <p:grpSpPr>
            <a:xfrm>
              <a:off x="3265985" y="3226989"/>
              <a:ext cx="87151" cy="346202"/>
              <a:chOff x="2680375" y="3423800"/>
              <a:chExt cx="182975" cy="761050"/>
            </a:xfrm>
          </p:grpSpPr>
          <p:sp>
            <p:nvSpPr>
              <p:cNvPr id="2664" name="Google Shape;2664;p59"/>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txBody>
              <a:bodyPr/>
              <a:lstStyle/>
              <a:p>
                <a:endParaRPr lang="en-US"/>
              </a:p>
            </p:txBody>
          </p:sp>
          <p:sp>
            <p:nvSpPr>
              <p:cNvPr id="2665" name="Google Shape;2665;p59"/>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6" name="Google Shape;2666;p59"/>
            <p:cNvGrpSpPr/>
            <p:nvPr/>
          </p:nvGrpSpPr>
          <p:grpSpPr>
            <a:xfrm>
              <a:off x="3855466" y="3289811"/>
              <a:ext cx="112514" cy="94210"/>
              <a:chOff x="3918000" y="3561900"/>
              <a:chExt cx="236225" cy="207100"/>
            </a:xfrm>
          </p:grpSpPr>
          <p:sp>
            <p:nvSpPr>
              <p:cNvPr id="2667" name="Google Shape;2667;p59"/>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txBody>
              <a:bodyPr/>
              <a:lstStyle/>
              <a:p>
                <a:endParaRPr lang="en-US"/>
              </a:p>
            </p:txBody>
          </p:sp>
          <p:sp>
            <p:nvSpPr>
              <p:cNvPr id="2668" name="Google Shape;2668;p59"/>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9" name="Google Shape;2669;p59"/>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9"/>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9"/>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2672" name="Google Shape;2672;p59"/>
            <p:cNvGrpSpPr/>
            <p:nvPr/>
          </p:nvGrpSpPr>
          <p:grpSpPr>
            <a:xfrm>
              <a:off x="2905224" y="2311071"/>
              <a:ext cx="596721" cy="528992"/>
              <a:chOff x="1922950" y="1410350"/>
              <a:chExt cx="1252825" cy="1162875"/>
            </a:xfrm>
          </p:grpSpPr>
          <p:sp>
            <p:nvSpPr>
              <p:cNvPr id="2673" name="Google Shape;2673;p59"/>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9"/>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9"/>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9"/>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9"/>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9"/>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9"/>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9"/>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9"/>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9"/>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9"/>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9"/>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9"/>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9"/>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9"/>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9"/>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2689" name="Google Shape;2689;p59"/>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9"/>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9"/>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9"/>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9"/>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9"/>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9"/>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9"/>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9"/>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9"/>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9"/>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9"/>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9"/>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9"/>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9"/>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9"/>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9"/>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9"/>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9"/>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9"/>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709" name="Google Shape;2709;p59"/>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710" name="Google Shape;2710;p59"/>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1" name="Google Shape;2711;p59"/>
            <p:cNvGrpSpPr/>
            <p:nvPr/>
          </p:nvGrpSpPr>
          <p:grpSpPr>
            <a:xfrm>
              <a:off x="3280929" y="3294542"/>
              <a:ext cx="109894" cy="272224"/>
              <a:chOff x="2711750" y="3572300"/>
              <a:chExt cx="230725" cy="598425"/>
            </a:xfrm>
          </p:grpSpPr>
          <p:sp>
            <p:nvSpPr>
              <p:cNvPr id="2712" name="Google Shape;2712;p59"/>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9"/>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4" name="Google Shape;2714;p59"/>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5" name="Google Shape;2715;p59"/>
            <p:cNvGrpSpPr/>
            <p:nvPr/>
          </p:nvGrpSpPr>
          <p:grpSpPr>
            <a:xfrm>
              <a:off x="3790439" y="2408636"/>
              <a:ext cx="73017" cy="75684"/>
              <a:chOff x="3781475" y="1624825"/>
              <a:chExt cx="153300" cy="166375"/>
            </a:xfrm>
          </p:grpSpPr>
          <p:sp>
            <p:nvSpPr>
              <p:cNvPr id="2716" name="Google Shape;2716;p59"/>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9"/>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9"/>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9"/>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59"/>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9"/>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9"/>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9"/>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9"/>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9"/>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9"/>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7" name="Google Shape;2727;p59"/>
            <p:cNvGrpSpPr/>
            <p:nvPr/>
          </p:nvGrpSpPr>
          <p:grpSpPr>
            <a:xfrm>
              <a:off x="4403342" y="3107749"/>
              <a:ext cx="316680" cy="101374"/>
              <a:chOff x="5068275" y="3161675"/>
              <a:chExt cx="664875" cy="222850"/>
            </a:xfrm>
          </p:grpSpPr>
          <p:sp>
            <p:nvSpPr>
              <p:cNvPr id="2728" name="Google Shape;2728;p59"/>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9"/>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9"/>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9"/>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59"/>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9"/>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9"/>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9"/>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9"/>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9"/>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9"/>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9"/>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9"/>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9"/>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9"/>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9"/>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9"/>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9"/>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9"/>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9"/>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9"/>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9"/>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9"/>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9"/>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9"/>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9"/>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9"/>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9"/>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9"/>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9"/>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9"/>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9"/>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9"/>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1" name="Google Shape;2761;p59"/>
            <p:cNvGrpSpPr/>
            <p:nvPr/>
          </p:nvGrpSpPr>
          <p:grpSpPr>
            <a:xfrm>
              <a:off x="3697513" y="2707266"/>
              <a:ext cx="59549" cy="79733"/>
              <a:chOff x="3586375" y="2281300"/>
              <a:chExt cx="125025" cy="175275"/>
            </a:xfrm>
          </p:grpSpPr>
          <p:sp>
            <p:nvSpPr>
              <p:cNvPr id="2762" name="Google Shape;2762;p59"/>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9"/>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4" name="Google Shape;2764;p59"/>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5" name="Google Shape;2765;p59"/>
            <p:cNvGrpSpPr/>
            <p:nvPr/>
          </p:nvGrpSpPr>
          <p:grpSpPr>
            <a:xfrm>
              <a:off x="4513224" y="3221724"/>
              <a:ext cx="274563" cy="280321"/>
              <a:chOff x="5298975" y="3412225"/>
              <a:chExt cx="576450" cy="616225"/>
            </a:xfrm>
          </p:grpSpPr>
          <p:sp>
            <p:nvSpPr>
              <p:cNvPr id="2766" name="Google Shape;2766;p59"/>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767" name="Google Shape;2767;p59"/>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59"/>
            <p:cNvGrpSpPr/>
            <p:nvPr/>
          </p:nvGrpSpPr>
          <p:grpSpPr>
            <a:xfrm>
              <a:off x="4824403" y="3421846"/>
              <a:ext cx="110132" cy="130647"/>
              <a:chOff x="5952300" y="3852150"/>
              <a:chExt cx="231225" cy="287200"/>
            </a:xfrm>
          </p:grpSpPr>
          <p:sp>
            <p:nvSpPr>
              <p:cNvPr id="2769" name="Google Shape;2769;p59"/>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9"/>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1" name="Google Shape;2771;p59"/>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9"/>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9"/>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9"/>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9"/>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9"/>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9"/>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9"/>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9" name="Google Shape;2779;p59"/>
            <p:cNvGrpSpPr/>
            <p:nvPr/>
          </p:nvGrpSpPr>
          <p:grpSpPr>
            <a:xfrm>
              <a:off x="4295710" y="3079670"/>
              <a:ext cx="14968" cy="27135"/>
              <a:chOff x="4842300" y="3099950"/>
              <a:chExt cx="31425" cy="59650"/>
            </a:xfrm>
          </p:grpSpPr>
          <p:sp>
            <p:nvSpPr>
              <p:cNvPr id="2780" name="Google Shape;2780;p59"/>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9"/>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9"/>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9"/>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4" name="Google Shape;2784;p59"/>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9"/>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9"/>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9"/>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9"/>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9"/>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9"/>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9"/>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2" name="Google Shape;2792;p59"/>
            <p:cNvGrpSpPr/>
            <p:nvPr/>
          </p:nvGrpSpPr>
          <p:grpSpPr>
            <a:xfrm>
              <a:off x="3831056" y="2816010"/>
              <a:ext cx="37378" cy="27612"/>
              <a:chOff x="3866750" y="2520350"/>
              <a:chExt cx="78475" cy="60700"/>
            </a:xfrm>
          </p:grpSpPr>
          <p:sp>
            <p:nvSpPr>
              <p:cNvPr id="2793" name="Google Shape;2793;p59"/>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9"/>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9"/>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9"/>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7" name="Google Shape;2797;p59"/>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9"/>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9"/>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9"/>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9"/>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9"/>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9"/>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9"/>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9"/>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9"/>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9"/>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9"/>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9"/>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9"/>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9"/>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9"/>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9"/>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814" name="Google Shape;2814;p59"/>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9"/>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9"/>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9"/>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9"/>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9"/>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9"/>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9"/>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9"/>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9"/>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9"/>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9"/>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826" name="Google Shape;2826;p59"/>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59"/>
            <p:cNvGrpSpPr/>
            <p:nvPr/>
          </p:nvGrpSpPr>
          <p:grpSpPr>
            <a:xfrm>
              <a:off x="3632736" y="3051591"/>
              <a:ext cx="63288" cy="45217"/>
              <a:chOff x="3450375" y="3038225"/>
              <a:chExt cx="132875" cy="99400"/>
            </a:xfrm>
          </p:grpSpPr>
          <p:sp>
            <p:nvSpPr>
              <p:cNvPr id="2840" name="Google Shape;2840;p59"/>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2" name="Google Shape;2842;p59"/>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851" name="Google Shape;2851;p59"/>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861" name="Google Shape;2861;p59"/>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867" name="Google Shape;2867;p59"/>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036853" y="2853608"/>
              <a:ext cx="1250" cy="1205"/>
            </a:xfrm>
            <a:custGeom>
              <a:avLst/>
              <a:gdLst/>
              <a:ahLst/>
              <a:cxnLst/>
              <a:rect l="l" t="t" r="r" b="b"/>
              <a:pathLst>
                <a:path w="105" h="106" fill="none" extrusionOk="0">
                  <a:moveTo>
                    <a:pt x="105" y="105"/>
                  </a:moveTo>
                  <a:lnTo>
                    <a:pt x="0" y="1"/>
                  </a:lnTo>
                </a:path>
              </a:pathLst>
            </a:custGeom>
            <a:solidFill>
              <a:srgbClr val="5F7D95"/>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7" name="Google Shape;2877;p59"/>
          <p:cNvGrpSpPr/>
          <p:nvPr/>
        </p:nvGrpSpPr>
        <p:grpSpPr>
          <a:xfrm>
            <a:off x="3554131" y="1233340"/>
            <a:ext cx="2078182" cy="1366558"/>
            <a:chOff x="235800" y="830650"/>
            <a:chExt cx="6978450" cy="4588844"/>
          </a:xfrm>
        </p:grpSpPr>
        <p:sp>
          <p:nvSpPr>
            <p:cNvPr id="2878" name="Google Shape;2878;p59"/>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4" name="Google Shape;2884;p59"/>
          <p:cNvGrpSpPr/>
          <p:nvPr/>
        </p:nvGrpSpPr>
        <p:grpSpPr>
          <a:xfrm>
            <a:off x="742628" y="3064442"/>
            <a:ext cx="2622876" cy="1333540"/>
            <a:chOff x="238125" y="1038125"/>
            <a:chExt cx="7146800" cy="3633625"/>
          </a:xfrm>
        </p:grpSpPr>
        <p:sp>
          <p:nvSpPr>
            <p:cNvPr id="2885" name="Google Shape;2885;p59"/>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9"/>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9"/>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9"/>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9"/>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9"/>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9"/>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9"/>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9"/>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9"/>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9"/>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9"/>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9"/>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9"/>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9"/>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9"/>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9"/>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9"/>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9"/>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9"/>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9"/>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9"/>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9"/>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9"/>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9"/>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9"/>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9"/>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9"/>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9"/>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9"/>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9"/>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9"/>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9"/>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9"/>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9"/>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9"/>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9"/>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9"/>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9"/>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9"/>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9"/>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9"/>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9"/>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9"/>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9"/>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9"/>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9"/>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9"/>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9"/>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9"/>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9"/>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9"/>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9"/>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9"/>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9"/>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9"/>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9"/>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9"/>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9"/>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9"/>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9"/>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9"/>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9"/>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9"/>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9"/>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9"/>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9"/>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9"/>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9"/>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9"/>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9"/>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9"/>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9"/>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9"/>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9"/>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9"/>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9"/>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9"/>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9"/>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9"/>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9"/>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9"/>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9"/>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9"/>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9"/>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9"/>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9"/>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9"/>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9"/>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9"/>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9"/>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9"/>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9"/>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9"/>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9"/>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9"/>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9"/>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9"/>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9"/>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9"/>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9"/>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9"/>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9"/>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9"/>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9"/>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9"/>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9"/>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9"/>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9"/>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9"/>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9"/>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9"/>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9"/>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9"/>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9"/>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9"/>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9"/>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9"/>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9"/>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9"/>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9"/>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9"/>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9"/>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9"/>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9"/>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9"/>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9"/>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9"/>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9"/>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9"/>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9"/>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9"/>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9"/>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9"/>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9"/>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9"/>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9"/>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9"/>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9"/>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9"/>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9"/>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9"/>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9"/>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9"/>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9"/>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9"/>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9"/>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9"/>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9"/>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9"/>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9"/>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9"/>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9"/>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9"/>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9"/>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9"/>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9"/>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9"/>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9"/>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9"/>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9"/>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9"/>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9"/>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9"/>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9"/>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9"/>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9"/>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9"/>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9"/>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9"/>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9"/>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9"/>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9"/>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9"/>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9"/>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9"/>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9"/>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9"/>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9"/>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9"/>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9"/>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9"/>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9"/>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9"/>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9"/>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9"/>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9"/>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9"/>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9"/>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9"/>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9"/>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9"/>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9"/>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9"/>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9"/>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9"/>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9"/>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9"/>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9"/>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9"/>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9"/>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9"/>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9"/>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9"/>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9"/>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9"/>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9"/>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9"/>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9"/>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9"/>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9"/>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9"/>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9"/>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9"/>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9"/>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9"/>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9"/>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9"/>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9"/>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9"/>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9"/>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9"/>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9"/>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9"/>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9"/>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9"/>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9"/>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9"/>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9"/>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9"/>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9"/>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9"/>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9"/>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9"/>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9"/>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9"/>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9"/>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9"/>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9"/>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9"/>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9"/>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9"/>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9"/>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9"/>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9"/>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9"/>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9"/>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9"/>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9"/>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9"/>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9"/>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9"/>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9"/>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9"/>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9"/>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9"/>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9"/>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9"/>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9"/>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9"/>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9"/>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9"/>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9"/>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9"/>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9"/>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9"/>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9"/>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9"/>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9"/>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9"/>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9"/>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9"/>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9"/>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9"/>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9"/>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9"/>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9"/>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9"/>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9"/>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9"/>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9"/>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9"/>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9"/>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9"/>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9"/>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9"/>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9"/>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9"/>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9"/>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9"/>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9"/>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9"/>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9"/>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9"/>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9"/>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9"/>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9"/>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9"/>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9"/>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9"/>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9"/>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9"/>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9"/>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9"/>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9"/>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9"/>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9"/>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9"/>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9"/>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9"/>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9"/>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9"/>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9"/>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9"/>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9"/>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9"/>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9"/>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9"/>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9"/>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9"/>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9"/>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9"/>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9"/>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9"/>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9"/>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9"/>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9"/>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9"/>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9"/>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59"/>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59"/>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59"/>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59"/>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59"/>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9"/>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9"/>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9"/>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9"/>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9"/>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9"/>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9"/>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9"/>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9"/>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9"/>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9"/>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59"/>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59"/>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59"/>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9"/>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9"/>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9"/>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9"/>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9"/>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9"/>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9"/>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9"/>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9"/>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9"/>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9"/>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9"/>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9"/>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9"/>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9"/>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9"/>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9"/>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9"/>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9"/>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9"/>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9"/>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9"/>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9"/>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9"/>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9"/>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9"/>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9"/>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9"/>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59"/>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9"/>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9"/>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9"/>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9"/>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9"/>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9"/>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9"/>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9"/>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9"/>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9"/>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9"/>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9"/>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9"/>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9"/>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9"/>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9"/>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9"/>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9"/>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9"/>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9"/>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9"/>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9"/>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9"/>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9"/>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9"/>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9"/>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9"/>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9"/>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9"/>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9"/>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9"/>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9"/>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9"/>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9"/>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9"/>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9"/>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9"/>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9"/>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9"/>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9"/>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9"/>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9"/>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9"/>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9"/>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9"/>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9"/>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9"/>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9"/>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9"/>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9"/>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9"/>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9"/>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9"/>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9"/>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9"/>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9"/>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9"/>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9"/>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9"/>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9"/>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9"/>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9"/>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9"/>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9"/>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9"/>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9"/>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9"/>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9"/>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9"/>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9"/>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9"/>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9"/>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9"/>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9"/>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9"/>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9"/>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9"/>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9"/>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59"/>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59"/>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9"/>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9"/>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9"/>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9"/>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9"/>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9"/>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9"/>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9"/>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9"/>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9"/>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9"/>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59"/>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59"/>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9"/>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9"/>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9"/>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9"/>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9"/>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9"/>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9"/>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9"/>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9"/>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9"/>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9"/>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9"/>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9"/>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9"/>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9"/>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9"/>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9"/>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9"/>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9"/>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9"/>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9"/>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9"/>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9"/>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9"/>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9"/>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9"/>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9"/>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9"/>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9"/>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9"/>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9"/>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9"/>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9"/>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9"/>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9"/>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9"/>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9"/>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9"/>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9"/>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9"/>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9"/>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9"/>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9"/>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9"/>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9"/>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9"/>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9"/>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9"/>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9"/>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9"/>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9"/>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9"/>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9"/>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9"/>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9"/>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9"/>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9"/>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9"/>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9"/>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9"/>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9"/>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9"/>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9"/>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9"/>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9"/>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9"/>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9"/>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9"/>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9"/>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9"/>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9"/>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9"/>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9"/>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9"/>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9"/>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9"/>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9"/>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9"/>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9"/>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9"/>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9"/>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9"/>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9"/>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9"/>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9"/>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9"/>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9"/>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9"/>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9"/>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9"/>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9"/>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9"/>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9"/>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9"/>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9"/>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9"/>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9"/>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9"/>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9"/>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9"/>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9"/>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9"/>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9"/>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9"/>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9"/>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9"/>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9"/>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9"/>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9"/>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9"/>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9"/>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9"/>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9"/>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9"/>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9"/>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9"/>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9"/>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9"/>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9"/>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9"/>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9"/>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9"/>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9"/>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9"/>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9"/>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9"/>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9"/>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9"/>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9"/>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9"/>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9"/>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9"/>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9"/>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9"/>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9"/>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9"/>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9"/>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9"/>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9"/>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9"/>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9"/>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9"/>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9"/>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9"/>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9"/>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9"/>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9"/>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9"/>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9"/>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9"/>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9"/>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9"/>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9"/>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9"/>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9"/>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9"/>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9"/>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9"/>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9"/>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9"/>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9"/>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9"/>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9"/>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9"/>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9"/>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9"/>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9"/>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9"/>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9"/>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9"/>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9"/>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9"/>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9"/>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9"/>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9"/>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9"/>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9"/>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9"/>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9"/>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9"/>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9"/>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9"/>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9"/>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9"/>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9"/>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9"/>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9"/>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9"/>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9"/>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9"/>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9"/>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9"/>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9"/>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9"/>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9"/>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9"/>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9"/>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9"/>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9"/>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9"/>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9"/>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9"/>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9"/>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9"/>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9"/>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9"/>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9"/>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9"/>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9"/>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9"/>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9"/>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9"/>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9"/>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9"/>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9"/>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9"/>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9"/>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9"/>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9"/>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9"/>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9"/>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9"/>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9"/>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9"/>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9"/>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9"/>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9"/>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9"/>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9"/>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9"/>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9"/>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9"/>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9"/>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9"/>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9"/>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9"/>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9"/>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9"/>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9"/>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9"/>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9"/>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9"/>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9"/>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9"/>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9"/>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9"/>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9"/>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9"/>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9"/>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9"/>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9"/>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9"/>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9"/>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9"/>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9"/>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9"/>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9"/>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9"/>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9"/>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9"/>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9"/>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9"/>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9"/>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9"/>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9"/>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9"/>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9"/>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9"/>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9"/>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9"/>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9"/>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9"/>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9"/>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9"/>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9"/>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9"/>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9"/>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9"/>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9"/>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9"/>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9"/>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9"/>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9"/>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9"/>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9"/>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9"/>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9"/>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9"/>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9"/>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9"/>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9"/>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9"/>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9"/>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9"/>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9"/>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9"/>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9"/>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9"/>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9"/>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9"/>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9"/>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9"/>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9"/>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9"/>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9"/>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9"/>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9"/>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9"/>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9"/>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9"/>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9"/>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9"/>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9"/>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9"/>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9"/>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9"/>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9"/>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9"/>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9"/>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9"/>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9"/>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9"/>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9"/>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9"/>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9"/>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9"/>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9"/>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9"/>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9"/>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9"/>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9"/>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9"/>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9"/>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9"/>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9"/>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9"/>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9"/>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9"/>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9"/>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9"/>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9"/>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9"/>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9"/>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9"/>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9"/>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9"/>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9"/>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9"/>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9"/>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9"/>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9"/>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9"/>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9"/>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9"/>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9"/>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9"/>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9"/>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9"/>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9"/>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9"/>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9"/>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9"/>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9"/>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9"/>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9"/>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9"/>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9"/>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9"/>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9"/>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9"/>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9"/>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9"/>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9"/>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9"/>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9"/>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9"/>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9"/>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9"/>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9"/>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9"/>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9"/>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9"/>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9"/>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9"/>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9"/>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9"/>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9"/>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9"/>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9"/>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9"/>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9"/>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9"/>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9"/>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9"/>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9"/>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9"/>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9"/>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9"/>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9"/>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9"/>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9"/>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9"/>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9"/>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9"/>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9"/>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9"/>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9"/>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9"/>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9"/>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9"/>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9"/>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9"/>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9"/>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9"/>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9"/>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9"/>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9"/>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9"/>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9"/>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9"/>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9"/>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9"/>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9"/>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9"/>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9"/>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9"/>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9"/>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9"/>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9"/>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9"/>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9"/>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9"/>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9"/>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9"/>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9"/>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9"/>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9"/>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9"/>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9"/>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9"/>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9"/>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9"/>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9"/>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9"/>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9"/>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9"/>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9"/>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9"/>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9"/>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9"/>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9"/>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9"/>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9"/>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9"/>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9"/>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9"/>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9"/>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9"/>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9"/>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9"/>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9"/>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9"/>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9"/>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9"/>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9"/>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9"/>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9"/>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9"/>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9"/>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9"/>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9"/>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9"/>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9"/>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9"/>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9"/>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9"/>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9"/>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9"/>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9"/>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9"/>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9"/>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9"/>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9"/>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9"/>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59"/>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59"/>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9"/>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9"/>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9"/>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9"/>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9"/>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9"/>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9"/>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9"/>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9"/>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59"/>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59"/>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9"/>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9"/>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9"/>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9"/>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9"/>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9"/>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9"/>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9"/>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9"/>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9"/>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9"/>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9"/>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59"/>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59"/>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9"/>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9"/>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59"/>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59"/>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59"/>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59"/>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59"/>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59"/>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59"/>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59"/>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9"/>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9"/>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59"/>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59"/>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59"/>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59"/>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9"/>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9"/>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9"/>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9"/>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9"/>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9"/>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9"/>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9"/>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9"/>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9"/>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9"/>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59"/>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9"/>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9"/>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9"/>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9"/>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9"/>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9"/>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9"/>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9"/>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9"/>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59"/>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59"/>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9"/>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59"/>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59"/>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59"/>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59"/>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59"/>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59"/>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59"/>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59"/>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59"/>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59"/>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59"/>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59"/>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59"/>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59"/>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59"/>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59"/>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59"/>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59"/>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59"/>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59"/>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59"/>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59"/>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59"/>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59"/>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59"/>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59"/>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59"/>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59"/>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59"/>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59"/>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59"/>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59"/>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59"/>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59"/>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59"/>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59"/>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59"/>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59"/>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59"/>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59"/>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59"/>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59"/>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59"/>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59"/>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59"/>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59"/>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59"/>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59"/>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59"/>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59"/>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59"/>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59"/>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59"/>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59"/>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59"/>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59"/>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59"/>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59"/>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59"/>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59"/>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59"/>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59"/>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59"/>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59"/>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59"/>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59"/>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59"/>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59"/>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59"/>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59"/>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59"/>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59"/>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59"/>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59"/>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59"/>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59"/>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59"/>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59"/>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59"/>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59"/>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59"/>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59"/>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59"/>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59"/>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59"/>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59"/>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59"/>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59"/>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59"/>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59"/>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59"/>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59"/>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59"/>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59"/>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59"/>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59"/>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59"/>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59"/>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59"/>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59"/>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59"/>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59"/>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59"/>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59"/>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59"/>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59"/>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59"/>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59"/>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59"/>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59"/>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59"/>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59"/>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59"/>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59"/>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59"/>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59"/>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59"/>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59"/>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59"/>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59"/>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59"/>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59"/>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59"/>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59"/>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59"/>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59"/>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59"/>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59"/>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59"/>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59"/>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59"/>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59"/>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59"/>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59"/>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59"/>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59"/>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59"/>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59"/>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59"/>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59"/>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59"/>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59"/>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59"/>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59"/>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59"/>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59"/>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59"/>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59"/>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59"/>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59"/>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59"/>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59"/>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59"/>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59"/>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59"/>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59"/>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59"/>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59"/>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59"/>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59"/>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59"/>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59"/>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59"/>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59"/>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59"/>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59"/>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59"/>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59"/>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59"/>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59"/>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59"/>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59"/>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59"/>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59"/>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59"/>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59"/>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59"/>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59"/>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59"/>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59"/>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59"/>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59"/>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59"/>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59"/>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59"/>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59"/>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59"/>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59"/>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59"/>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59"/>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59"/>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59"/>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59"/>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59"/>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59"/>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59"/>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59"/>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59"/>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59"/>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59"/>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59"/>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59"/>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59"/>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59"/>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59"/>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59"/>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59"/>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59"/>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59"/>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59"/>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9"/>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9"/>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9"/>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9"/>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9"/>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9"/>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9"/>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9"/>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9"/>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59"/>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59"/>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59"/>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9"/>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59"/>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59"/>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9"/>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9"/>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9"/>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9"/>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9"/>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9"/>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9"/>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9"/>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9"/>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9"/>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9"/>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9"/>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9"/>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9"/>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59"/>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59"/>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59"/>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9"/>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9"/>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9"/>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9"/>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9"/>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9"/>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9"/>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9"/>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9"/>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9"/>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9"/>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9"/>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59"/>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9"/>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59"/>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59"/>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59"/>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59"/>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59"/>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59"/>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59"/>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59"/>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59"/>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59"/>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59"/>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59"/>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59"/>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59"/>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59"/>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59"/>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59"/>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59"/>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59"/>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59"/>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59"/>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59"/>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59"/>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59"/>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59"/>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59"/>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59"/>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59"/>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59"/>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59"/>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59"/>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59"/>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9"/>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9"/>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9"/>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9"/>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9"/>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9"/>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9"/>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9"/>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9"/>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9"/>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9"/>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9"/>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9"/>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9"/>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9"/>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9"/>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9"/>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9"/>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59"/>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7" name="Google Shape;4457;p59"/>
          <p:cNvGrpSpPr/>
          <p:nvPr/>
        </p:nvGrpSpPr>
        <p:grpSpPr>
          <a:xfrm>
            <a:off x="5857556" y="1206552"/>
            <a:ext cx="2590840" cy="1380235"/>
            <a:chOff x="233350" y="949250"/>
            <a:chExt cx="7137300" cy="3802300"/>
          </a:xfrm>
        </p:grpSpPr>
        <p:sp>
          <p:nvSpPr>
            <p:cNvPr id="4458" name="Google Shape;4458;p5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5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5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5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5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5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9" name="Google Shape;4509;p59"/>
          <p:cNvGrpSpPr/>
          <p:nvPr/>
        </p:nvGrpSpPr>
        <p:grpSpPr>
          <a:xfrm>
            <a:off x="7671985" y="3251325"/>
            <a:ext cx="104231" cy="320340"/>
            <a:chOff x="7564426" y="3224343"/>
            <a:chExt cx="119985" cy="368801"/>
          </a:xfrm>
        </p:grpSpPr>
        <p:sp>
          <p:nvSpPr>
            <p:cNvPr id="4510" name="Google Shape;4510;p59"/>
            <p:cNvSpPr/>
            <p:nvPr/>
          </p:nvSpPr>
          <p:spPr>
            <a:xfrm>
              <a:off x="7564426" y="3224379"/>
              <a:ext cx="119985" cy="368765"/>
            </a:xfrm>
            <a:custGeom>
              <a:avLst/>
              <a:gdLst/>
              <a:ahLst/>
              <a:cxnLst/>
              <a:rect l="l" t="t" r="r" b="b"/>
              <a:pathLst>
                <a:path w="13196" h="40557" extrusionOk="0">
                  <a:moveTo>
                    <a:pt x="2529" y="1"/>
                  </a:moveTo>
                  <a:lnTo>
                    <a:pt x="2547" y="1348"/>
                  </a:lnTo>
                  <a:lnTo>
                    <a:pt x="10244" y="1459"/>
                  </a:lnTo>
                  <a:lnTo>
                    <a:pt x="10227" y="108"/>
                  </a:lnTo>
                  <a:lnTo>
                    <a:pt x="2529" y="1"/>
                  </a:lnTo>
                  <a:close/>
                  <a:moveTo>
                    <a:pt x="3107" y="1850"/>
                  </a:moveTo>
                  <a:lnTo>
                    <a:pt x="556" y="15262"/>
                  </a:lnTo>
                  <a:lnTo>
                    <a:pt x="12617" y="15439"/>
                  </a:lnTo>
                  <a:lnTo>
                    <a:pt x="9489" y="1872"/>
                  </a:lnTo>
                  <a:lnTo>
                    <a:pt x="3107" y="1850"/>
                  </a:lnTo>
                  <a:close/>
                  <a:moveTo>
                    <a:pt x="1" y="15688"/>
                  </a:moveTo>
                  <a:lnTo>
                    <a:pt x="23" y="17035"/>
                  </a:lnTo>
                  <a:lnTo>
                    <a:pt x="13195" y="17226"/>
                  </a:lnTo>
                  <a:lnTo>
                    <a:pt x="13177" y="15879"/>
                  </a:lnTo>
                  <a:lnTo>
                    <a:pt x="1" y="15688"/>
                  </a:lnTo>
                  <a:close/>
                  <a:moveTo>
                    <a:pt x="4658" y="17528"/>
                  </a:moveTo>
                  <a:lnTo>
                    <a:pt x="4658" y="17528"/>
                  </a:lnTo>
                  <a:cubicBezTo>
                    <a:pt x="4685" y="21359"/>
                    <a:pt x="6027" y="32838"/>
                    <a:pt x="6902" y="40557"/>
                  </a:cubicBezTo>
                  <a:cubicBezTo>
                    <a:pt x="6902" y="40557"/>
                    <a:pt x="8813" y="21274"/>
                    <a:pt x="8560" y="17586"/>
                  </a:cubicBezTo>
                  <a:lnTo>
                    <a:pt x="4658" y="17528"/>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9"/>
            <p:cNvSpPr/>
            <p:nvPr/>
          </p:nvSpPr>
          <p:spPr>
            <a:xfrm>
              <a:off x="7564426" y="3224343"/>
              <a:ext cx="119985" cy="368801"/>
            </a:xfrm>
            <a:custGeom>
              <a:avLst/>
              <a:gdLst/>
              <a:ahLst/>
              <a:cxnLst/>
              <a:rect l="l" t="t" r="r" b="b"/>
              <a:pathLst>
                <a:path w="13196" h="40561" extrusionOk="0">
                  <a:moveTo>
                    <a:pt x="2529" y="1"/>
                  </a:moveTo>
                  <a:lnTo>
                    <a:pt x="2529" y="5"/>
                  </a:lnTo>
                  <a:lnTo>
                    <a:pt x="2547" y="1352"/>
                  </a:lnTo>
                  <a:lnTo>
                    <a:pt x="10244" y="1463"/>
                  </a:lnTo>
                  <a:lnTo>
                    <a:pt x="10227" y="112"/>
                  </a:lnTo>
                  <a:lnTo>
                    <a:pt x="2529" y="1"/>
                  </a:lnTo>
                  <a:close/>
                  <a:moveTo>
                    <a:pt x="3107" y="1854"/>
                  </a:moveTo>
                  <a:lnTo>
                    <a:pt x="556" y="15266"/>
                  </a:lnTo>
                  <a:lnTo>
                    <a:pt x="12617" y="15443"/>
                  </a:lnTo>
                  <a:lnTo>
                    <a:pt x="9489" y="1876"/>
                  </a:lnTo>
                  <a:lnTo>
                    <a:pt x="3107" y="1854"/>
                  </a:lnTo>
                  <a:close/>
                  <a:moveTo>
                    <a:pt x="1" y="15692"/>
                  </a:moveTo>
                  <a:lnTo>
                    <a:pt x="23" y="17039"/>
                  </a:lnTo>
                  <a:lnTo>
                    <a:pt x="13195" y="17230"/>
                  </a:lnTo>
                  <a:lnTo>
                    <a:pt x="13177" y="15883"/>
                  </a:lnTo>
                  <a:lnTo>
                    <a:pt x="1" y="15692"/>
                  </a:lnTo>
                  <a:close/>
                  <a:moveTo>
                    <a:pt x="4658" y="17532"/>
                  </a:moveTo>
                  <a:lnTo>
                    <a:pt x="4658" y="17532"/>
                  </a:lnTo>
                  <a:cubicBezTo>
                    <a:pt x="4685" y="21363"/>
                    <a:pt x="6027" y="32842"/>
                    <a:pt x="6902" y="40561"/>
                  </a:cubicBezTo>
                  <a:cubicBezTo>
                    <a:pt x="6902" y="40561"/>
                    <a:pt x="8813" y="21278"/>
                    <a:pt x="8560" y="17590"/>
                  </a:cubicBezTo>
                  <a:lnTo>
                    <a:pt x="4658" y="17532"/>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2" name="Google Shape;4512;p59"/>
          <p:cNvGrpSpPr/>
          <p:nvPr/>
        </p:nvGrpSpPr>
        <p:grpSpPr>
          <a:xfrm>
            <a:off x="7371473" y="3245427"/>
            <a:ext cx="189489" cy="332132"/>
            <a:chOff x="8370831" y="3202002"/>
            <a:chExt cx="218129" cy="382376"/>
          </a:xfrm>
        </p:grpSpPr>
        <p:sp>
          <p:nvSpPr>
            <p:cNvPr id="4513" name="Google Shape;4513;p59"/>
            <p:cNvSpPr/>
            <p:nvPr/>
          </p:nvSpPr>
          <p:spPr>
            <a:xfrm>
              <a:off x="8370831" y="3202002"/>
              <a:ext cx="218129" cy="382376"/>
            </a:xfrm>
            <a:custGeom>
              <a:avLst/>
              <a:gdLst/>
              <a:ahLst/>
              <a:cxnLst/>
              <a:rect l="l" t="t" r="r" b="b"/>
              <a:pathLst>
                <a:path w="23990" h="42054" extrusionOk="0">
                  <a:moveTo>
                    <a:pt x="11991" y="0"/>
                  </a:moveTo>
                  <a:cubicBezTo>
                    <a:pt x="11992" y="0"/>
                    <a:pt x="11992" y="0"/>
                    <a:pt x="11993" y="0"/>
                  </a:cubicBezTo>
                  <a:lnTo>
                    <a:pt x="11993" y="0"/>
                  </a:lnTo>
                  <a:cubicBezTo>
                    <a:pt x="11994" y="0"/>
                    <a:pt x="11995" y="0"/>
                    <a:pt x="11995" y="0"/>
                  </a:cubicBezTo>
                  <a:close/>
                  <a:moveTo>
                    <a:pt x="11993" y="0"/>
                  </a:moveTo>
                  <a:cubicBezTo>
                    <a:pt x="5373" y="1"/>
                    <a:pt x="1" y="4974"/>
                    <a:pt x="1" y="11110"/>
                  </a:cubicBezTo>
                  <a:cubicBezTo>
                    <a:pt x="1" y="14754"/>
                    <a:pt x="1894" y="17985"/>
                    <a:pt x="4823" y="20011"/>
                  </a:cubicBezTo>
                  <a:lnTo>
                    <a:pt x="12062" y="42054"/>
                  </a:lnTo>
                  <a:lnTo>
                    <a:pt x="18950" y="20154"/>
                  </a:lnTo>
                  <a:cubicBezTo>
                    <a:pt x="21999" y="18136"/>
                    <a:pt x="23990" y="14843"/>
                    <a:pt x="23990" y="11110"/>
                  </a:cubicBezTo>
                  <a:cubicBezTo>
                    <a:pt x="23990" y="4978"/>
                    <a:pt x="18618" y="1"/>
                    <a:pt x="11993" y="0"/>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9"/>
            <p:cNvSpPr/>
            <p:nvPr/>
          </p:nvSpPr>
          <p:spPr>
            <a:xfrm>
              <a:off x="8397745" y="3226607"/>
              <a:ext cx="164347" cy="152181"/>
            </a:xfrm>
            <a:custGeom>
              <a:avLst/>
              <a:gdLst/>
              <a:ahLst/>
              <a:cxnLst/>
              <a:rect l="l" t="t" r="r" b="b"/>
              <a:pathLst>
                <a:path w="18075" h="16737" extrusionOk="0">
                  <a:moveTo>
                    <a:pt x="9035" y="0"/>
                  </a:moveTo>
                  <a:cubicBezTo>
                    <a:pt x="4045" y="0"/>
                    <a:pt x="1" y="3747"/>
                    <a:pt x="1" y="8368"/>
                  </a:cubicBezTo>
                  <a:cubicBezTo>
                    <a:pt x="1" y="12990"/>
                    <a:pt x="4045" y="16736"/>
                    <a:pt x="9035" y="16736"/>
                  </a:cubicBezTo>
                  <a:cubicBezTo>
                    <a:pt x="14026" y="16736"/>
                    <a:pt x="18075" y="12990"/>
                    <a:pt x="18075" y="8368"/>
                  </a:cubicBezTo>
                  <a:cubicBezTo>
                    <a:pt x="18075" y="3747"/>
                    <a:pt x="14030" y="0"/>
                    <a:pt x="9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5" name="Google Shape;4515;p59"/>
          <p:cNvGrpSpPr/>
          <p:nvPr/>
        </p:nvGrpSpPr>
        <p:grpSpPr>
          <a:xfrm>
            <a:off x="8094863" y="3656559"/>
            <a:ext cx="309429" cy="267000"/>
            <a:chOff x="6742064" y="3750480"/>
            <a:chExt cx="399315" cy="344560"/>
          </a:xfrm>
        </p:grpSpPr>
        <p:sp>
          <p:nvSpPr>
            <p:cNvPr id="4516" name="Google Shape;4516;p59"/>
            <p:cNvSpPr/>
            <p:nvPr/>
          </p:nvSpPr>
          <p:spPr>
            <a:xfrm>
              <a:off x="6742064" y="3750480"/>
              <a:ext cx="399315" cy="344560"/>
            </a:xfrm>
            <a:custGeom>
              <a:avLst/>
              <a:gdLst/>
              <a:ahLst/>
              <a:cxnLst/>
              <a:rect l="l" t="t" r="r" b="b"/>
              <a:pathLst>
                <a:path w="43917" h="37895" extrusionOk="0">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9"/>
            <p:cNvSpPr/>
            <p:nvPr/>
          </p:nvSpPr>
          <p:spPr>
            <a:xfrm>
              <a:off x="6764168" y="3772584"/>
              <a:ext cx="355108" cy="176549"/>
            </a:xfrm>
            <a:custGeom>
              <a:avLst/>
              <a:gdLst/>
              <a:ahLst/>
              <a:cxnLst/>
              <a:rect l="l" t="t" r="r" b="b"/>
              <a:pathLst>
                <a:path w="39055" h="19417" extrusionOk="0">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8" name="Google Shape;4518;p59"/>
          <p:cNvGrpSpPr/>
          <p:nvPr/>
        </p:nvGrpSpPr>
        <p:grpSpPr>
          <a:xfrm>
            <a:off x="7633882" y="4007606"/>
            <a:ext cx="180437" cy="281608"/>
            <a:chOff x="7248525" y="3739696"/>
            <a:chExt cx="230531" cy="359790"/>
          </a:xfrm>
        </p:grpSpPr>
        <p:sp>
          <p:nvSpPr>
            <p:cNvPr id="4519" name="Google Shape;4519;p59"/>
            <p:cNvSpPr/>
            <p:nvPr/>
          </p:nvSpPr>
          <p:spPr>
            <a:xfrm>
              <a:off x="7248525" y="3739696"/>
              <a:ext cx="230531" cy="359790"/>
            </a:xfrm>
            <a:custGeom>
              <a:avLst/>
              <a:gdLst/>
              <a:ahLst/>
              <a:cxnLst/>
              <a:rect l="l" t="t" r="r" b="b"/>
              <a:pathLst>
                <a:path w="25354" h="39570" extrusionOk="0">
                  <a:moveTo>
                    <a:pt x="19434" y="18"/>
                  </a:moveTo>
                  <a:lnTo>
                    <a:pt x="6338" y="5"/>
                  </a:lnTo>
                  <a:cubicBezTo>
                    <a:pt x="2854" y="0"/>
                    <a:pt x="1" y="2858"/>
                    <a:pt x="1" y="6342"/>
                  </a:cubicBezTo>
                  <a:lnTo>
                    <a:pt x="1" y="19016"/>
                  </a:lnTo>
                  <a:cubicBezTo>
                    <a:pt x="1" y="29006"/>
                    <a:pt x="6280" y="22820"/>
                    <a:pt x="12679" y="39570"/>
                  </a:cubicBezTo>
                  <a:cubicBezTo>
                    <a:pt x="19074" y="22820"/>
                    <a:pt x="25354" y="29006"/>
                    <a:pt x="25354" y="19016"/>
                  </a:cubicBezTo>
                  <a:lnTo>
                    <a:pt x="25354" y="6342"/>
                  </a:lnTo>
                  <a:cubicBezTo>
                    <a:pt x="25354" y="2858"/>
                    <a:pt x="22923" y="18"/>
                    <a:pt x="19434" y="18"/>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9"/>
            <p:cNvSpPr/>
            <p:nvPr/>
          </p:nvSpPr>
          <p:spPr>
            <a:xfrm>
              <a:off x="7271639" y="3762810"/>
              <a:ext cx="184350" cy="184387"/>
            </a:xfrm>
            <a:custGeom>
              <a:avLst/>
              <a:gdLst/>
              <a:ahLst/>
              <a:cxnLst/>
              <a:rect l="l" t="t" r="r" b="b"/>
              <a:pathLst>
                <a:path w="20275" h="20279" extrusionOk="0">
                  <a:moveTo>
                    <a:pt x="3738" y="0"/>
                  </a:moveTo>
                  <a:lnTo>
                    <a:pt x="16532" y="0"/>
                  </a:lnTo>
                  <a:cubicBezTo>
                    <a:pt x="18594" y="5"/>
                    <a:pt x="20270" y="1680"/>
                    <a:pt x="20274" y="3742"/>
                  </a:cubicBezTo>
                  <a:lnTo>
                    <a:pt x="20274" y="16536"/>
                  </a:lnTo>
                  <a:cubicBezTo>
                    <a:pt x="20270" y="18598"/>
                    <a:pt x="18594" y="20274"/>
                    <a:pt x="16532" y="20278"/>
                  </a:cubicBezTo>
                  <a:lnTo>
                    <a:pt x="3738" y="20278"/>
                  </a:lnTo>
                  <a:cubicBezTo>
                    <a:pt x="1676" y="20274"/>
                    <a:pt x="5" y="18598"/>
                    <a:pt x="1" y="16536"/>
                  </a:cubicBezTo>
                  <a:lnTo>
                    <a:pt x="1" y="3742"/>
                  </a:lnTo>
                  <a:cubicBezTo>
                    <a:pt x="5" y="1680"/>
                    <a:pt x="1676" y="5"/>
                    <a:pt x="37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1" name="Google Shape;4521;p59"/>
          <p:cNvGrpSpPr/>
          <p:nvPr/>
        </p:nvGrpSpPr>
        <p:grpSpPr>
          <a:xfrm>
            <a:off x="7879801" y="3650830"/>
            <a:ext cx="162896" cy="278710"/>
            <a:chOff x="7601242" y="3729267"/>
            <a:chExt cx="222566" cy="380803"/>
          </a:xfrm>
        </p:grpSpPr>
        <p:sp>
          <p:nvSpPr>
            <p:cNvPr id="4522" name="Google Shape;4522;p59"/>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59"/>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4" name="Google Shape;4524;p59"/>
          <p:cNvSpPr/>
          <p:nvPr/>
        </p:nvSpPr>
        <p:spPr>
          <a:xfrm>
            <a:off x="7845827" y="3263187"/>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rgbClr val="A5B7C6">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5" name="Google Shape;4525;p59"/>
          <p:cNvGrpSpPr/>
          <p:nvPr/>
        </p:nvGrpSpPr>
        <p:grpSpPr>
          <a:xfrm>
            <a:off x="7369446" y="3651971"/>
            <a:ext cx="193543" cy="275990"/>
            <a:chOff x="8304647" y="3738687"/>
            <a:chExt cx="225076" cy="320956"/>
          </a:xfrm>
        </p:grpSpPr>
        <p:sp>
          <p:nvSpPr>
            <p:cNvPr id="4526" name="Google Shape;4526;p59"/>
            <p:cNvSpPr/>
            <p:nvPr/>
          </p:nvSpPr>
          <p:spPr>
            <a:xfrm>
              <a:off x="8335725"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9"/>
            <p:cNvSpPr/>
            <p:nvPr/>
          </p:nvSpPr>
          <p:spPr>
            <a:xfrm>
              <a:off x="8337943" y="3738687"/>
              <a:ext cx="191779" cy="86151"/>
            </a:xfrm>
            <a:custGeom>
              <a:avLst/>
              <a:gdLst/>
              <a:ahLst/>
              <a:cxnLst/>
              <a:rect l="l" t="t" r="r" b="b"/>
              <a:pathLst>
                <a:path w="21092" h="9475" extrusionOk="0">
                  <a:moveTo>
                    <a:pt x="1" y="0"/>
                  </a:moveTo>
                  <a:lnTo>
                    <a:pt x="432" y="9475"/>
                  </a:lnTo>
                  <a:lnTo>
                    <a:pt x="21092" y="9475"/>
                  </a:lnTo>
                  <a:lnTo>
                    <a:pt x="17648" y="4524"/>
                  </a:lnTo>
                  <a:lnTo>
                    <a:pt x="21092"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9"/>
            <p:cNvSpPr/>
            <p:nvPr/>
          </p:nvSpPr>
          <p:spPr>
            <a:xfrm>
              <a:off x="8304647" y="4044004"/>
              <a:ext cx="76341" cy="15639"/>
            </a:xfrm>
            <a:custGeom>
              <a:avLst/>
              <a:gdLst/>
              <a:ahLst/>
              <a:cxnLst/>
              <a:rect l="l" t="t" r="r" b="b"/>
              <a:pathLst>
                <a:path w="8396" h="1720" extrusionOk="0">
                  <a:moveTo>
                    <a:pt x="4200" y="0"/>
                  </a:moveTo>
                  <a:cubicBezTo>
                    <a:pt x="1881" y="0"/>
                    <a:pt x="1" y="382"/>
                    <a:pt x="1" y="862"/>
                  </a:cubicBezTo>
                  <a:cubicBezTo>
                    <a:pt x="1" y="1338"/>
                    <a:pt x="1881" y="1720"/>
                    <a:pt x="4200" y="1720"/>
                  </a:cubicBezTo>
                  <a:cubicBezTo>
                    <a:pt x="6516" y="1720"/>
                    <a:pt x="8395" y="1338"/>
                    <a:pt x="8395" y="862"/>
                  </a:cubicBezTo>
                  <a:cubicBezTo>
                    <a:pt x="8395" y="382"/>
                    <a:pt x="6516" y="0"/>
                    <a:pt x="4200"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9" name="Google Shape;4529;p59"/>
          <p:cNvGrpSpPr/>
          <p:nvPr/>
        </p:nvGrpSpPr>
        <p:grpSpPr>
          <a:xfrm>
            <a:off x="7641939" y="3651971"/>
            <a:ext cx="178492" cy="275990"/>
            <a:chOff x="8615101" y="3738687"/>
            <a:chExt cx="207573" cy="320956"/>
          </a:xfrm>
        </p:grpSpPr>
        <p:sp>
          <p:nvSpPr>
            <p:cNvPr id="4530" name="Google Shape;4530;p59"/>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59"/>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9"/>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3" name="Google Shape;4533;p59"/>
          <p:cNvSpPr/>
          <p:nvPr/>
        </p:nvSpPr>
        <p:spPr>
          <a:xfrm>
            <a:off x="8138379" y="3241854"/>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4" name="Google Shape;4534;p59"/>
          <p:cNvGrpSpPr/>
          <p:nvPr/>
        </p:nvGrpSpPr>
        <p:grpSpPr>
          <a:xfrm>
            <a:off x="6036644" y="3773459"/>
            <a:ext cx="557670" cy="511283"/>
            <a:chOff x="6015419" y="3716859"/>
            <a:chExt cx="557671" cy="511283"/>
          </a:xfrm>
        </p:grpSpPr>
        <p:sp>
          <p:nvSpPr>
            <p:cNvPr id="4535" name="Google Shape;4535;p5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6" name="Google Shape;4536;p59"/>
            <p:cNvGrpSpPr/>
            <p:nvPr/>
          </p:nvGrpSpPr>
          <p:grpSpPr>
            <a:xfrm>
              <a:off x="6036094" y="3716980"/>
              <a:ext cx="529860" cy="510468"/>
              <a:chOff x="6036094" y="3716980"/>
              <a:chExt cx="529860" cy="510468"/>
            </a:xfrm>
          </p:grpSpPr>
          <p:sp>
            <p:nvSpPr>
              <p:cNvPr id="4537" name="Google Shape;4537;p5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5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7" name="Google Shape;4547;p59"/>
          <p:cNvGrpSpPr/>
          <p:nvPr/>
        </p:nvGrpSpPr>
        <p:grpSpPr>
          <a:xfrm>
            <a:off x="6665529" y="3130228"/>
            <a:ext cx="576302" cy="511871"/>
            <a:chOff x="6644304" y="3073628"/>
            <a:chExt cx="576302" cy="511871"/>
          </a:xfrm>
        </p:grpSpPr>
        <p:sp>
          <p:nvSpPr>
            <p:cNvPr id="4548" name="Google Shape;4548;p59"/>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9" name="Google Shape;4549;p59"/>
            <p:cNvGrpSpPr/>
            <p:nvPr/>
          </p:nvGrpSpPr>
          <p:grpSpPr>
            <a:xfrm>
              <a:off x="6712169" y="3085440"/>
              <a:ext cx="481622" cy="494913"/>
              <a:chOff x="6712169" y="3085440"/>
              <a:chExt cx="481622" cy="494913"/>
            </a:xfrm>
          </p:grpSpPr>
          <p:sp>
            <p:nvSpPr>
              <p:cNvPr id="4550" name="Google Shape;4550;p59"/>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9"/>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9"/>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9"/>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9"/>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5" name="Google Shape;4555;p59"/>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9"/>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9"/>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8" name="Google Shape;4558;p59"/>
          <p:cNvSpPr/>
          <p:nvPr/>
        </p:nvSpPr>
        <p:spPr>
          <a:xfrm>
            <a:off x="7009563" y="3146856"/>
            <a:ext cx="24269" cy="11004"/>
          </a:xfrm>
          <a:custGeom>
            <a:avLst/>
            <a:gdLst/>
            <a:ahLst/>
            <a:cxnLst/>
            <a:rect l="l" t="t" r="r" b="b"/>
            <a:pathLst>
              <a:path w="4206" h="1908" extrusionOk="0">
                <a:moveTo>
                  <a:pt x="2533" y="1"/>
                </a:moveTo>
                <a:cubicBezTo>
                  <a:pt x="1985" y="1"/>
                  <a:pt x="1354" y="226"/>
                  <a:pt x="0" y="709"/>
                </a:cubicBezTo>
                <a:cubicBezTo>
                  <a:pt x="1204" y="1500"/>
                  <a:pt x="1825" y="1908"/>
                  <a:pt x="2340" y="1908"/>
                </a:cubicBezTo>
                <a:cubicBezTo>
                  <a:pt x="2889" y="1908"/>
                  <a:pt x="3319" y="1447"/>
                  <a:pt x="4206" y="496"/>
                </a:cubicBezTo>
                <a:cubicBezTo>
                  <a:pt x="3427" y="173"/>
                  <a:pt x="3012" y="1"/>
                  <a:pt x="253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9" name="Google Shape;4559;p59"/>
          <p:cNvGrpSpPr/>
          <p:nvPr/>
        </p:nvGrpSpPr>
        <p:grpSpPr>
          <a:xfrm>
            <a:off x="6673379" y="3773223"/>
            <a:ext cx="560631" cy="511352"/>
            <a:chOff x="6652154" y="3716623"/>
            <a:chExt cx="560631" cy="511352"/>
          </a:xfrm>
        </p:grpSpPr>
        <p:sp>
          <p:nvSpPr>
            <p:cNvPr id="4560" name="Google Shape;4560;p59"/>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1" name="Google Shape;4561;p59"/>
            <p:cNvGrpSpPr/>
            <p:nvPr/>
          </p:nvGrpSpPr>
          <p:grpSpPr>
            <a:xfrm>
              <a:off x="6669657" y="3716715"/>
              <a:ext cx="466779" cy="464290"/>
              <a:chOff x="6669657" y="3716715"/>
              <a:chExt cx="466779" cy="464290"/>
            </a:xfrm>
          </p:grpSpPr>
          <p:sp>
            <p:nvSpPr>
              <p:cNvPr id="4562" name="Google Shape;4562;p59"/>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59"/>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59"/>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59"/>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59"/>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59"/>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59"/>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59"/>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59"/>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59"/>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59"/>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59"/>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59"/>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5" name="Google Shape;4575;p59"/>
          <p:cNvGrpSpPr/>
          <p:nvPr/>
        </p:nvGrpSpPr>
        <p:grpSpPr>
          <a:xfrm>
            <a:off x="7867470" y="4054631"/>
            <a:ext cx="187557" cy="187557"/>
            <a:chOff x="8565775" y="671075"/>
            <a:chExt cx="441000" cy="441000"/>
          </a:xfrm>
        </p:grpSpPr>
        <p:sp>
          <p:nvSpPr>
            <p:cNvPr id="4576" name="Google Shape;4576;p59"/>
            <p:cNvSpPr/>
            <p:nvPr/>
          </p:nvSpPr>
          <p:spPr>
            <a:xfrm>
              <a:off x="8565775" y="671075"/>
              <a:ext cx="441000" cy="441000"/>
            </a:xfrm>
            <a:prstGeom prst="ellipse">
              <a:avLst/>
            </a:prstGeom>
            <a:gradFill>
              <a:gsLst>
                <a:gs pos="0">
                  <a:srgbClr val="869FB1">
                    <a:alpha val="65920"/>
                  </a:srgbClr>
                </a:gs>
                <a:gs pos="100000">
                  <a:srgbClr val="FFFFFF">
                    <a:alpha val="0"/>
                    <a:alpha val="659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59"/>
            <p:cNvSpPr/>
            <p:nvPr/>
          </p:nvSpPr>
          <p:spPr>
            <a:xfrm>
              <a:off x="8706625" y="811925"/>
              <a:ext cx="159300" cy="159300"/>
            </a:xfrm>
            <a:prstGeom prst="ellipse">
              <a:avLst/>
            </a:pr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8" name="Google Shape;4578;p59"/>
          <p:cNvSpPr/>
          <p:nvPr/>
        </p:nvSpPr>
        <p:spPr>
          <a:xfrm>
            <a:off x="8168685" y="4050552"/>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59"/>
          <p:cNvSpPr/>
          <p:nvPr/>
        </p:nvSpPr>
        <p:spPr>
          <a:xfrm flipH="1">
            <a:off x="7376923" y="4017007"/>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0" name="Google Shape;4580;p59"/>
          <p:cNvGrpSpPr/>
          <p:nvPr/>
        </p:nvGrpSpPr>
        <p:grpSpPr>
          <a:xfrm>
            <a:off x="6021325" y="3132850"/>
            <a:ext cx="587871" cy="512373"/>
            <a:chOff x="6000100" y="3076250"/>
            <a:chExt cx="587871" cy="512373"/>
          </a:xfrm>
        </p:grpSpPr>
        <p:sp>
          <p:nvSpPr>
            <p:cNvPr id="4581" name="Google Shape;4581;p59"/>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2" name="Google Shape;4582;p59"/>
            <p:cNvGrpSpPr/>
            <p:nvPr/>
          </p:nvGrpSpPr>
          <p:grpSpPr>
            <a:xfrm>
              <a:off x="6031360" y="3076713"/>
              <a:ext cx="539107" cy="480965"/>
              <a:chOff x="6031360" y="3076713"/>
              <a:chExt cx="539107" cy="480965"/>
            </a:xfrm>
          </p:grpSpPr>
          <p:sp>
            <p:nvSpPr>
              <p:cNvPr id="4583" name="Google Shape;4583;p59"/>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59"/>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59"/>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59"/>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59"/>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59"/>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59"/>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0" name="Google Shape;4590;p59"/>
          <p:cNvGrpSpPr/>
          <p:nvPr/>
        </p:nvGrpSpPr>
        <p:grpSpPr>
          <a:xfrm>
            <a:off x="3597785" y="3065882"/>
            <a:ext cx="2241344" cy="1330656"/>
            <a:chOff x="3597785" y="3065882"/>
            <a:chExt cx="2241344" cy="1330656"/>
          </a:xfrm>
        </p:grpSpPr>
        <p:grpSp>
          <p:nvGrpSpPr>
            <p:cNvPr id="4591" name="Google Shape;4591;p59"/>
            <p:cNvGrpSpPr/>
            <p:nvPr/>
          </p:nvGrpSpPr>
          <p:grpSpPr>
            <a:xfrm>
              <a:off x="5296908" y="3937355"/>
              <a:ext cx="143198" cy="32380"/>
              <a:chOff x="5296908" y="3937355"/>
              <a:chExt cx="143198" cy="32380"/>
            </a:xfrm>
          </p:grpSpPr>
          <p:sp>
            <p:nvSpPr>
              <p:cNvPr id="4592" name="Google Shape;4592;p59"/>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3" name="Google Shape;4593;p59"/>
              <p:cNvGrpSpPr/>
              <p:nvPr/>
            </p:nvGrpSpPr>
            <p:grpSpPr>
              <a:xfrm>
                <a:off x="5402331" y="3937355"/>
                <a:ext cx="37776" cy="32380"/>
                <a:chOff x="5402331" y="3937355"/>
                <a:chExt cx="37776" cy="32380"/>
              </a:xfrm>
            </p:grpSpPr>
            <p:sp>
              <p:nvSpPr>
                <p:cNvPr id="4594" name="Google Shape;4594;p59"/>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59"/>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6" name="Google Shape;4596;p59"/>
              <p:cNvGrpSpPr/>
              <p:nvPr/>
            </p:nvGrpSpPr>
            <p:grpSpPr>
              <a:xfrm>
                <a:off x="5296908" y="3937355"/>
                <a:ext cx="37783" cy="32380"/>
                <a:chOff x="5296908" y="3937355"/>
                <a:chExt cx="37783" cy="32380"/>
              </a:xfrm>
            </p:grpSpPr>
            <p:sp>
              <p:nvSpPr>
                <p:cNvPr id="4597" name="Google Shape;4597;p59"/>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59"/>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9" name="Google Shape;4599;p59"/>
            <p:cNvGrpSpPr/>
            <p:nvPr/>
          </p:nvGrpSpPr>
          <p:grpSpPr>
            <a:xfrm>
              <a:off x="4724163" y="3119631"/>
              <a:ext cx="120838" cy="84218"/>
              <a:chOff x="4724163" y="3119631"/>
              <a:chExt cx="120838" cy="84218"/>
            </a:xfrm>
          </p:grpSpPr>
          <p:grpSp>
            <p:nvGrpSpPr>
              <p:cNvPr id="4600" name="Google Shape;4600;p59"/>
              <p:cNvGrpSpPr/>
              <p:nvPr/>
            </p:nvGrpSpPr>
            <p:grpSpPr>
              <a:xfrm>
                <a:off x="4746712" y="3132773"/>
                <a:ext cx="86869" cy="56424"/>
                <a:chOff x="4746712" y="3132773"/>
                <a:chExt cx="86869" cy="56424"/>
              </a:xfrm>
            </p:grpSpPr>
            <p:sp>
              <p:nvSpPr>
                <p:cNvPr id="4601" name="Google Shape;4601;p59"/>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59"/>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3" name="Google Shape;4603;p59"/>
              <p:cNvGrpSpPr/>
              <p:nvPr/>
            </p:nvGrpSpPr>
            <p:grpSpPr>
              <a:xfrm>
                <a:off x="4773634" y="3143336"/>
                <a:ext cx="37776" cy="32451"/>
                <a:chOff x="4773634" y="3143336"/>
                <a:chExt cx="37776" cy="32451"/>
              </a:xfrm>
            </p:grpSpPr>
            <p:sp>
              <p:nvSpPr>
                <p:cNvPr id="4604" name="Google Shape;4604;p59"/>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59"/>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6" name="Google Shape;4606;p59"/>
              <p:cNvGrpSpPr/>
              <p:nvPr/>
            </p:nvGrpSpPr>
            <p:grpSpPr>
              <a:xfrm>
                <a:off x="4724163" y="3131248"/>
                <a:ext cx="37776" cy="32459"/>
                <a:chOff x="4724163" y="3131248"/>
                <a:chExt cx="37776" cy="32459"/>
              </a:xfrm>
            </p:grpSpPr>
            <p:sp>
              <p:nvSpPr>
                <p:cNvPr id="4607" name="Google Shape;4607;p59"/>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59"/>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9" name="Google Shape;4609;p59"/>
              <p:cNvGrpSpPr/>
              <p:nvPr/>
            </p:nvGrpSpPr>
            <p:grpSpPr>
              <a:xfrm>
                <a:off x="4755081" y="3176054"/>
                <a:ext cx="32357" cy="27795"/>
                <a:chOff x="4755081" y="3176054"/>
                <a:chExt cx="32357" cy="27795"/>
              </a:xfrm>
            </p:grpSpPr>
            <p:sp>
              <p:nvSpPr>
                <p:cNvPr id="4610" name="Google Shape;4610;p59"/>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59"/>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2" name="Google Shape;4612;p59"/>
              <p:cNvGrpSpPr/>
              <p:nvPr/>
            </p:nvGrpSpPr>
            <p:grpSpPr>
              <a:xfrm>
                <a:off x="4812550" y="3119631"/>
                <a:ext cx="32451" cy="27803"/>
                <a:chOff x="4812550" y="3119631"/>
                <a:chExt cx="32451" cy="27803"/>
              </a:xfrm>
            </p:grpSpPr>
            <p:sp>
              <p:nvSpPr>
                <p:cNvPr id="4613" name="Google Shape;4613;p59"/>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59"/>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5" name="Google Shape;4615;p59"/>
            <p:cNvGrpSpPr/>
            <p:nvPr/>
          </p:nvGrpSpPr>
          <p:grpSpPr>
            <a:xfrm>
              <a:off x="5382826" y="4027197"/>
              <a:ext cx="268967" cy="250422"/>
              <a:chOff x="5382826" y="4027197"/>
              <a:chExt cx="268967" cy="250422"/>
            </a:xfrm>
          </p:grpSpPr>
          <p:grpSp>
            <p:nvGrpSpPr>
              <p:cNvPr id="4616" name="Google Shape;4616;p59"/>
              <p:cNvGrpSpPr/>
              <p:nvPr/>
            </p:nvGrpSpPr>
            <p:grpSpPr>
              <a:xfrm>
                <a:off x="5405280" y="4042510"/>
                <a:ext cx="237570" cy="218647"/>
                <a:chOff x="5405280" y="4042510"/>
                <a:chExt cx="237570" cy="218647"/>
              </a:xfrm>
            </p:grpSpPr>
            <p:sp>
              <p:nvSpPr>
                <p:cNvPr id="4617" name="Google Shape;4617;p59"/>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59"/>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59"/>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59"/>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59"/>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59"/>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3" name="Google Shape;4623;p59"/>
              <p:cNvGrpSpPr/>
              <p:nvPr/>
            </p:nvGrpSpPr>
            <p:grpSpPr>
              <a:xfrm>
                <a:off x="5382826" y="4125549"/>
                <a:ext cx="37776" cy="32380"/>
                <a:chOff x="5382826" y="4125549"/>
                <a:chExt cx="37776" cy="32380"/>
              </a:xfrm>
            </p:grpSpPr>
            <p:sp>
              <p:nvSpPr>
                <p:cNvPr id="4624" name="Google Shape;4624;p59"/>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59"/>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6" name="Google Shape;4626;p59"/>
              <p:cNvGrpSpPr/>
              <p:nvPr/>
            </p:nvGrpSpPr>
            <p:grpSpPr>
              <a:xfrm>
                <a:off x="5475680" y="4195587"/>
                <a:ext cx="37783" cy="32364"/>
                <a:chOff x="5475680" y="4195587"/>
                <a:chExt cx="37783" cy="32364"/>
              </a:xfrm>
            </p:grpSpPr>
            <p:sp>
              <p:nvSpPr>
                <p:cNvPr id="4627" name="Google Shape;4627;p59"/>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59"/>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9" name="Google Shape;4629;p59"/>
              <p:cNvGrpSpPr/>
              <p:nvPr/>
            </p:nvGrpSpPr>
            <p:grpSpPr>
              <a:xfrm>
                <a:off x="5532575" y="4027197"/>
                <a:ext cx="33308" cy="32262"/>
                <a:chOff x="5532575" y="4027197"/>
                <a:chExt cx="33308" cy="32262"/>
              </a:xfrm>
            </p:grpSpPr>
            <p:sp>
              <p:nvSpPr>
                <p:cNvPr id="4630" name="Google Shape;4630;p59"/>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59"/>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2" name="Google Shape;4632;p59"/>
              <p:cNvGrpSpPr/>
              <p:nvPr/>
            </p:nvGrpSpPr>
            <p:grpSpPr>
              <a:xfrm>
                <a:off x="5590706" y="4245348"/>
                <a:ext cx="33497" cy="32270"/>
                <a:chOff x="5590706" y="4245348"/>
                <a:chExt cx="33497" cy="32270"/>
              </a:xfrm>
            </p:grpSpPr>
            <p:sp>
              <p:nvSpPr>
                <p:cNvPr id="4633" name="Google Shape;4633;p59"/>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59"/>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5" name="Google Shape;4635;p59"/>
              <p:cNvGrpSpPr/>
              <p:nvPr/>
            </p:nvGrpSpPr>
            <p:grpSpPr>
              <a:xfrm>
                <a:off x="5618681" y="4109677"/>
                <a:ext cx="33112" cy="32357"/>
                <a:chOff x="5618681" y="4109677"/>
                <a:chExt cx="33112" cy="32357"/>
              </a:xfrm>
            </p:grpSpPr>
            <p:sp>
              <p:nvSpPr>
                <p:cNvPr id="4636" name="Google Shape;4636;p59"/>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59"/>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59"/>
              <p:cNvGrpSpPr/>
              <p:nvPr/>
            </p:nvGrpSpPr>
            <p:grpSpPr>
              <a:xfrm>
                <a:off x="5479298" y="4128262"/>
                <a:ext cx="31405" cy="26906"/>
                <a:chOff x="5479298" y="4128262"/>
                <a:chExt cx="31405" cy="26906"/>
              </a:xfrm>
            </p:grpSpPr>
            <p:sp>
              <p:nvSpPr>
                <p:cNvPr id="4639" name="Google Shape;4639;p59"/>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59"/>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1" name="Google Shape;4641;p59"/>
              <p:cNvGrpSpPr/>
              <p:nvPr/>
            </p:nvGrpSpPr>
            <p:grpSpPr>
              <a:xfrm>
                <a:off x="5582903" y="4180116"/>
                <a:ext cx="31499" cy="26898"/>
                <a:chOff x="5582903" y="4180116"/>
                <a:chExt cx="31499" cy="26898"/>
              </a:xfrm>
            </p:grpSpPr>
            <p:sp>
              <p:nvSpPr>
                <p:cNvPr id="4642" name="Google Shape;4642;p59"/>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59"/>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4" name="Google Shape;4644;p59"/>
            <p:cNvGrpSpPr/>
            <p:nvPr/>
          </p:nvGrpSpPr>
          <p:grpSpPr>
            <a:xfrm>
              <a:off x="3977681" y="3230323"/>
              <a:ext cx="94584" cy="84085"/>
              <a:chOff x="3977681" y="3230323"/>
              <a:chExt cx="94584" cy="84085"/>
            </a:xfrm>
          </p:grpSpPr>
          <p:grpSp>
            <p:nvGrpSpPr>
              <p:cNvPr id="4645" name="Google Shape;4645;p59"/>
              <p:cNvGrpSpPr/>
              <p:nvPr/>
            </p:nvGrpSpPr>
            <p:grpSpPr>
              <a:xfrm>
                <a:off x="4000135" y="3243041"/>
                <a:ext cx="59570" cy="57186"/>
                <a:chOff x="4000135" y="3243041"/>
                <a:chExt cx="59570" cy="57186"/>
              </a:xfrm>
            </p:grpSpPr>
            <p:sp>
              <p:nvSpPr>
                <p:cNvPr id="4646" name="Google Shape;4646;p59"/>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59"/>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59"/>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9" name="Google Shape;4649;p59"/>
              <p:cNvGrpSpPr/>
              <p:nvPr/>
            </p:nvGrpSpPr>
            <p:grpSpPr>
              <a:xfrm>
                <a:off x="3977681" y="3245872"/>
                <a:ext cx="37783" cy="32380"/>
                <a:chOff x="3977681" y="3245872"/>
                <a:chExt cx="37783" cy="32380"/>
              </a:xfrm>
            </p:grpSpPr>
            <p:sp>
              <p:nvSpPr>
                <p:cNvPr id="4650" name="Google Shape;4650;p59"/>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59"/>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2" name="Google Shape;4652;p59"/>
              <p:cNvGrpSpPr/>
              <p:nvPr/>
            </p:nvGrpSpPr>
            <p:grpSpPr>
              <a:xfrm>
                <a:off x="4040860" y="3262672"/>
                <a:ext cx="31405" cy="27001"/>
                <a:chOff x="4040860" y="3262672"/>
                <a:chExt cx="31405" cy="27001"/>
              </a:xfrm>
            </p:grpSpPr>
            <p:sp>
              <p:nvSpPr>
                <p:cNvPr id="4653" name="Google Shape;4653;p59"/>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59"/>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5" name="Google Shape;4655;p59"/>
              <p:cNvGrpSpPr/>
              <p:nvPr/>
            </p:nvGrpSpPr>
            <p:grpSpPr>
              <a:xfrm>
                <a:off x="4021072" y="3230323"/>
                <a:ext cx="31397" cy="26906"/>
                <a:chOff x="4021072" y="3230323"/>
                <a:chExt cx="31397" cy="26906"/>
              </a:xfrm>
            </p:grpSpPr>
            <p:sp>
              <p:nvSpPr>
                <p:cNvPr id="4656" name="Google Shape;4656;p59"/>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59"/>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8" name="Google Shape;4658;p59"/>
              <p:cNvGrpSpPr/>
              <p:nvPr/>
            </p:nvGrpSpPr>
            <p:grpSpPr>
              <a:xfrm>
                <a:off x="4001472" y="3287462"/>
                <a:ext cx="31499" cy="26945"/>
                <a:chOff x="4001472" y="3287462"/>
                <a:chExt cx="31499" cy="26945"/>
              </a:xfrm>
            </p:grpSpPr>
            <p:sp>
              <p:nvSpPr>
                <p:cNvPr id="4659" name="Google Shape;4659;p59"/>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59"/>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1" name="Google Shape;4661;p59"/>
            <p:cNvGrpSpPr/>
            <p:nvPr/>
          </p:nvGrpSpPr>
          <p:grpSpPr>
            <a:xfrm>
              <a:off x="4084715" y="3258865"/>
              <a:ext cx="184961" cy="137268"/>
              <a:chOff x="4084715" y="3258865"/>
              <a:chExt cx="184961" cy="137268"/>
            </a:xfrm>
          </p:grpSpPr>
          <p:grpSp>
            <p:nvGrpSpPr>
              <p:cNvPr id="4662" name="Google Shape;4662;p59"/>
              <p:cNvGrpSpPr/>
              <p:nvPr/>
            </p:nvGrpSpPr>
            <p:grpSpPr>
              <a:xfrm>
                <a:off x="4107453" y="3271583"/>
                <a:ext cx="153470" cy="110275"/>
                <a:chOff x="4107453" y="3271583"/>
                <a:chExt cx="153470" cy="110275"/>
              </a:xfrm>
            </p:grpSpPr>
            <p:sp>
              <p:nvSpPr>
                <p:cNvPr id="4663" name="Google Shape;4663;p59"/>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59"/>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59"/>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59"/>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7" name="Google Shape;4667;p59"/>
              <p:cNvGrpSpPr/>
              <p:nvPr/>
            </p:nvGrpSpPr>
            <p:grpSpPr>
              <a:xfrm>
                <a:off x="4136947" y="3258865"/>
                <a:ext cx="31499" cy="27001"/>
                <a:chOff x="4136947" y="3258865"/>
                <a:chExt cx="31499" cy="27001"/>
              </a:xfrm>
            </p:grpSpPr>
            <p:sp>
              <p:nvSpPr>
                <p:cNvPr id="4668" name="Google Shape;4668;p59"/>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59"/>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0" name="Google Shape;4670;p59"/>
              <p:cNvGrpSpPr/>
              <p:nvPr/>
            </p:nvGrpSpPr>
            <p:grpSpPr>
              <a:xfrm>
                <a:off x="4084715" y="3266478"/>
                <a:ext cx="31468" cy="26898"/>
                <a:chOff x="4084715" y="3266478"/>
                <a:chExt cx="31468" cy="26898"/>
              </a:xfrm>
            </p:grpSpPr>
            <p:sp>
              <p:nvSpPr>
                <p:cNvPr id="4671" name="Google Shape;4671;p59"/>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59"/>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3" name="Google Shape;4673;p59"/>
              <p:cNvGrpSpPr/>
              <p:nvPr/>
            </p:nvGrpSpPr>
            <p:grpSpPr>
              <a:xfrm>
                <a:off x="4159213" y="3279849"/>
                <a:ext cx="31405" cy="26945"/>
                <a:chOff x="4159213" y="3279849"/>
                <a:chExt cx="31405" cy="26945"/>
              </a:xfrm>
            </p:grpSpPr>
            <p:sp>
              <p:nvSpPr>
                <p:cNvPr id="4674" name="Google Shape;4674;p59"/>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59"/>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6" name="Google Shape;4676;p59"/>
              <p:cNvGrpSpPr/>
              <p:nvPr/>
            </p:nvGrpSpPr>
            <p:grpSpPr>
              <a:xfrm>
                <a:off x="4201550" y="3266502"/>
                <a:ext cx="31405" cy="26883"/>
                <a:chOff x="4201550" y="3266502"/>
                <a:chExt cx="31405" cy="26883"/>
              </a:xfrm>
            </p:grpSpPr>
            <p:sp>
              <p:nvSpPr>
                <p:cNvPr id="4677" name="Google Shape;4677;p59"/>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59"/>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9" name="Google Shape;4679;p59"/>
              <p:cNvGrpSpPr/>
              <p:nvPr/>
            </p:nvGrpSpPr>
            <p:grpSpPr>
              <a:xfrm>
                <a:off x="4201550" y="3338278"/>
                <a:ext cx="31405" cy="26930"/>
                <a:chOff x="4201550" y="3338278"/>
                <a:chExt cx="31405" cy="26930"/>
              </a:xfrm>
            </p:grpSpPr>
            <p:sp>
              <p:nvSpPr>
                <p:cNvPr id="4680" name="Google Shape;4680;p59"/>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59"/>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2" name="Google Shape;4682;p59"/>
              <p:cNvGrpSpPr/>
              <p:nvPr/>
            </p:nvGrpSpPr>
            <p:grpSpPr>
              <a:xfrm>
                <a:off x="4238272" y="3369132"/>
                <a:ext cx="31405" cy="27001"/>
                <a:chOff x="4238272" y="3369132"/>
                <a:chExt cx="31405" cy="27001"/>
              </a:xfrm>
            </p:grpSpPr>
            <p:sp>
              <p:nvSpPr>
                <p:cNvPr id="4683" name="Google Shape;4683;p59"/>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59"/>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5" name="Google Shape;4685;p59"/>
            <p:cNvGrpSpPr/>
            <p:nvPr/>
          </p:nvGrpSpPr>
          <p:grpSpPr>
            <a:xfrm>
              <a:off x="4068639" y="3200169"/>
              <a:ext cx="77643" cy="37272"/>
              <a:chOff x="4068639" y="3200169"/>
              <a:chExt cx="77643" cy="37272"/>
            </a:xfrm>
          </p:grpSpPr>
          <p:sp>
            <p:nvSpPr>
              <p:cNvPr id="4686" name="Google Shape;4686;p59"/>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7" name="Google Shape;4687;p59"/>
              <p:cNvGrpSpPr/>
              <p:nvPr/>
            </p:nvGrpSpPr>
            <p:grpSpPr>
              <a:xfrm>
                <a:off x="4114878" y="3200169"/>
                <a:ext cx="31405" cy="26993"/>
                <a:chOff x="4114878" y="3200169"/>
                <a:chExt cx="31405" cy="26993"/>
              </a:xfrm>
            </p:grpSpPr>
            <p:sp>
              <p:nvSpPr>
                <p:cNvPr id="4688" name="Google Shape;4688;p59"/>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59"/>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0" name="Google Shape;4690;p59"/>
              <p:cNvGrpSpPr/>
              <p:nvPr/>
            </p:nvGrpSpPr>
            <p:grpSpPr>
              <a:xfrm>
                <a:off x="4068639" y="3210535"/>
                <a:ext cx="31499" cy="26906"/>
                <a:chOff x="4068639" y="3210535"/>
                <a:chExt cx="31499" cy="26906"/>
              </a:xfrm>
            </p:grpSpPr>
            <p:sp>
              <p:nvSpPr>
                <p:cNvPr id="4691" name="Google Shape;4691;p59"/>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59"/>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93" name="Google Shape;4693;p59"/>
            <p:cNvGrpSpPr/>
            <p:nvPr/>
          </p:nvGrpSpPr>
          <p:grpSpPr>
            <a:xfrm>
              <a:off x="3869702" y="3066935"/>
              <a:ext cx="382664" cy="190294"/>
              <a:chOff x="3869702" y="3066935"/>
              <a:chExt cx="382664" cy="190294"/>
            </a:xfrm>
          </p:grpSpPr>
          <p:grpSp>
            <p:nvGrpSpPr>
              <p:cNvPr id="4694" name="Google Shape;4694;p59"/>
              <p:cNvGrpSpPr/>
              <p:nvPr/>
            </p:nvGrpSpPr>
            <p:grpSpPr>
              <a:xfrm>
                <a:off x="3888633" y="3082351"/>
                <a:ext cx="351172" cy="160698"/>
                <a:chOff x="3888633" y="3082351"/>
                <a:chExt cx="351172" cy="160698"/>
              </a:xfrm>
            </p:grpSpPr>
            <p:sp>
              <p:nvSpPr>
                <p:cNvPr id="4695" name="Google Shape;4695;p59"/>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59"/>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59"/>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59"/>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59"/>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59"/>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1" name="Google Shape;4701;p59"/>
              <p:cNvGrpSpPr/>
              <p:nvPr/>
            </p:nvGrpSpPr>
            <p:grpSpPr>
              <a:xfrm>
                <a:off x="4143703" y="3066935"/>
                <a:ext cx="37783" cy="32357"/>
                <a:chOff x="4143703" y="3066935"/>
                <a:chExt cx="37783" cy="32357"/>
              </a:xfrm>
            </p:grpSpPr>
            <p:sp>
              <p:nvSpPr>
                <p:cNvPr id="4702" name="Google Shape;4702;p59"/>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59"/>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4" name="Google Shape;4704;p59"/>
              <p:cNvGrpSpPr/>
              <p:nvPr/>
            </p:nvGrpSpPr>
            <p:grpSpPr>
              <a:xfrm>
                <a:off x="4044565" y="3103563"/>
                <a:ext cx="37783" cy="32451"/>
                <a:chOff x="4044565" y="3103563"/>
                <a:chExt cx="37783" cy="32451"/>
              </a:xfrm>
            </p:grpSpPr>
            <p:sp>
              <p:nvSpPr>
                <p:cNvPr id="4705" name="Google Shape;4705;p59"/>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59"/>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7" name="Google Shape;4707;p59"/>
              <p:cNvGrpSpPr/>
              <p:nvPr/>
            </p:nvGrpSpPr>
            <p:grpSpPr>
              <a:xfrm>
                <a:off x="4017454" y="3188237"/>
                <a:ext cx="37776" cy="32357"/>
                <a:chOff x="4017454" y="3188237"/>
                <a:chExt cx="37776" cy="32357"/>
              </a:xfrm>
            </p:grpSpPr>
            <p:sp>
              <p:nvSpPr>
                <p:cNvPr id="4708" name="Google Shape;4708;p59"/>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59"/>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0" name="Google Shape;4710;p59"/>
              <p:cNvGrpSpPr/>
              <p:nvPr/>
            </p:nvGrpSpPr>
            <p:grpSpPr>
              <a:xfrm>
                <a:off x="3921548" y="3157509"/>
                <a:ext cx="37783" cy="32357"/>
                <a:chOff x="3921548" y="3157509"/>
                <a:chExt cx="37783" cy="32357"/>
              </a:xfrm>
            </p:grpSpPr>
            <p:sp>
              <p:nvSpPr>
                <p:cNvPr id="4711" name="Google Shape;4711;p59"/>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59"/>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3" name="Google Shape;4713;p59"/>
              <p:cNvGrpSpPr/>
              <p:nvPr/>
            </p:nvGrpSpPr>
            <p:grpSpPr>
              <a:xfrm>
                <a:off x="3939056" y="3211620"/>
                <a:ext cx="37783" cy="32380"/>
                <a:chOff x="3939056" y="3211620"/>
                <a:chExt cx="37783" cy="32380"/>
              </a:xfrm>
            </p:grpSpPr>
            <p:sp>
              <p:nvSpPr>
                <p:cNvPr id="4714" name="Google Shape;4714;p59"/>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59"/>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6" name="Google Shape;4716;p59"/>
              <p:cNvGrpSpPr/>
              <p:nvPr/>
            </p:nvGrpSpPr>
            <p:grpSpPr>
              <a:xfrm>
                <a:off x="4176240" y="3136965"/>
                <a:ext cx="31405" cy="26930"/>
                <a:chOff x="4176240" y="3136965"/>
                <a:chExt cx="31405" cy="26930"/>
              </a:xfrm>
            </p:grpSpPr>
            <p:sp>
              <p:nvSpPr>
                <p:cNvPr id="4717" name="Google Shape;4717;p59"/>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59"/>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9" name="Google Shape;4719;p59"/>
              <p:cNvGrpSpPr/>
              <p:nvPr/>
            </p:nvGrpSpPr>
            <p:grpSpPr>
              <a:xfrm>
                <a:off x="4133148" y="3152593"/>
                <a:ext cx="31499" cy="27001"/>
                <a:chOff x="4133148" y="3152593"/>
                <a:chExt cx="31499" cy="27001"/>
              </a:xfrm>
            </p:grpSpPr>
            <p:sp>
              <p:nvSpPr>
                <p:cNvPr id="4720" name="Google Shape;4720;p59"/>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59"/>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2" name="Google Shape;4722;p59"/>
              <p:cNvGrpSpPr/>
              <p:nvPr/>
            </p:nvGrpSpPr>
            <p:grpSpPr>
              <a:xfrm>
                <a:off x="4220866" y="3073534"/>
                <a:ext cx="31499" cy="26898"/>
                <a:chOff x="4220866" y="3073534"/>
                <a:chExt cx="31499" cy="26898"/>
              </a:xfrm>
            </p:grpSpPr>
            <p:sp>
              <p:nvSpPr>
                <p:cNvPr id="4723" name="Google Shape;4723;p59"/>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59"/>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5" name="Google Shape;4725;p59"/>
              <p:cNvGrpSpPr/>
              <p:nvPr/>
            </p:nvGrpSpPr>
            <p:grpSpPr>
              <a:xfrm>
                <a:off x="3869702" y="3230323"/>
                <a:ext cx="31499" cy="26906"/>
                <a:chOff x="3869702" y="3230323"/>
                <a:chExt cx="31499" cy="26906"/>
              </a:xfrm>
            </p:grpSpPr>
            <p:sp>
              <p:nvSpPr>
                <p:cNvPr id="4726" name="Google Shape;4726;p59"/>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59"/>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8" name="Google Shape;4728;p59"/>
            <p:cNvGrpSpPr/>
            <p:nvPr/>
          </p:nvGrpSpPr>
          <p:grpSpPr>
            <a:xfrm>
              <a:off x="4271383" y="3065882"/>
              <a:ext cx="304556" cy="341663"/>
              <a:chOff x="4271383" y="3065882"/>
              <a:chExt cx="304556" cy="341663"/>
            </a:xfrm>
          </p:grpSpPr>
          <p:grpSp>
            <p:nvGrpSpPr>
              <p:cNvPr id="4729" name="Google Shape;4729;p59"/>
              <p:cNvGrpSpPr/>
              <p:nvPr/>
            </p:nvGrpSpPr>
            <p:grpSpPr>
              <a:xfrm>
                <a:off x="4293838" y="3078639"/>
                <a:ext cx="269353" cy="311973"/>
                <a:chOff x="4293838" y="3078639"/>
                <a:chExt cx="269353" cy="311973"/>
              </a:xfrm>
            </p:grpSpPr>
            <p:sp>
              <p:nvSpPr>
                <p:cNvPr id="4730" name="Google Shape;4730;p59"/>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59"/>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59"/>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59"/>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59"/>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59"/>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59"/>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59"/>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59"/>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59"/>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59"/>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59"/>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59"/>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59"/>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59"/>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59"/>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59"/>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7" name="Google Shape;4747;p59"/>
              <p:cNvGrpSpPr/>
              <p:nvPr/>
            </p:nvGrpSpPr>
            <p:grpSpPr>
              <a:xfrm>
                <a:off x="4538164" y="3342061"/>
                <a:ext cx="37776" cy="32380"/>
                <a:chOff x="4538164" y="3342061"/>
                <a:chExt cx="37776" cy="32380"/>
              </a:xfrm>
            </p:grpSpPr>
            <p:sp>
              <p:nvSpPr>
                <p:cNvPr id="4748" name="Google Shape;4748;p59"/>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59"/>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0" name="Google Shape;4750;p59"/>
              <p:cNvGrpSpPr/>
              <p:nvPr/>
            </p:nvGrpSpPr>
            <p:grpSpPr>
              <a:xfrm>
                <a:off x="4271383" y="3194742"/>
                <a:ext cx="37783" cy="32420"/>
                <a:chOff x="4271383" y="3194742"/>
                <a:chExt cx="37783" cy="32420"/>
              </a:xfrm>
            </p:grpSpPr>
            <p:sp>
              <p:nvSpPr>
                <p:cNvPr id="4751" name="Google Shape;4751;p59"/>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59"/>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3" name="Google Shape;4753;p59"/>
              <p:cNvGrpSpPr/>
              <p:nvPr/>
            </p:nvGrpSpPr>
            <p:grpSpPr>
              <a:xfrm>
                <a:off x="4284416" y="3084058"/>
                <a:ext cx="37783" cy="32357"/>
                <a:chOff x="4284416" y="3084058"/>
                <a:chExt cx="37783" cy="32357"/>
              </a:xfrm>
            </p:grpSpPr>
            <p:sp>
              <p:nvSpPr>
                <p:cNvPr id="4754" name="Google Shape;4754;p59"/>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59"/>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6" name="Google Shape;4756;p59"/>
              <p:cNvGrpSpPr/>
              <p:nvPr/>
            </p:nvGrpSpPr>
            <p:grpSpPr>
              <a:xfrm>
                <a:off x="4478697" y="3297561"/>
                <a:ext cx="37776" cy="32451"/>
                <a:chOff x="4478697" y="3297561"/>
                <a:chExt cx="37776" cy="32451"/>
              </a:xfrm>
            </p:grpSpPr>
            <p:sp>
              <p:nvSpPr>
                <p:cNvPr id="4757" name="Google Shape;4757;p59"/>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59"/>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9" name="Google Shape;4759;p59"/>
              <p:cNvGrpSpPr/>
              <p:nvPr/>
            </p:nvGrpSpPr>
            <p:grpSpPr>
              <a:xfrm>
                <a:off x="4411813" y="3331711"/>
                <a:ext cx="37776" cy="32451"/>
                <a:chOff x="4411813" y="3331711"/>
                <a:chExt cx="37776" cy="32451"/>
              </a:xfrm>
            </p:grpSpPr>
            <p:sp>
              <p:nvSpPr>
                <p:cNvPr id="4760" name="Google Shape;4760;p59"/>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59"/>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59"/>
              <p:cNvGrpSpPr/>
              <p:nvPr/>
            </p:nvGrpSpPr>
            <p:grpSpPr>
              <a:xfrm>
                <a:off x="4337984" y="3375188"/>
                <a:ext cx="37776" cy="32357"/>
                <a:chOff x="4337984" y="3375188"/>
                <a:chExt cx="37776" cy="32357"/>
              </a:xfrm>
            </p:grpSpPr>
            <p:sp>
              <p:nvSpPr>
                <p:cNvPr id="4763" name="Google Shape;4763;p59"/>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59"/>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5" name="Google Shape;4765;p59"/>
              <p:cNvGrpSpPr/>
              <p:nvPr/>
            </p:nvGrpSpPr>
            <p:grpSpPr>
              <a:xfrm>
                <a:off x="4494867" y="3090530"/>
                <a:ext cx="37878" cy="32451"/>
                <a:chOff x="4494867" y="3090530"/>
                <a:chExt cx="37878" cy="32451"/>
              </a:xfrm>
            </p:grpSpPr>
            <p:sp>
              <p:nvSpPr>
                <p:cNvPr id="4766" name="Google Shape;4766;p59"/>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59"/>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8" name="Google Shape;4768;p59"/>
              <p:cNvGrpSpPr/>
              <p:nvPr/>
            </p:nvGrpSpPr>
            <p:grpSpPr>
              <a:xfrm>
                <a:off x="4525124" y="3207774"/>
                <a:ext cx="37783" cy="32420"/>
                <a:chOff x="4525124" y="3207774"/>
                <a:chExt cx="37783" cy="32420"/>
              </a:xfrm>
            </p:grpSpPr>
            <p:sp>
              <p:nvSpPr>
                <p:cNvPr id="4769" name="Google Shape;4769;p59"/>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59"/>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1" name="Google Shape;4771;p59"/>
              <p:cNvGrpSpPr/>
              <p:nvPr/>
            </p:nvGrpSpPr>
            <p:grpSpPr>
              <a:xfrm>
                <a:off x="4440544" y="3176479"/>
                <a:ext cx="31499" cy="26898"/>
                <a:chOff x="4440544" y="3176479"/>
                <a:chExt cx="31499" cy="26898"/>
              </a:xfrm>
            </p:grpSpPr>
            <p:sp>
              <p:nvSpPr>
                <p:cNvPr id="4772" name="Google Shape;4772;p59"/>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59"/>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4" name="Google Shape;4774;p59"/>
              <p:cNvGrpSpPr/>
              <p:nvPr/>
            </p:nvGrpSpPr>
            <p:grpSpPr>
              <a:xfrm>
                <a:off x="4350545" y="3156400"/>
                <a:ext cx="31405" cy="27001"/>
                <a:chOff x="4350545" y="3156400"/>
                <a:chExt cx="31405" cy="27001"/>
              </a:xfrm>
            </p:grpSpPr>
            <p:sp>
              <p:nvSpPr>
                <p:cNvPr id="4775" name="Google Shape;4775;p59"/>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59"/>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7" name="Google Shape;4777;p59"/>
              <p:cNvGrpSpPr/>
              <p:nvPr/>
            </p:nvGrpSpPr>
            <p:grpSpPr>
              <a:xfrm>
                <a:off x="4376703" y="3255058"/>
                <a:ext cx="31405" cy="27001"/>
                <a:chOff x="4376703" y="3255058"/>
                <a:chExt cx="31405" cy="27001"/>
              </a:xfrm>
            </p:grpSpPr>
            <p:sp>
              <p:nvSpPr>
                <p:cNvPr id="4778" name="Google Shape;4778;p59"/>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59"/>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0" name="Google Shape;4780;p59"/>
              <p:cNvGrpSpPr/>
              <p:nvPr/>
            </p:nvGrpSpPr>
            <p:grpSpPr>
              <a:xfrm>
                <a:off x="4331322" y="3283656"/>
                <a:ext cx="31405" cy="26945"/>
                <a:chOff x="4331322" y="3283656"/>
                <a:chExt cx="31405" cy="26945"/>
              </a:xfrm>
            </p:grpSpPr>
            <p:sp>
              <p:nvSpPr>
                <p:cNvPr id="4781" name="Google Shape;4781;p59"/>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59"/>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3" name="Google Shape;4783;p59"/>
              <p:cNvGrpSpPr/>
              <p:nvPr/>
            </p:nvGrpSpPr>
            <p:grpSpPr>
              <a:xfrm>
                <a:off x="4380510" y="3065882"/>
                <a:ext cx="31405" cy="26938"/>
                <a:chOff x="4380510" y="3065882"/>
                <a:chExt cx="31405" cy="26938"/>
              </a:xfrm>
            </p:grpSpPr>
            <p:sp>
              <p:nvSpPr>
                <p:cNvPr id="4784" name="Google Shape;4784;p59"/>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59"/>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86" name="Google Shape;4786;p59"/>
            <p:cNvGrpSpPr/>
            <p:nvPr/>
          </p:nvGrpSpPr>
          <p:grpSpPr>
            <a:xfrm>
              <a:off x="4558998" y="3188237"/>
              <a:ext cx="1280131" cy="1052746"/>
              <a:chOff x="4558998" y="3188237"/>
              <a:chExt cx="1280131" cy="1052746"/>
            </a:xfrm>
          </p:grpSpPr>
          <p:sp>
            <p:nvSpPr>
              <p:cNvPr id="4787" name="Google Shape;4787;p59"/>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8" name="Google Shape;4788;p59"/>
              <p:cNvGrpSpPr/>
              <p:nvPr/>
            </p:nvGrpSpPr>
            <p:grpSpPr>
              <a:xfrm>
                <a:off x="4579164" y="3203653"/>
                <a:ext cx="1244833" cy="1020397"/>
                <a:chOff x="4579164" y="3203653"/>
                <a:chExt cx="1244833" cy="1020397"/>
              </a:xfrm>
            </p:grpSpPr>
            <p:sp>
              <p:nvSpPr>
                <p:cNvPr id="4789" name="Google Shape;4789;p59"/>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59"/>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1" name="Google Shape;4791;p59"/>
                <p:cNvGrpSpPr/>
                <p:nvPr/>
              </p:nvGrpSpPr>
              <p:grpSpPr>
                <a:xfrm>
                  <a:off x="4579164" y="3203653"/>
                  <a:ext cx="1244833" cy="1020397"/>
                  <a:chOff x="4579164" y="3203653"/>
                  <a:chExt cx="1244833" cy="1020397"/>
                </a:xfrm>
              </p:grpSpPr>
              <p:sp>
                <p:nvSpPr>
                  <p:cNvPr id="4792" name="Google Shape;4792;p59"/>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59"/>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4" name="Google Shape;4794;p59"/>
                  <p:cNvGrpSpPr/>
                  <p:nvPr/>
                </p:nvGrpSpPr>
                <p:grpSpPr>
                  <a:xfrm>
                    <a:off x="4579164" y="3203653"/>
                    <a:ext cx="1244833" cy="1020397"/>
                    <a:chOff x="4579164" y="3203653"/>
                    <a:chExt cx="1244833" cy="1020397"/>
                  </a:xfrm>
                </p:grpSpPr>
                <p:sp>
                  <p:nvSpPr>
                    <p:cNvPr id="4795" name="Google Shape;4795;p59"/>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59"/>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59"/>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59"/>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59"/>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59"/>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59"/>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59"/>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3" name="Google Shape;4803;p59"/>
                    <p:cNvGrpSpPr/>
                    <p:nvPr/>
                  </p:nvGrpSpPr>
                  <p:grpSpPr>
                    <a:xfrm>
                      <a:off x="4579164" y="3203653"/>
                      <a:ext cx="1244833" cy="1020397"/>
                      <a:chOff x="4579164" y="3203653"/>
                      <a:chExt cx="1244833" cy="1020397"/>
                    </a:xfrm>
                  </p:grpSpPr>
                  <p:sp>
                    <p:nvSpPr>
                      <p:cNvPr id="4804" name="Google Shape;4804;p59"/>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59"/>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59"/>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59"/>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59"/>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59"/>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59"/>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59"/>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59"/>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59"/>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59"/>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59"/>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59"/>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59"/>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8" name="Google Shape;4818;p59"/>
                      <p:cNvGrpSpPr/>
                      <p:nvPr/>
                    </p:nvGrpSpPr>
                    <p:grpSpPr>
                      <a:xfrm>
                        <a:off x="4579164" y="3203653"/>
                        <a:ext cx="1244833" cy="1020397"/>
                        <a:chOff x="4579164" y="3203653"/>
                        <a:chExt cx="1244833" cy="1020397"/>
                      </a:xfrm>
                    </p:grpSpPr>
                    <p:sp>
                      <p:nvSpPr>
                        <p:cNvPr id="4819" name="Google Shape;4819;p59"/>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59"/>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59"/>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59"/>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59"/>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59"/>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59"/>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59"/>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59"/>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59"/>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59"/>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59"/>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59"/>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59"/>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9"/>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59"/>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59"/>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59"/>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59"/>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59"/>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59"/>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59"/>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59"/>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59"/>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3" name="Google Shape;4843;p59"/>
                        <p:cNvGrpSpPr/>
                        <p:nvPr/>
                      </p:nvGrpSpPr>
                      <p:grpSpPr>
                        <a:xfrm>
                          <a:off x="4579164" y="3203653"/>
                          <a:ext cx="1244833" cy="1020397"/>
                          <a:chOff x="4579164" y="3203653"/>
                          <a:chExt cx="1244833" cy="1020397"/>
                        </a:xfrm>
                      </p:grpSpPr>
                      <p:sp>
                        <p:nvSpPr>
                          <p:cNvPr id="4844" name="Google Shape;4844;p59"/>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5" name="Google Shape;4845;p59"/>
                          <p:cNvGrpSpPr/>
                          <p:nvPr/>
                        </p:nvGrpSpPr>
                        <p:grpSpPr>
                          <a:xfrm>
                            <a:off x="4579164" y="3203653"/>
                            <a:ext cx="1244833" cy="1020397"/>
                            <a:chOff x="4579164" y="3203653"/>
                            <a:chExt cx="1244833" cy="1020397"/>
                          </a:xfrm>
                        </p:grpSpPr>
                        <p:sp>
                          <p:nvSpPr>
                            <p:cNvPr id="4846" name="Google Shape;4846;p59"/>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59"/>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59"/>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59"/>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59"/>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59"/>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59"/>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3" name="Google Shape;4853;p59"/>
                            <p:cNvGrpSpPr/>
                            <p:nvPr/>
                          </p:nvGrpSpPr>
                          <p:grpSpPr>
                            <a:xfrm>
                              <a:off x="4579164" y="3203653"/>
                              <a:ext cx="1244833" cy="1020397"/>
                              <a:chOff x="4579164" y="3203653"/>
                              <a:chExt cx="1244833" cy="1020397"/>
                            </a:xfrm>
                          </p:grpSpPr>
                          <p:sp>
                            <p:nvSpPr>
                              <p:cNvPr id="4854" name="Google Shape;4854;p59"/>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59"/>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59"/>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59"/>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59"/>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59"/>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59"/>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59"/>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59"/>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59"/>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59"/>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59"/>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59"/>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7" name="Google Shape;4867;p59"/>
                              <p:cNvGrpSpPr/>
                              <p:nvPr/>
                            </p:nvGrpSpPr>
                            <p:grpSpPr>
                              <a:xfrm>
                                <a:off x="4579164" y="3203653"/>
                                <a:ext cx="1244833" cy="1020397"/>
                                <a:chOff x="4579164" y="3203653"/>
                                <a:chExt cx="1244833" cy="1020397"/>
                              </a:xfrm>
                            </p:grpSpPr>
                            <p:sp>
                              <p:nvSpPr>
                                <p:cNvPr id="4868" name="Google Shape;4868;p59"/>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59"/>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59"/>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59"/>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59"/>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59"/>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59"/>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5" name="Google Shape;4875;p59"/>
                                <p:cNvGrpSpPr/>
                                <p:nvPr/>
                              </p:nvGrpSpPr>
                              <p:grpSpPr>
                                <a:xfrm>
                                  <a:off x="4579164" y="3203653"/>
                                  <a:ext cx="1244833" cy="1020397"/>
                                  <a:chOff x="4579164" y="3203653"/>
                                  <a:chExt cx="1244833" cy="1020397"/>
                                </a:xfrm>
                              </p:grpSpPr>
                              <p:sp>
                                <p:nvSpPr>
                                  <p:cNvPr id="4876" name="Google Shape;4876;p59"/>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59"/>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59"/>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59"/>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59"/>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1" name="Google Shape;4881;p59"/>
                                  <p:cNvGrpSpPr/>
                                  <p:nvPr/>
                                </p:nvGrpSpPr>
                                <p:grpSpPr>
                                  <a:xfrm>
                                    <a:off x="4579164" y="3203653"/>
                                    <a:ext cx="1244833" cy="1020397"/>
                                    <a:chOff x="4579164" y="3203653"/>
                                    <a:chExt cx="1244833" cy="1020397"/>
                                  </a:xfrm>
                                </p:grpSpPr>
                                <p:sp>
                                  <p:nvSpPr>
                                    <p:cNvPr id="4882" name="Google Shape;4882;p59"/>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59"/>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59"/>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59"/>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4886" name="Google Shape;4886;p59"/>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59"/>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59"/>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89" name="Google Shape;4889;p59"/>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4890" name="Google Shape;4890;p59"/>
              <p:cNvGrpSpPr/>
              <p:nvPr/>
            </p:nvGrpSpPr>
            <p:grpSpPr>
              <a:xfrm>
                <a:off x="4595437" y="3598775"/>
                <a:ext cx="37776" cy="32451"/>
                <a:chOff x="4595437" y="3598775"/>
                <a:chExt cx="37776" cy="32451"/>
              </a:xfrm>
            </p:grpSpPr>
            <p:sp>
              <p:nvSpPr>
                <p:cNvPr id="4891" name="Google Shape;4891;p59"/>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59"/>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3" name="Google Shape;4893;p59"/>
              <p:cNvGrpSpPr/>
              <p:nvPr/>
            </p:nvGrpSpPr>
            <p:grpSpPr>
              <a:xfrm>
                <a:off x="4641864" y="3524443"/>
                <a:ext cx="37776" cy="32380"/>
                <a:chOff x="4641864" y="3524443"/>
                <a:chExt cx="37776" cy="32380"/>
              </a:xfrm>
            </p:grpSpPr>
            <p:sp>
              <p:nvSpPr>
                <p:cNvPr id="4894" name="Google Shape;4894;p59"/>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59"/>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6" name="Google Shape;4896;p59"/>
              <p:cNvGrpSpPr/>
              <p:nvPr/>
            </p:nvGrpSpPr>
            <p:grpSpPr>
              <a:xfrm>
                <a:off x="4648431" y="3893901"/>
                <a:ext cx="37776" cy="32357"/>
                <a:chOff x="4648431" y="3893901"/>
                <a:chExt cx="37776" cy="32357"/>
              </a:xfrm>
            </p:grpSpPr>
            <p:sp>
              <p:nvSpPr>
                <p:cNvPr id="4897" name="Google Shape;4897;p59"/>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59"/>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9" name="Google Shape;4899;p59"/>
              <p:cNvGrpSpPr/>
              <p:nvPr/>
            </p:nvGrpSpPr>
            <p:grpSpPr>
              <a:xfrm>
                <a:off x="4567752" y="3722908"/>
                <a:ext cx="37870" cy="32380"/>
                <a:chOff x="4567752" y="3722908"/>
                <a:chExt cx="37870" cy="32380"/>
              </a:xfrm>
            </p:grpSpPr>
            <p:sp>
              <p:nvSpPr>
                <p:cNvPr id="4900" name="Google Shape;4900;p59"/>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59"/>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2" name="Google Shape;4902;p59"/>
              <p:cNvGrpSpPr/>
              <p:nvPr/>
            </p:nvGrpSpPr>
            <p:grpSpPr>
              <a:xfrm>
                <a:off x="4617506" y="3652052"/>
                <a:ext cx="37783" cy="32357"/>
                <a:chOff x="4617506" y="3652052"/>
                <a:chExt cx="37783" cy="32357"/>
              </a:xfrm>
            </p:grpSpPr>
            <p:sp>
              <p:nvSpPr>
                <p:cNvPr id="4903" name="Google Shape;4903;p59"/>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59"/>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5" name="Google Shape;4905;p59"/>
              <p:cNvGrpSpPr/>
              <p:nvPr/>
            </p:nvGrpSpPr>
            <p:grpSpPr>
              <a:xfrm>
                <a:off x="4739005" y="3554149"/>
                <a:ext cx="37870" cy="32357"/>
                <a:chOff x="4739005" y="3554149"/>
                <a:chExt cx="37870" cy="32357"/>
              </a:xfrm>
            </p:grpSpPr>
            <p:sp>
              <p:nvSpPr>
                <p:cNvPr id="4906" name="Google Shape;4906;p59"/>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59"/>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8" name="Google Shape;4908;p59"/>
              <p:cNvGrpSpPr/>
              <p:nvPr/>
            </p:nvGrpSpPr>
            <p:grpSpPr>
              <a:xfrm>
                <a:off x="4806557" y="3630258"/>
                <a:ext cx="37776" cy="32364"/>
                <a:chOff x="4806557" y="3630258"/>
                <a:chExt cx="37776" cy="32364"/>
              </a:xfrm>
            </p:grpSpPr>
            <p:sp>
              <p:nvSpPr>
                <p:cNvPr id="4909" name="Google Shape;4909;p59"/>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59"/>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1" name="Google Shape;4911;p59"/>
              <p:cNvGrpSpPr/>
              <p:nvPr/>
            </p:nvGrpSpPr>
            <p:grpSpPr>
              <a:xfrm>
                <a:off x="4737007" y="4004357"/>
                <a:ext cx="37870" cy="32357"/>
                <a:chOff x="4737007" y="4004357"/>
                <a:chExt cx="37870" cy="32357"/>
              </a:xfrm>
            </p:grpSpPr>
            <p:sp>
              <p:nvSpPr>
                <p:cNvPr id="4912" name="Google Shape;4912;p59"/>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59"/>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4" name="Google Shape;4914;p59"/>
              <p:cNvGrpSpPr/>
              <p:nvPr/>
            </p:nvGrpSpPr>
            <p:grpSpPr>
              <a:xfrm>
                <a:off x="4773634" y="4208627"/>
                <a:ext cx="37776" cy="32357"/>
                <a:chOff x="4773634" y="4208627"/>
                <a:chExt cx="37776" cy="32357"/>
              </a:xfrm>
            </p:grpSpPr>
            <p:sp>
              <p:nvSpPr>
                <p:cNvPr id="4915" name="Google Shape;4915;p59"/>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59"/>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7" name="Google Shape;4917;p59"/>
              <p:cNvGrpSpPr/>
              <p:nvPr/>
            </p:nvGrpSpPr>
            <p:grpSpPr>
              <a:xfrm>
                <a:off x="4888282" y="4074764"/>
                <a:ext cx="37776" cy="32451"/>
                <a:chOff x="4888282" y="4074764"/>
                <a:chExt cx="37776" cy="32451"/>
              </a:xfrm>
            </p:grpSpPr>
            <p:sp>
              <p:nvSpPr>
                <p:cNvPr id="4918" name="Google Shape;4918;p59"/>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59"/>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0" name="Google Shape;4920;p59"/>
              <p:cNvGrpSpPr/>
              <p:nvPr/>
            </p:nvGrpSpPr>
            <p:grpSpPr>
              <a:xfrm>
                <a:off x="4901315" y="3804271"/>
                <a:ext cx="37776" cy="32364"/>
                <a:chOff x="4901315" y="3804271"/>
                <a:chExt cx="37776" cy="32364"/>
              </a:xfrm>
            </p:grpSpPr>
            <p:sp>
              <p:nvSpPr>
                <p:cNvPr id="4921" name="Google Shape;4921;p59"/>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59"/>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3" name="Google Shape;4923;p59"/>
              <p:cNvGrpSpPr/>
              <p:nvPr/>
            </p:nvGrpSpPr>
            <p:grpSpPr>
              <a:xfrm>
                <a:off x="4866394" y="3715035"/>
                <a:ext cx="37846" cy="32357"/>
                <a:chOff x="4866394" y="3715035"/>
                <a:chExt cx="37846" cy="32357"/>
              </a:xfrm>
            </p:grpSpPr>
            <p:sp>
              <p:nvSpPr>
                <p:cNvPr id="4924" name="Google Shape;4924;p59"/>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59"/>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59"/>
              <p:cNvGrpSpPr/>
              <p:nvPr/>
            </p:nvGrpSpPr>
            <p:grpSpPr>
              <a:xfrm>
                <a:off x="4979233" y="3839798"/>
                <a:ext cx="37878" cy="32420"/>
                <a:chOff x="4979233" y="3839798"/>
                <a:chExt cx="37878" cy="32420"/>
              </a:xfrm>
            </p:grpSpPr>
            <p:sp>
              <p:nvSpPr>
                <p:cNvPr id="4927" name="Google Shape;4927;p59"/>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59"/>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9" name="Google Shape;4929;p59"/>
              <p:cNvGrpSpPr/>
              <p:nvPr/>
            </p:nvGrpSpPr>
            <p:grpSpPr>
              <a:xfrm>
                <a:off x="4790662" y="3679147"/>
                <a:ext cx="37783" cy="32380"/>
                <a:chOff x="4790662" y="3679147"/>
                <a:chExt cx="37783" cy="32380"/>
              </a:xfrm>
            </p:grpSpPr>
            <p:sp>
              <p:nvSpPr>
                <p:cNvPr id="4930" name="Google Shape;4930;p59"/>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59"/>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2" name="Google Shape;4932;p59"/>
              <p:cNvGrpSpPr/>
              <p:nvPr/>
            </p:nvGrpSpPr>
            <p:grpSpPr>
              <a:xfrm>
                <a:off x="4857263" y="3557861"/>
                <a:ext cx="37776" cy="32357"/>
                <a:chOff x="4857263" y="3557861"/>
                <a:chExt cx="37776" cy="32357"/>
              </a:xfrm>
            </p:grpSpPr>
            <p:sp>
              <p:nvSpPr>
                <p:cNvPr id="4933" name="Google Shape;4933;p59"/>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59"/>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5" name="Google Shape;4935;p59"/>
              <p:cNvGrpSpPr/>
              <p:nvPr/>
            </p:nvGrpSpPr>
            <p:grpSpPr>
              <a:xfrm>
                <a:off x="4883902" y="3648033"/>
                <a:ext cx="37783" cy="32380"/>
                <a:chOff x="4883902" y="3648033"/>
                <a:chExt cx="37783" cy="32380"/>
              </a:xfrm>
            </p:grpSpPr>
            <p:sp>
              <p:nvSpPr>
                <p:cNvPr id="4936" name="Google Shape;4936;p59"/>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59"/>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8" name="Google Shape;4938;p59"/>
              <p:cNvGrpSpPr/>
              <p:nvPr/>
            </p:nvGrpSpPr>
            <p:grpSpPr>
              <a:xfrm>
                <a:off x="4907780" y="3347220"/>
                <a:ext cx="37878" cy="32357"/>
                <a:chOff x="4907780" y="3347220"/>
                <a:chExt cx="37878" cy="32357"/>
              </a:xfrm>
            </p:grpSpPr>
            <p:sp>
              <p:nvSpPr>
                <p:cNvPr id="4939" name="Google Shape;4939;p59"/>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59"/>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1" name="Google Shape;4941;p59"/>
              <p:cNvGrpSpPr/>
              <p:nvPr/>
            </p:nvGrpSpPr>
            <p:grpSpPr>
              <a:xfrm>
                <a:off x="5065048" y="3738150"/>
                <a:ext cx="37783" cy="32364"/>
                <a:chOff x="5065048" y="3738150"/>
                <a:chExt cx="37783" cy="32364"/>
              </a:xfrm>
            </p:grpSpPr>
            <p:sp>
              <p:nvSpPr>
                <p:cNvPr id="4942" name="Google Shape;4942;p59"/>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59"/>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4" name="Google Shape;4944;p59"/>
              <p:cNvGrpSpPr/>
              <p:nvPr/>
            </p:nvGrpSpPr>
            <p:grpSpPr>
              <a:xfrm>
                <a:off x="5071616" y="3284615"/>
                <a:ext cx="37783" cy="32357"/>
                <a:chOff x="5071616" y="3284615"/>
                <a:chExt cx="37783" cy="32357"/>
              </a:xfrm>
            </p:grpSpPr>
            <p:sp>
              <p:nvSpPr>
                <p:cNvPr id="4945" name="Google Shape;4945;p59"/>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59"/>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7" name="Google Shape;4947;p59"/>
              <p:cNvGrpSpPr/>
              <p:nvPr/>
            </p:nvGrpSpPr>
            <p:grpSpPr>
              <a:xfrm>
                <a:off x="5389291" y="3759921"/>
                <a:ext cx="37783" cy="32380"/>
                <a:chOff x="5389291" y="3759921"/>
                <a:chExt cx="37783" cy="32380"/>
              </a:xfrm>
            </p:grpSpPr>
            <p:sp>
              <p:nvSpPr>
                <p:cNvPr id="4948" name="Google Shape;4948;p59"/>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59"/>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0" name="Google Shape;4950;p59"/>
              <p:cNvGrpSpPr/>
              <p:nvPr/>
            </p:nvGrpSpPr>
            <p:grpSpPr>
              <a:xfrm>
                <a:off x="5431534" y="3632932"/>
                <a:ext cx="37878" cy="32451"/>
                <a:chOff x="5431534" y="3632932"/>
                <a:chExt cx="37878" cy="32451"/>
              </a:xfrm>
            </p:grpSpPr>
            <p:sp>
              <p:nvSpPr>
                <p:cNvPr id="4951" name="Google Shape;4951;p59"/>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59"/>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3" name="Google Shape;4953;p59"/>
              <p:cNvGrpSpPr/>
              <p:nvPr/>
            </p:nvGrpSpPr>
            <p:grpSpPr>
              <a:xfrm>
                <a:off x="5540755" y="3544829"/>
                <a:ext cx="37783" cy="32357"/>
                <a:chOff x="5540755" y="3544829"/>
                <a:chExt cx="37783" cy="32357"/>
              </a:xfrm>
            </p:grpSpPr>
            <p:sp>
              <p:nvSpPr>
                <p:cNvPr id="4954" name="Google Shape;4954;p59"/>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59"/>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6" name="Google Shape;4956;p59"/>
              <p:cNvGrpSpPr/>
              <p:nvPr/>
            </p:nvGrpSpPr>
            <p:grpSpPr>
              <a:xfrm>
                <a:off x="5579293" y="3412107"/>
                <a:ext cx="37776" cy="32357"/>
                <a:chOff x="5579293" y="3412107"/>
                <a:chExt cx="37776" cy="32357"/>
              </a:xfrm>
            </p:grpSpPr>
            <p:sp>
              <p:nvSpPr>
                <p:cNvPr id="4957" name="Google Shape;4957;p59"/>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59"/>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9" name="Google Shape;4959;p59"/>
              <p:cNvGrpSpPr/>
              <p:nvPr/>
            </p:nvGrpSpPr>
            <p:grpSpPr>
              <a:xfrm>
                <a:off x="5801346" y="3284615"/>
                <a:ext cx="37783" cy="32357"/>
                <a:chOff x="5801346" y="3284615"/>
                <a:chExt cx="37783" cy="32357"/>
              </a:xfrm>
            </p:grpSpPr>
            <p:sp>
              <p:nvSpPr>
                <p:cNvPr id="4960" name="Google Shape;4960;p59"/>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59"/>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2" name="Google Shape;4962;p59"/>
              <p:cNvGrpSpPr/>
              <p:nvPr/>
            </p:nvGrpSpPr>
            <p:grpSpPr>
              <a:xfrm>
                <a:off x="5763578" y="3399067"/>
                <a:ext cx="37776" cy="32364"/>
                <a:chOff x="5763578" y="3399067"/>
                <a:chExt cx="37776" cy="32364"/>
              </a:xfrm>
            </p:grpSpPr>
            <p:sp>
              <p:nvSpPr>
                <p:cNvPr id="4963" name="Google Shape;4963;p59"/>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59"/>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5" name="Google Shape;4965;p59"/>
              <p:cNvGrpSpPr/>
              <p:nvPr/>
            </p:nvGrpSpPr>
            <p:grpSpPr>
              <a:xfrm>
                <a:off x="5395858" y="3230952"/>
                <a:ext cx="37776" cy="32364"/>
                <a:chOff x="5395858" y="3230952"/>
                <a:chExt cx="37776" cy="32364"/>
              </a:xfrm>
            </p:grpSpPr>
            <p:sp>
              <p:nvSpPr>
                <p:cNvPr id="4966" name="Google Shape;4966;p59"/>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9"/>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8" name="Google Shape;4968;p59"/>
              <p:cNvGrpSpPr/>
              <p:nvPr/>
            </p:nvGrpSpPr>
            <p:grpSpPr>
              <a:xfrm>
                <a:off x="5264088" y="3188237"/>
                <a:ext cx="37776" cy="32357"/>
                <a:chOff x="5264088" y="3188237"/>
                <a:chExt cx="37776" cy="32357"/>
              </a:xfrm>
            </p:grpSpPr>
            <p:sp>
              <p:nvSpPr>
                <p:cNvPr id="4969" name="Google Shape;4969;p59"/>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59"/>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1" name="Google Shape;4971;p59"/>
              <p:cNvGrpSpPr/>
              <p:nvPr/>
            </p:nvGrpSpPr>
            <p:grpSpPr>
              <a:xfrm>
                <a:off x="5585758" y="3237425"/>
                <a:ext cx="37878" cy="32357"/>
                <a:chOff x="5585758" y="3237425"/>
                <a:chExt cx="37878" cy="32357"/>
              </a:xfrm>
            </p:grpSpPr>
            <p:sp>
              <p:nvSpPr>
                <p:cNvPr id="4972" name="Google Shape;4972;p59"/>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59"/>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4" name="Google Shape;4974;p59"/>
              <p:cNvGrpSpPr/>
              <p:nvPr/>
            </p:nvGrpSpPr>
            <p:grpSpPr>
              <a:xfrm>
                <a:off x="4874196" y="3291088"/>
                <a:ext cx="37878" cy="32451"/>
                <a:chOff x="4874196" y="3291088"/>
                <a:chExt cx="37878" cy="32451"/>
              </a:xfrm>
            </p:grpSpPr>
            <p:sp>
              <p:nvSpPr>
                <p:cNvPr id="4975" name="Google Shape;4975;p59"/>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59"/>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7" name="Google Shape;4977;p59"/>
              <p:cNvGrpSpPr/>
              <p:nvPr/>
            </p:nvGrpSpPr>
            <p:grpSpPr>
              <a:xfrm>
                <a:off x="5197770" y="3785466"/>
                <a:ext cx="37783" cy="32427"/>
                <a:chOff x="5197770" y="3785466"/>
                <a:chExt cx="37783" cy="32427"/>
              </a:xfrm>
            </p:grpSpPr>
            <p:sp>
              <p:nvSpPr>
                <p:cNvPr id="4978" name="Google Shape;4978;p59"/>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59"/>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0" name="Google Shape;4980;p59"/>
              <p:cNvGrpSpPr/>
              <p:nvPr/>
            </p:nvGrpSpPr>
            <p:grpSpPr>
              <a:xfrm>
                <a:off x="5177699" y="3492117"/>
                <a:ext cx="37776" cy="32357"/>
                <a:chOff x="5177699" y="3492117"/>
                <a:chExt cx="37776" cy="32357"/>
              </a:xfrm>
            </p:grpSpPr>
            <p:sp>
              <p:nvSpPr>
                <p:cNvPr id="4981" name="Google Shape;4981;p59"/>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59"/>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3" name="Google Shape;4983;p59"/>
              <p:cNvGrpSpPr/>
              <p:nvPr/>
            </p:nvGrpSpPr>
            <p:grpSpPr>
              <a:xfrm>
                <a:off x="5349431" y="3622346"/>
                <a:ext cx="37870" cy="32380"/>
                <a:chOff x="5349431" y="3622346"/>
                <a:chExt cx="37870" cy="32380"/>
              </a:xfrm>
            </p:grpSpPr>
            <p:sp>
              <p:nvSpPr>
                <p:cNvPr id="4984" name="Google Shape;4984;p59"/>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59"/>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6" name="Google Shape;4986;p59"/>
              <p:cNvGrpSpPr/>
              <p:nvPr/>
            </p:nvGrpSpPr>
            <p:grpSpPr>
              <a:xfrm>
                <a:off x="5068855" y="3563980"/>
                <a:ext cx="53954" cy="46223"/>
                <a:chOff x="5068855" y="3563980"/>
                <a:chExt cx="53954" cy="46223"/>
              </a:xfrm>
            </p:grpSpPr>
            <p:sp>
              <p:nvSpPr>
                <p:cNvPr id="4987" name="Google Shape;4987;p59"/>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59"/>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9" name="Google Shape;4989;p59"/>
              <p:cNvGrpSpPr/>
              <p:nvPr/>
            </p:nvGrpSpPr>
            <p:grpSpPr>
              <a:xfrm>
                <a:off x="5037654" y="3392507"/>
                <a:ext cx="37870" cy="32451"/>
                <a:chOff x="5037654" y="3392507"/>
                <a:chExt cx="37870" cy="32451"/>
              </a:xfrm>
            </p:grpSpPr>
            <p:sp>
              <p:nvSpPr>
                <p:cNvPr id="4990" name="Google Shape;4990;p59"/>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59"/>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2" name="Google Shape;4992;p59"/>
              <p:cNvGrpSpPr/>
              <p:nvPr/>
            </p:nvGrpSpPr>
            <p:grpSpPr>
              <a:xfrm>
                <a:off x="5456560" y="3368629"/>
                <a:ext cx="37870" cy="32451"/>
                <a:chOff x="5456560" y="3368629"/>
                <a:chExt cx="37870" cy="32451"/>
              </a:xfrm>
            </p:grpSpPr>
            <p:sp>
              <p:nvSpPr>
                <p:cNvPr id="4993" name="Google Shape;4993;p59"/>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59"/>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5" name="Google Shape;4995;p59"/>
              <p:cNvGrpSpPr/>
              <p:nvPr/>
            </p:nvGrpSpPr>
            <p:grpSpPr>
              <a:xfrm>
                <a:off x="4755749" y="3501516"/>
                <a:ext cx="46246" cy="39608"/>
                <a:chOff x="4755749" y="3501516"/>
                <a:chExt cx="46246" cy="39608"/>
              </a:xfrm>
            </p:grpSpPr>
            <p:sp>
              <p:nvSpPr>
                <p:cNvPr id="4996" name="Google Shape;4996;p59"/>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59"/>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8" name="Google Shape;4998;p59"/>
              <p:cNvGrpSpPr/>
              <p:nvPr/>
            </p:nvGrpSpPr>
            <p:grpSpPr>
              <a:xfrm>
                <a:off x="4681346" y="3485582"/>
                <a:ext cx="37783" cy="32427"/>
                <a:chOff x="4681346" y="3485582"/>
                <a:chExt cx="37783" cy="32427"/>
              </a:xfrm>
            </p:grpSpPr>
            <p:sp>
              <p:nvSpPr>
                <p:cNvPr id="4999" name="Google Shape;4999;p59"/>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59"/>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1" name="Google Shape;5001;p59"/>
              <p:cNvGrpSpPr/>
              <p:nvPr/>
            </p:nvGrpSpPr>
            <p:grpSpPr>
              <a:xfrm>
                <a:off x="4767067" y="3291088"/>
                <a:ext cx="37878" cy="32451"/>
                <a:chOff x="4767067" y="3291088"/>
                <a:chExt cx="37878" cy="32451"/>
              </a:xfrm>
            </p:grpSpPr>
            <p:sp>
              <p:nvSpPr>
                <p:cNvPr id="5002" name="Google Shape;5002;p59"/>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59"/>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4" name="Google Shape;5004;p59"/>
              <p:cNvGrpSpPr/>
              <p:nvPr/>
            </p:nvGrpSpPr>
            <p:grpSpPr>
              <a:xfrm>
                <a:off x="4687819" y="3405539"/>
                <a:ext cx="37776" cy="32451"/>
                <a:chOff x="4687819" y="3405539"/>
                <a:chExt cx="37776" cy="32451"/>
              </a:xfrm>
            </p:grpSpPr>
            <p:sp>
              <p:nvSpPr>
                <p:cNvPr id="5005" name="Google Shape;5005;p59"/>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59"/>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7" name="Google Shape;5007;p59"/>
              <p:cNvGrpSpPr/>
              <p:nvPr/>
            </p:nvGrpSpPr>
            <p:grpSpPr>
              <a:xfrm>
                <a:off x="4923101" y="3444809"/>
                <a:ext cx="52813" cy="45318"/>
                <a:chOff x="4923101" y="3444809"/>
                <a:chExt cx="52813" cy="45318"/>
              </a:xfrm>
            </p:grpSpPr>
            <p:sp>
              <p:nvSpPr>
                <p:cNvPr id="5008" name="Google Shape;5008;p59"/>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59"/>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0" name="Google Shape;5010;p59"/>
              <p:cNvGrpSpPr/>
              <p:nvPr/>
            </p:nvGrpSpPr>
            <p:grpSpPr>
              <a:xfrm>
                <a:off x="4846040" y="3654750"/>
                <a:ext cx="31405" cy="26993"/>
                <a:chOff x="4846040" y="3654750"/>
                <a:chExt cx="31405" cy="26993"/>
              </a:xfrm>
            </p:grpSpPr>
            <p:sp>
              <p:nvSpPr>
                <p:cNvPr id="5011" name="Google Shape;5011;p59"/>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59"/>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3" name="Google Shape;5013;p59"/>
              <p:cNvGrpSpPr/>
              <p:nvPr/>
            </p:nvGrpSpPr>
            <p:grpSpPr>
              <a:xfrm>
                <a:off x="4925673" y="3691700"/>
                <a:ext cx="40253" cy="34472"/>
                <a:chOff x="4925673" y="3691700"/>
                <a:chExt cx="40253" cy="34472"/>
              </a:xfrm>
            </p:grpSpPr>
            <p:sp>
              <p:nvSpPr>
                <p:cNvPr id="5014" name="Google Shape;5014;p59"/>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59"/>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6" name="Google Shape;5016;p59"/>
              <p:cNvGrpSpPr/>
              <p:nvPr/>
            </p:nvGrpSpPr>
            <p:grpSpPr>
              <a:xfrm>
                <a:off x="4894653" y="3740848"/>
                <a:ext cx="31405" cy="26906"/>
                <a:chOff x="4894653" y="3740848"/>
                <a:chExt cx="31405" cy="26906"/>
              </a:xfrm>
            </p:grpSpPr>
            <p:sp>
              <p:nvSpPr>
                <p:cNvPr id="5017" name="Google Shape;5017;p59"/>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59"/>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9" name="Google Shape;5019;p59"/>
              <p:cNvGrpSpPr/>
              <p:nvPr/>
            </p:nvGrpSpPr>
            <p:grpSpPr>
              <a:xfrm>
                <a:off x="4962300" y="3696348"/>
                <a:ext cx="38255" cy="32773"/>
                <a:chOff x="4962300" y="3696348"/>
                <a:chExt cx="38255" cy="32773"/>
              </a:xfrm>
            </p:grpSpPr>
            <p:sp>
              <p:nvSpPr>
                <p:cNvPr id="5020" name="Google Shape;5020;p59"/>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59"/>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2" name="Google Shape;5022;p59"/>
              <p:cNvGrpSpPr/>
              <p:nvPr/>
            </p:nvGrpSpPr>
            <p:grpSpPr>
              <a:xfrm>
                <a:off x="4980185" y="3743349"/>
                <a:ext cx="31499" cy="26969"/>
                <a:chOff x="4980185" y="3743349"/>
                <a:chExt cx="31499" cy="26969"/>
              </a:xfrm>
            </p:grpSpPr>
            <p:sp>
              <p:nvSpPr>
                <p:cNvPr id="5023" name="Google Shape;5023;p59"/>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59"/>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5" name="Google Shape;5025;p59"/>
              <p:cNvGrpSpPr/>
              <p:nvPr/>
            </p:nvGrpSpPr>
            <p:grpSpPr>
              <a:xfrm>
                <a:off x="5013768" y="3734312"/>
                <a:ext cx="31499" cy="26969"/>
                <a:chOff x="5013768" y="3734312"/>
                <a:chExt cx="31499" cy="26969"/>
              </a:xfrm>
            </p:grpSpPr>
            <p:sp>
              <p:nvSpPr>
                <p:cNvPr id="5026" name="Google Shape;5026;p59"/>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59"/>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8" name="Google Shape;5028;p59"/>
              <p:cNvGrpSpPr/>
              <p:nvPr/>
            </p:nvGrpSpPr>
            <p:grpSpPr>
              <a:xfrm>
                <a:off x="5036703" y="3764545"/>
                <a:ext cx="31499" cy="26898"/>
                <a:chOff x="5036703" y="3764545"/>
                <a:chExt cx="31499" cy="26898"/>
              </a:xfrm>
            </p:grpSpPr>
            <p:sp>
              <p:nvSpPr>
                <p:cNvPr id="5029" name="Google Shape;5029;p59"/>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59"/>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1" name="Google Shape;5031;p59"/>
              <p:cNvGrpSpPr/>
              <p:nvPr/>
            </p:nvGrpSpPr>
            <p:grpSpPr>
              <a:xfrm>
                <a:off x="4953546" y="3768352"/>
                <a:ext cx="31405" cy="26898"/>
                <a:chOff x="4953546" y="3768352"/>
                <a:chExt cx="31405" cy="26898"/>
              </a:xfrm>
            </p:grpSpPr>
            <p:sp>
              <p:nvSpPr>
                <p:cNvPr id="5032" name="Google Shape;5032;p59"/>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59"/>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4" name="Google Shape;5034;p59"/>
              <p:cNvGrpSpPr/>
              <p:nvPr/>
            </p:nvGrpSpPr>
            <p:grpSpPr>
              <a:xfrm>
                <a:off x="4964770" y="3814016"/>
                <a:ext cx="31499" cy="26993"/>
                <a:chOff x="4964770" y="3814016"/>
                <a:chExt cx="31499" cy="26993"/>
              </a:xfrm>
            </p:grpSpPr>
            <p:sp>
              <p:nvSpPr>
                <p:cNvPr id="5035" name="Google Shape;5035;p59"/>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59"/>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7" name="Google Shape;5037;p59"/>
              <p:cNvGrpSpPr/>
              <p:nvPr/>
            </p:nvGrpSpPr>
            <p:grpSpPr>
              <a:xfrm>
                <a:off x="4923290" y="3800504"/>
                <a:ext cx="31468" cy="26898"/>
                <a:chOff x="4923290" y="3800504"/>
                <a:chExt cx="31468" cy="26898"/>
              </a:xfrm>
            </p:grpSpPr>
            <p:sp>
              <p:nvSpPr>
                <p:cNvPr id="5038" name="Google Shape;5038;p59"/>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59"/>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0" name="Google Shape;5040;p59"/>
              <p:cNvGrpSpPr/>
              <p:nvPr/>
            </p:nvGrpSpPr>
            <p:grpSpPr>
              <a:xfrm>
                <a:off x="5108534" y="3650943"/>
                <a:ext cx="31405" cy="26993"/>
                <a:chOff x="5108534" y="3650943"/>
                <a:chExt cx="31405" cy="26993"/>
              </a:xfrm>
            </p:grpSpPr>
            <p:sp>
              <p:nvSpPr>
                <p:cNvPr id="5041" name="Google Shape;5041;p59"/>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59"/>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3" name="Google Shape;5043;p59"/>
              <p:cNvGrpSpPr/>
              <p:nvPr/>
            </p:nvGrpSpPr>
            <p:grpSpPr>
              <a:xfrm>
                <a:off x="5119380" y="3760739"/>
                <a:ext cx="31499" cy="26993"/>
                <a:chOff x="5119380" y="3760739"/>
                <a:chExt cx="31499" cy="26993"/>
              </a:xfrm>
            </p:grpSpPr>
            <p:sp>
              <p:nvSpPr>
                <p:cNvPr id="5044" name="Google Shape;5044;p59"/>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59"/>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59"/>
              <p:cNvGrpSpPr/>
              <p:nvPr/>
            </p:nvGrpSpPr>
            <p:grpSpPr>
              <a:xfrm>
                <a:off x="5119380" y="3788235"/>
                <a:ext cx="31499" cy="26993"/>
                <a:chOff x="5119380" y="3788235"/>
                <a:chExt cx="31499" cy="26993"/>
              </a:xfrm>
            </p:grpSpPr>
            <p:sp>
              <p:nvSpPr>
                <p:cNvPr id="5047" name="Google Shape;5047;p59"/>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59"/>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9" name="Google Shape;5049;p59"/>
              <p:cNvGrpSpPr/>
              <p:nvPr/>
            </p:nvGrpSpPr>
            <p:grpSpPr>
              <a:xfrm>
                <a:off x="5158005" y="3875284"/>
                <a:ext cx="31405" cy="27001"/>
                <a:chOff x="5158005" y="3875284"/>
                <a:chExt cx="31405" cy="27001"/>
              </a:xfrm>
            </p:grpSpPr>
            <p:sp>
              <p:nvSpPr>
                <p:cNvPr id="5050" name="Google Shape;5050;p59"/>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59"/>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2" name="Google Shape;5052;p59"/>
              <p:cNvGrpSpPr/>
              <p:nvPr/>
            </p:nvGrpSpPr>
            <p:grpSpPr>
              <a:xfrm>
                <a:off x="5233163" y="3764545"/>
                <a:ext cx="31499" cy="26898"/>
                <a:chOff x="5233163" y="3764545"/>
                <a:chExt cx="31499" cy="26898"/>
              </a:xfrm>
            </p:grpSpPr>
            <p:sp>
              <p:nvSpPr>
                <p:cNvPr id="5053" name="Google Shape;5053;p59"/>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59"/>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5" name="Google Shape;5055;p59"/>
              <p:cNvGrpSpPr/>
              <p:nvPr/>
            </p:nvGrpSpPr>
            <p:grpSpPr>
              <a:xfrm>
                <a:off x="5276168" y="3805545"/>
                <a:ext cx="31499" cy="26906"/>
                <a:chOff x="5276168" y="3805545"/>
                <a:chExt cx="31499" cy="26906"/>
              </a:xfrm>
            </p:grpSpPr>
            <p:sp>
              <p:nvSpPr>
                <p:cNvPr id="5056" name="Google Shape;5056;p59"/>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59"/>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8" name="Google Shape;5058;p59"/>
              <p:cNvGrpSpPr/>
              <p:nvPr/>
            </p:nvGrpSpPr>
            <p:grpSpPr>
              <a:xfrm>
                <a:off x="5294053" y="3851933"/>
                <a:ext cx="31405" cy="26945"/>
                <a:chOff x="5294053" y="3851933"/>
                <a:chExt cx="31405" cy="26945"/>
              </a:xfrm>
            </p:grpSpPr>
            <p:sp>
              <p:nvSpPr>
                <p:cNvPr id="5059" name="Google Shape;5059;p59"/>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59"/>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59"/>
              <p:cNvGrpSpPr/>
              <p:nvPr/>
            </p:nvGrpSpPr>
            <p:grpSpPr>
              <a:xfrm>
                <a:off x="5341723" y="3851902"/>
                <a:ext cx="31405" cy="26977"/>
                <a:chOff x="5341723" y="3851902"/>
                <a:chExt cx="31405" cy="26977"/>
              </a:xfrm>
            </p:grpSpPr>
            <p:sp>
              <p:nvSpPr>
                <p:cNvPr id="5062" name="Google Shape;5062;p59"/>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59"/>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4" name="Google Shape;5064;p59"/>
              <p:cNvGrpSpPr/>
              <p:nvPr/>
            </p:nvGrpSpPr>
            <p:grpSpPr>
              <a:xfrm>
                <a:off x="5054871" y="3507855"/>
                <a:ext cx="31405" cy="26993"/>
                <a:chOff x="5054871" y="3507855"/>
                <a:chExt cx="31405" cy="26993"/>
              </a:xfrm>
            </p:grpSpPr>
            <p:sp>
              <p:nvSpPr>
                <p:cNvPr id="5065" name="Google Shape;5065;p59"/>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59"/>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7" name="Google Shape;5067;p59"/>
              <p:cNvGrpSpPr/>
              <p:nvPr/>
            </p:nvGrpSpPr>
            <p:grpSpPr>
              <a:xfrm>
                <a:off x="4876579" y="3675325"/>
                <a:ext cx="31405" cy="26969"/>
                <a:chOff x="4876579" y="3675325"/>
                <a:chExt cx="31405" cy="26969"/>
              </a:xfrm>
            </p:grpSpPr>
            <p:sp>
              <p:nvSpPr>
                <p:cNvPr id="5068" name="Google Shape;5068;p59"/>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59"/>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0" name="Google Shape;5070;p59"/>
              <p:cNvGrpSpPr/>
              <p:nvPr/>
            </p:nvGrpSpPr>
            <p:grpSpPr>
              <a:xfrm>
                <a:off x="4842233" y="3688333"/>
                <a:ext cx="31405" cy="26993"/>
                <a:chOff x="4842233" y="3688333"/>
                <a:chExt cx="31405" cy="26993"/>
              </a:xfrm>
            </p:grpSpPr>
            <p:sp>
              <p:nvSpPr>
                <p:cNvPr id="5071" name="Google Shape;5071;p59"/>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59"/>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3" name="Google Shape;5073;p59"/>
              <p:cNvGrpSpPr/>
              <p:nvPr/>
            </p:nvGrpSpPr>
            <p:grpSpPr>
              <a:xfrm>
                <a:off x="5187876" y="3608032"/>
                <a:ext cx="31405" cy="27001"/>
                <a:chOff x="5187876" y="3608032"/>
                <a:chExt cx="31405" cy="27001"/>
              </a:xfrm>
            </p:grpSpPr>
            <p:sp>
              <p:nvSpPr>
                <p:cNvPr id="5074" name="Google Shape;5074;p59"/>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59"/>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6" name="Google Shape;5076;p59"/>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59"/>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8" name="Google Shape;5078;p59"/>
              <p:cNvGrpSpPr/>
              <p:nvPr/>
            </p:nvGrpSpPr>
            <p:grpSpPr>
              <a:xfrm>
                <a:off x="5269224" y="3304167"/>
                <a:ext cx="40253" cy="34402"/>
                <a:chOff x="5269224" y="3304167"/>
                <a:chExt cx="40253" cy="34402"/>
              </a:xfrm>
            </p:grpSpPr>
            <p:sp>
              <p:nvSpPr>
                <p:cNvPr id="5079" name="Google Shape;5079;p59"/>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59"/>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1" name="Google Shape;5081;p59"/>
              <p:cNvGrpSpPr/>
              <p:nvPr/>
            </p:nvGrpSpPr>
            <p:grpSpPr>
              <a:xfrm>
                <a:off x="5327354" y="3476615"/>
                <a:ext cx="49864" cy="42723"/>
                <a:chOff x="5327354" y="3476615"/>
                <a:chExt cx="49864" cy="42723"/>
              </a:xfrm>
            </p:grpSpPr>
            <p:sp>
              <p:nvSpPr>
                <p:cNvPr id="5082" name="Google Shape;5082;p59"/>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59"/>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4" name="Google Shape;5084;p59"/>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59"/>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6" name="Google Shape;5086;p59"/>
              <p:cNvGrpSpPr/>
              <p:nvPr/>
            </p:nvGrpSpPr>
            <p:grpSpPr>
              <a:xfrm>
                <a:off x="5341723" y="3775957"/>
                <a:ext cx="31405" cy="26898"/>
                <a:chOff x="5341723" y="3775957"/>
                <a:chExt cx="31405" cy="26898"/>
              </a:xfrm>
            </p:grpSpPr>
            <p:sp>
              <p:nvSpPr>
                <p:cNvPr id="5087" name="Google Shape;5087;p59"/>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59"/>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9" name="Google Shape;5089;p59"/>
              <p:cNvGrpSpPr/>
              <p:nvPr/>
            </p:nvGrpSpPr>
            <p:grpSpPr>
              <a:xfrm>
                <a:off x="5439053" y="3699274"/>
                <a:ext cx="31405" cy="26898"/>
                <a:chOff x="5439053" y="3699274"/>
                <a:chExt cx="31405" cy="26898"/>
              </a:xfrm>
            </p:grpSpPr>
            <p:sp>
              <p:nvSpPr>
                <p:cNvPr id="5090" name="Google Shape;5090;p59"/>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59"/>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2" name="Google Shape;5092;p59"/>
              <p:cNvGrpSpPr/>
              <p:nvPr/>
            </p:nvGrpSpPr>
            <p:grpSpPr>
              <a:xfrm>
                <a:off x="5412414" y="3622307"/>
                <a:ext cx="31499" cy="26993"/>
                <a:chOff x="5412414" y="3622307"/>
                <a:chExt cx="31499" cy="26993"/>
              </a:xfrm>
            </p:grpSpPr>
            <p:sp>
              <p:nvSpPr>
                <p:cNvPr id="5093" name="Google Shape;5093;p59"/>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59"/>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5" name="Google Shape;5095;p59"/>
              <p:cNvGrpSpPr/>
              <p:nvPr/>
            </p:nvGrpSpPr>
            <p:grpSpPr>
              <a:xfrm>
                <a:off x="5476254" y="3473949"/>
                <a:ext cx="26835" cy="26930"/>
                <a:chOff x="5476254" y="3473949"/>
                <a:chExt cx="26835" cy="26930"/>
              </a:xfrm>
            </p:grpSpPr>
            <p:sp>
              <p:nvSpPr>
                <p:cNvPr id="5096" name="Google Shape;5096;p59"/>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59"/>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59"/>
              <p:cNvGrpSpPr/>
              <p:nvPr/>
            </p:nvGrpSpPr>
            <p:grpSpPr>
              <a:xfrm>
                <a:off x="5564547" y="3481594"/>
                <a:ext cx="31397" cy="26898"/>
                <a:chOff x="5564547" y="3481594"/>
                <a:chExt cx="31397" cy="26898"/>
              </a:xfrm>
            </p:grpSpPr>
            <p:sp>
              <p:nvSpPr>
                <p:cNvPr id="5099" name="Google Shape;5099;p59"/>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59"/>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1" name="Google Shape;5101;p59"/>
              <p:cNvGrpSpPr/>
              <p:nvPr/>
            </p:nvGrpSpPr>
            <p:grpSpPr>
              <a:xfrm>
                <a:off x="5534101" y="3470174"/>
                <a:ext cx="31397" cy="26906"/>
                <a:chOff x="5534101" y="3470174"/>
                <a:chExt cx="31397" cy="26906"/>
              </a:xfrm>
            </p:grpSpPr>
            <p:sp>
              <p:nvSpPr>
                <p:cNvPr id="5102" name="Google Shape;5102;p59"/>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59"/>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4" name="Google Shape;5104;p59"/>
              <p:cNvGrpSpPr/>
              <p:nvPr/>
            </p:nvGrpSpPr>
            <p:grpSpPr>
              <a:xfrm>
                <a:off x="5610879" y="3314486"/>
                <a:ext cx="31499" cy="26938"/>
                <a:chOff x="5610879" y="3314486"/>
                <a:chExt cx="31499" cy="26938"/>
              </a:xfrm>
            </p:grpSpPr>
            <p:sp>
              <p:nvSpPr>
                <p:cNvPr id="5105" name="Google Shape;5105;p59"/>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59"/>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7" name="Google Shape;5107;p59"/>
              <p:cNvGrpSpPr/>
              <p:nvPr/>
            </p:nvGrpSpPr>
            <p:grpSpPr>
              <a:xfrm>
                <a:off x="4834525" y="3501382"/>
                <a:ext cx="31499" cy="26898"/>
                <a:chOff x="4834525" y="3501382"/>
                <a:chExt cx="31499" cy="26898"/>
              </a:xfrm>
            </p:grpSpPr>
            <p:sp>
              <p:nvSpPr>
                <p:cNvPr id="5108" name="Google Shape;5108;p59"/>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59"/>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0" name="Google Shape;5110;p59"/>
              <p:cNvGrpSpPr/>
              <p:nvPr/>
            </p:nvGrpSpPr>
            <p:grpSpPr>
              <a:xfrm>
                <a:off x="4898460" y="3580158"/>
                <a:ext cx="31405" cy="26898"/>
                <a:chOff x="4898460" y="3580158"/>
                <a:chExt cx="31405" cy="26898"/>
              </a:xfrm>
            </p:grpSpPr>
            <p:sp>
              <p:nvSpPr>
                <p:cNvPr id="5111" name="Google Shape;5111;p59"/>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59"/>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3" name="Google Shape;5113;p59"/>
              <p:cNvGrpSpPr/>
              <p:nvPr/>
            </p:nvGrpSpPr>
            <p:grpSpPr>
              <a:xfrm>
                <a:off x="4882667" y="3608032"/>
                <a:ext cx="31499" cy="27001"/>
                <a:chOff x="4882667" y="3608032"/>
                <a:chExt cx="31499" cy="27001"/>
              </a:xfrm>
            </p:grpSpPr>
            <p:sp>
              <p:nvSpPr>
                <p:cNvPr id="5114" name="Google Shape;5114;p59"/>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59"/>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6" name="Google Shape;5116;p59"/>
              <p:cNvGrpSpPr/>
              <p:nvPr/>
            </p:nvGrpSpPr>
            <p:grpSpPr>
              <a:xfrm>
                <a:off x="4843373" y="3631407"/>
                <a:ext cx="16273" cy="16186"/>
                <a:chOff x="4843373" y="3631407"/>
                <a:chExt cx="16273" cy="16186"/>
              </a:xfrm>
            </p:grpSpPr>
            <p:sp>
              <p:nvSpPr>
                <p:cNvPr id="5117" name="Google Shape;5117;p59"/>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59"/>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9" name="Google Shape;5119;p59"/>
              <p:cNvGrpSpPr/>
              <p:nvPr/>
            </p:nvGrpSpPr>
            <p:grpSpPr>
              <a:xfrm>
                <a:off x="4727773" y="3591578"/>
                <a:ext cx="31499" cy="26898"/>
                <a:chOff x="4727773" y="3591578"/>
                <a:chExt cx="31499" cy="26898"/>
              </a:xfrm>
            </p:grpSpPr>
            <p:sp>
              <p:nvSpPr>
                <p:cNvPr id="5120" name="Google Shape;5120;p59"/>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59"/>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2" name="Google Shape;5122;p59"/>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59"/>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4" name="Google Shape;5124;p59"/>
              <p:cNvGrpSpPr/>
              <p:nvPr/>
            </p:nvGrpSpPr>
            <p:grpSpPr>
              <a:xfrm>
                <a:off x="4609421" y="3577398"/>
                <a:ext cx="31499" cy="27001"/>
                <a:chOff x="4609421" y="3577398"/>
                <a:chExt cx="31499" cy="27001"/>
              </a:xfrm>
            </p:grpSpPr>
            <p:sp>
              <p:nvSpPr>
                <p:cNvPr id="5125" name="Google Shape;5125;p59"/>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59"/>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7" name="Google Shape;5127;p59"/>
              <p:cNvGrpSpPr/>
              <p:nvPr/>
            </p:nvGrpSpPr>
            <p:grpSpPr>
              <a:xfrm>
                <a:off x="4649289" y="3577398"/>
                <a:ext cx="31499" cy="27001"/>
                <a:chOff x="4649289" y="3577398"/>
                <a:chExt cx="31499" cy="27001"/>
              </a:xfrm>
            </p:grpSpPr>
            <p:sp>
              <p:nvSpPr>
                <p:cNvPr id="5128" name="Google Shape;5128;p59"/>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59"/>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0" name="Google Shape;5130;p59"/>
              <p:cNvGrpSpPr/>
              <p:nvPr/>
            </p:nvGrpSpPr>
            <p:grpSpPr>
              <a:xfrm>
                <a:off x="4605614" y="3639523"/>
                <a:ext cx="31499" cy="26906"/>
                <a:chOff x="4605614" y="3639523"/>
                <a:chExt cx="31499" cy="26906"/>
              </a:xfrm>
            </p:grpSpPr>
            <p:sp>
              <p:nvSpPr>
                <p:cNvPr id="5131" name="Google Shape;5131;p59"/>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59"/>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3" name="Google Shape;5133;p59"/>
              <p:cNvGrpSpPr/>
              <p:nvPr/>
            </p:nvGrpSpPr>
            <p:grpSpPr>
              <a:xfrm>
                <a:off x="4785149" y="3618846"/>
                <a:ext cx="26930" cy="26843"/>
                <a:chOff x="4785149" y="3618846"/>
                <a:chExt cx="26930" cy="26843"/>
              </a:xfrm>
            </p:grpSpPr>
            <p:sp>
              <p:nvSpPr>
                <p:cNvPr id="5134" name="Google Shape;5134;p59"/>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59"/>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6" name="Google Shape;5136;p59"/>
              <p:cNvGrpSpPr/>
              <p:nvPr/>
            </p:nvGrpSpPr>
            <p:grpSpPr>
              <a:xfrm>
                <a:off x="4810167" y="3601567"/>
                <a:ext cx="31405" cy="26898"/>
                <a:chOff x="4810167" y="3601567"/>
                <a:chExt cx="31405" cy="26898"/>
              </a:xfrm>
            </p:grpSpPr>
            <p:sp>
              <p:nvSpPr>
                <p:cNvPr id="5137" name="Google Shape;5137;p59"/>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59"/>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9" name="Google Shape;5139;p59"/>
              <p:cNvGrpSpPr/>
              <p:nvPr/>
            </p:nvGrpSpPr>
            <p:grpSpPr>
              <a:xfrm>
                <a:off x="4831002" y="3373230"/>
                <a:ext cx="31405" cy="26898"/>
                <a:chOff x="4831002" y="3373230"/>
                <a:chExt cx="31405" cy="26898"/>
              </a:xfrm>
            </p:grpSpPr>
            <p:sp>
              <p:nvSpPr>
                <p:cNvPr id="5140" name="Google Shape;5140;p59"/>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59"/>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2" name="Google Shape;5142;p59"/>
              <p:cNvGrpSpPr/>
              <p:nvPr/>
            </p:nvGrpSpPr>
            <p:grpSpPr>
              <a:xfrm>
                <a:off x="4719311" y="3355054"/>
                <a:ext cx="31499" cy="27001"/>
                <a:chOff x="4719311" y="3355054"/>
                <a:chExt cx="31499" cy="27001"/>
              </a:xfrm>
            </p:grpSpPr>
            <p:sp>
              <p:nvSpPr>
                <p:cNvPr id="5143" name="Google Shape;5143;p59"/>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59"/>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59"/>
              <p:cNvGrpSpPr/>
              <p:nvPr/>
            </p:nvGrpSpPr>
            <p:grpSpPr>
              <a:xfrm>
                <a:off x="4798755" y="3450260"/>
                <a:ext cx="26930" cy="26930"/>
                <a:chOff x="4798755" y="3450260"/>
                <a:chExt cx="26930" cy="26930"/>
              </a:xfrm>
            </p:grpSpPr>
            <p:sp>
              <p:nvSpPr>
                <p:cNvPr id="5146" name="Google Shape;5146;p59"/>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59"/>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8" name="Google Shape;5148;p59"/>
              <p:cNvGrpSpPr/>
              <p:nvPr/>
            </p:nvGrpSpPr>
            <p:grpSpPr>
              <a:xfrm>
                <a:off x="4645576" y="3467555"/>
                <a:ext cx="31405" cy="26953"/>
                <a:chOff x="4645576" y="3467555"/>
                <a:chExt cx="31405" cy="26953"/>
              </a:xfrm>
            </p:grpSpPr>
            <p:sp>
              <p:nvSpPr>
                <p:cNvPr id="5149" name="Google Shape;5149;p59"/>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59"/>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1" name="Google Shape;5151;p59"/>
              <p:cNvGrpSpPr/>
              <p:nvPr/>
            </p:nvGrpSpPr>
            <p:grpSpPr>
              <a:xfrm>
                <a:off x="4687631" y="3583965"/>
                <a:ext cx="31499" cy="26898"/>
                <a:chOff x="4687631" y="3583965"/>
                <a:chExt cx="31499" cy="26898"/>
              </a:xfrm>
            </p:grpSpPr>
            <p:sp>
              <p:nvSpPr>
                <p:cNvPr id="5152" name="Google Shape;5152;p59"/>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59"/>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4" name="Google Shape;5154;p59"/>
              <p:cNvGrpSpPr/>
              <p:nvPr/>
            </p:nvGrpSpPr>
            <p:grpSpPr>
              <a:xfrm>
                <a:off x="4719311" y="3471314"/>
                <a:ext cx="31499" cy="27001"/>
                <a:chOff x="4719311" y="3471314"/>
                <a:chExt cx="31499" cy="27001"/>
              </a:xfrm>
            </p:grpSpPr>
            <p:sp>
              <p:nvSpPr>
                <p:cNvPr id="5155" name="Google Shape;5155;p59"/>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59"/>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7" name="Google Shape;5157;p59"/>
              <p:cNvGrpSpPr/>
              <p:nvPr/>
            </p:nvGrpSpPr>
            <p:grpSpPr>
              <a:xfrm>
                <a:off x="4719311" y="3434404"/>
                <a:ext cx="31499" cy="26898"/>
                <a:chOff x="4719311" y="3434404"/>
                <a:chExt cx="31499" cy="26898"/>
              </a:xfrm>
            </p:grpSpPr>
            <p:sp>
              <p:nvSpPr>
                <p:cNvPr id="5158" name="Google Shape;5158;p59"/>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59"/>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0" name="Google Shape;5160;p59"/>
              <p:cNvGrpSpPr/>
              <p:nvPr/>
            </p:nvGrpSpPr>
            <p:grpSpPr>
              <a:xfrm>
                <a:off x="4768876" y="3401772"/>
                <a:ext cx="31499" cy="26898"/>
                <a:chOff x="4768876" y="3401772"/>
                <a:chExt cx="31499" cy="26898"/>
              </a:xfrm>
            </p:grpSpPr>
            <p:sp>
              <p:nvSpPr>
                <p:cNvPr id="5161" name="Google Shape;5161;p59"/>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59"/>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3" name="Google Shape;5163;p59"/>
              <p:cNvGrpSpPr/>
              <p:nvPr/>
            </p:nvGrpSpPr>
            <p:grpSpPr>
              <a:xfrm>
                <a:off x="4762214" y="3471377"/>
                <a:ext cx="26938" cy="26938"/>
                <a:chOff x="4762214" y="3471377"/>
                <a:chExt cx="26938" cy="26938"/>
              </a:xfrm>
            </p:grpSpPr>
            <p:sp>
              <p:nvSpPr>
                <p:cNvPr id="5164" name="Google Shape;5164;p59"/>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59"/>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6" name="Google Shape;5166;p59"/>
              <p:cNvGrpSpPr/>
              <p:nvPr/>
            </p:nvGrpSpPr>
            <p:grpSpPr>
              <a:xfrm>
                <a:off x="4790473" y="3344782"/>
                <a:ext cx="31405" cy="26898"/>
                <a:chOff x="4790473" y="3344782"/>
                <a:chExt cx="31405" cy="26898"/>
              </a:xfrm>
            </p:grpSpPr>
            <p:sp>
              <p:nvSpPr>
                <p:cNvPr id="5167" name="Google Shape;5167;p59"/>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59"/>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9" name="Google Shape;5169;p59"/>
              <p:cNvGrpSpPr/>
              <p:nvPr/>
            </p:nvGrpSpPr>
            <p:grpSpPr>
              <a:xfrm>
                <a:off x="4823774" y="3950733"/>
                <a:ext cx="37398" cy="32034"/>
                <a:chOff x="4823774" y="3950733"/>
                <a:chExt cx="37398" cy="32034"/>
              </a:xfrm>
            </p:grpSpPr>
            <p:sp>
              <p:nvSpPr>
                <p:cNvPr id="5170" name="Google Shape;5170;p59"/>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59"/>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2" name="Google Shape;5172;p59"/>
              <p:cNvGrpSpPr/>
              <p:nvPr/>
            </p:nvGrpSpPr>
            <p:grpSpPr>
              <a:xfrm>
                <a:off x="4823396" y="4110566"/>
                <a:ext cx="31405" cy="26906"/>
                <a:chOff x="4823396" y="4110566"/>
                <a:chExt cx="31405" cy="26906"/>
              </a:xfrm>
            </p:grpSpPr>
            <p:sp>
              <p:nvSpPr>
                <p:cNvPr id="5173" name="Google Shape;5173;p59"/>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59"/>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5" name="Google Shape;5175;p59"/>
              <p:cNvGrpSpPr/>
              <p:nvPr/>
            </p:nvGrpSpPr>
            <p:grpSpPr>
              <a:xfrm>
                <a:off x="4838332" y="3821150"/>
                <a:ext cx="31499" cy="26898"/>
                <a:chOff x="4838332" y="3821150"/>
                <a:chExt cx="31499" cy="26898"/>
              </a:xfrm>
            </p:grpSpPr>
            <p:sp>
              <p:nvSpPr>
                <p:cNvPr id="5176" name="Google Shape;5176;p59"/>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59"/>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8" name="Google Shape;5178;p59"/>
              <p:cNvGrpSpPr/>
              <p:nvPr/>
            </p:nvGrpSpPr>
            <p:grpSpPr>
              <a:xfrm>
                <a:off x="4661275" y="3815007"/>
                <a:ext cx="36824" cy="31523"/>
                <a:chOff x="4661275" y="3815007"/>
                <a:chExt cx="36824" cy="31523"/>
              </a:xfrm>
            </p:grpSpPr>
            <p:sp>
              <p:nvSpPr>
                <p:cNvPr id="5179" name="Google Shape;5179;p59"/>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59"/>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1" name="Google Shape;5181;p59"/>
              <p:cNvGrpSpPr/>
              <p:nvPr/>
            </p:nvGrpSpPr>
            <p:grpSpPr>
              <a:xfrm>
                <a:off x="4558998" y="3851037"/>
                <a:ext cx="33591" cy="28699"/>
                <a:chOff x="4558998" y="3851037"/>
                <a:chExt cx="33591" cy="28699"/>
              </a:xfrm>
            </p:grpSpPr>
            <p:sp>
              <p:nvSpPr>
                <p:cNvPr id="5182" name="Google Shape;5182;p59"/>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59"/>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4" name="Google Shape;5184;p59"/>
              <p:cNvGrpSpPr/>
              <p:nvPr/>
            </p:nvGrpSpPr>
            <p:grpSpPr>
              <a:xfrm>
                <a:off x="4696762" y="3638587"/>
                <a:ext cx="33591" cy="28794"/>
                <a:chOff x="4696762" y="3638587"/>
                <a:chExt cx="33591" cy="28794"/>
              </a:xfrm>
            </p:grpSpPr>
            <p:sp>
              <p:nvSpPr>
                <p:cNvPr id="5185" name="Google Shape;5185;p59"/>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59"/>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7" name="Google Shape;5187;p59"/>
              <p:cNvGrpSpPr/>
              <p:nvPr/>
            </p:nvGrpSpPr>
            <p:grpSpPr>
              <a:xfrm>
                <a:off x="4929479" y="3939140"/>
                <a:ext cx="33497" cy="28692"/>
                <a:chOff x="4929479" y="3939140"/>
                <a:chExt cx="33497" cy="28692"/>
              </a:xfrm>
            </p:grpSpPr>
            <p:sp>
              <p:nvSpPr>
                <p:cNvPr id="5188" name="Google Shape;5188;p59"/>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59"/>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0" name="Google Shape;5190;p59"/>
              <p:cNvGrpSpPr/>
              <p:nvPr/>
            </p:nvGrpSpPr>
            <p:grpSpPr>
              <a:xfrm>
                <a:off x="4907119" y="3986039"/>
                <a:ext cx="33497" cy="28699"/>
                <a:chOff x="4907119" y="3986039"/>
                <a:chExt cx="33497" cy="28699"/>
              </a:xfrm>
            </p:grpSpPr>
            <p:sp>
              <p:nvSpPr>
                <p:cNvPr id="5191" name="Google Shape;5191;p59"/>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59"/>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3" name="Google Shape;5193;p59"/>
              <p:cNvGrpSpPr/>
              <p:nvPr/>
            </p:nvGrpSpPr>
            <p:grpSpPr>
              <a:xfrm>
                <a:off x="4911783" y="4048102"/>
                <a:ext cx="33591" cy="28762"/>
                <a:chOff x="4911783" y="4048102"/>
                <a:chExt cx="33591" cy="28762"/>
              </a:xfrm>
            </p:grpSpPr>
            <p:sp>
              <p:nvSpPr>
                <p:cNvPr id="5194" name="Google Shape;5194;p59"/>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59"/>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6" name="Google Shape;5196;p59"/>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59"/>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8" name="Google Shape;5198;p59"/>
              <p:cNvGrpSpPr/>
              <p:nvPr/>
            </p:nvGrpSpPr>
            <p:grpSpPr>
              <a:xfrm>
                <a:off x="4762623" y="3837847"/>
                <a:ext cx="42416" cy="36273"/>
                <a:chOff x="4762623" y="3837847"/>
                <a:chExt cx="42416" cy="36273"/>
              </a:xfrm>
            </p:grpSpPr>
            <p:sp>
              <p:nvSpPr>
                <p:cNvPr id="5199" name="Google Shape;5199;p59"/>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59"/>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1" name="Google Shape;5201;p59"/>
              <p:cNvGrpSpPr/>
              <p:nvPr/>
            </p:nvGrpSpPr>
            <p:grpSpPr>
              <a:xfrm>
                <a:off x="4746044" y="4104966"/>
                <a:ext cx="33497" cy="28699"/>
                <a:chOff x="4746044" y="4104966"/>
                <a:chExt cx="33497" cy="28699"/>
              </a:xfrm>
            </p:grpSpPr>
            <p:sp>
              <p:nvSpPr>
                <p:cNvPr id="5202" name="Google Shape;5202;p59"/>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59"/>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4" name="Google Shape;5204;p59"/>
              <p:cNvGrpSpPr/>
              <p:nvPr/>
            </p:nvGrpSpPr>
            <p:grpSpPr>
              <a:xfrm>
                <a:off x="4859646" y="4162554"/>
                <a:ext cx="33591" cy="28762"/>
                <a:chOff x="4859646" y="4162554"/>
                <a:chExt cx="33591" cy="28762"/>
              </a:xfrm>
            </p:grpSpPr>
            <p:sp>
              <p:nvSpPr>
                <p:cNvPr id="5205" name="Google Shape;5205;p59"/>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59"/>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7" name="Google Shape;5207;p59"/>
            <p:cNvGrpSpPr/>
            <p:nvPr/>
          </p:nvGrpSpPr>
          <p:grpSpPr>
            <a:xfrm>
              <a:off x="3597785" y="3274438"/>
              <a:ext cx="855610" cy="1122100"/>
              <a:chOff x="3597785" y="3274438"/>
              <a:chExt cx="855610" cy="1122100"/>
            </a:xfrm>
          </p:grpSpPr>
          <p:grpSp>
            <p:nvGrpSpPr>
              <p:cNvPr id="5208" name="Google Shape;5208;p59"/>
              <p:cNvGrpSpPr/>
              <p:nvPr/>
            </p:nvGrpSpPr>
            <p:grpSpPr>
              <a:xfrm>
                <a:off x="3617857" y="3284717"/>
                <a:ext cx="826785" cy="1099165"/>
                <a:chOff x="3617857" y="3284717"/>
                <a:chExt cx="826785" cy="1099165"/>
              </a:xfrm>
            </p:grpSpPr>
            <p:sp>
              <p:nvSpPr>
                <p:cNvPr id="5209" name="Google Shape;5209;p59"/>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59"/>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59"/>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59"/>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59"/>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59"/>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59"/>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59"/>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59"/>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59"/>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59"/>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59"/>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59"/>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59"/>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59"/>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59"/>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59"/>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59"/>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59"/>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59"/>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59"/>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59"/>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59"/>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59"/>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9"/>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9"/>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9"/>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9"/>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9"/>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9"/>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9"/>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9"/>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9"/>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59"/>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59"/>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59"/>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9"/>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59"/>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59"/>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9"/>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9"/>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9"/>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9"/>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59"/>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9"/>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9"/>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59"/>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59"/>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9"/>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59"/>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59"/>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9"/>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9"/>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9"/>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9"/>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9"/>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5" name="Google Shape;5265;p59"/>
              <p:cNvGrpSpPr/>
              <p:nvPr/>
            </p:nvGrpSpPr>
            <p:grpSpPr>
              <a:xfrm>
                <a:off x="4180904" y="4251758"/>
                <a:ext cx="37783" cy="32420"/>
                <a:chOff x="4180904" y="4251758"/>
                <a:chExt cx="37783" cy="32420"/>
              </a:xfrm>
            </p:grpSpPr>
            <p:sp>
              <p:nvSpPr>
                <p:cNvPr id="5266" name="Google Shape;5266;p59"/>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9"/>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8" name="Google Shape;5268;p59"/>
              <p:cNvGrpSpPr/>
              <p:nvPr/>
            </p:nvGrpSpPr>
            <p:grpSpPr>
              <a:xfrm>
                <a:off x="4201644" y="4081324"/>
                <a:ext cx="37783" cy="32364"/>
                <a:chOff x="4201644" y="4081324"/>
                <a:chExt cx="37783" cy="32364"/>
              </a:xfrm>
            </p:grpSpPr>
            <p:sp>
              <p:nvSpPr>
                <p:cNvPr id="5269" name="Google Shape;5269;p59"/>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59"/>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1" name="Google Shape;5271;p59"/>
              <p:cNvGrpSpPr/>
              <p:nvPr/>
            </p:nvGrpSpPr>
            <p:grpSpPr>
              <a:xfrm>
                <a:off x="4284416" y="3887428"/>
                <a:ext cx="37783" cy="32451"/>
                <a:chOff x="4284416" y="3887428"/>
                <a:chExt cx="37783" cy="32451"/>
              </a:xfrm>
            </p:grpSpPr>
            <p:sp>
              <p:nvSpPr>
                <p:cNvPr id="5272" name="Google Shape;5272;p59"/>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59"/>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4" name="Google Shape;5274;p59"/>
              <p:cNvGrpSpPr/>
              <p:nvPr/>
            </p:nvGrpSpPr>
            <p:grpSpPr>
              <a:xfrm>
                <a:off x="4223721" y="3860404"/>
                <a:ext cx="37870" cy="32364"/>
                <a:chOff x="4223721" y="3860404"/>
                <a:chExt cx="37870" cy="32364"/>
              </a:xfrm>
            </p:grpSpPr>
            <p:sp>
              <p:nvSpPr>
                <p:cNvPr id="5275" name="Google Shape;5275;p59"/>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59"/>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7" name="Google Shape;5277;p59"/>
              <p:cNvGrpSpPr/>
              <p:nvPr/>
            </p:nvGrpSpPr>
            <p:grpSpPr>
              <a:xfrm>
                <a:off x="4104889" y="3699242"/>
                <a:ext cx="37776" cy="32357"/>
                <a:chOff x="4104889" y="3699242"/>
                <a:chExt cx="37776" cy="32357"/>
              </a:xfrm>
            </p:grpSpPr>
            <p:sp>
              <p:nvSpPr>
                <p:cNvPr id="5278" name="Google Shape;5278;p59"/>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59"/>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0" name="Google Shape;5280;p59"/>
              <p:cNvGrpSpPr/>
              <p:nvPr/>
            </p:nvGrpSpPr>
            <p:grpSpPr>
              <a:xfrm>
                <a:off x="4143608" y="3475121"/>
                <a:ext cx="37878" cy="32420"/>
                <a:chOff x="4143608" y="3475121"/>
                <a:chExt cx="37878" cy="32420"/>
              </a:xfrm>
            </p:grpSpPr>
            <p:sp>
              <p:nvSpPr>
                <p:cNvPr id="5281" name="Google Shape;5281;p59"/>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59"/>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3" name="Google Shape;5283;p59"/>
              <p:cNvGrpSpPr/>
              <p:nvPr/>
            </p:nvGrpSpPr>
            <p:grpSpPr>
              <a:xfrm>
                <a:off x="4217248" y="3570893"/>
                <a:ext cx="37776" cy="32364"/>
                <a:chOff x="4217248" y="3570893"/>
                <a:chExt cx="37776" cy="32364"/>
              </a:xfrm>
            </p:grpSpPr>
            <p:sp>
              <p:nvSpPr>
                <p:cNvPr id="5284" name="Google Shape;5284;p59"/>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9"/>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6" name="Google Shape;5286;p59"/>
              <p:cNvGrpSpPr/>
              <p:nvPr/>
            </p:nvGrpSpPr>
            <p:grpSpPr>
              <a:xfrm>
                <a:off x="4255307" y="3431612"/>
                <a:ext cx="37776" cy="32451"/>
                <a:chOff x="4255307" y="3431612"/>
                <a:chExt cx="37776" cy="32451"/>
              </a:xfrm>
            </p:grpSpPr>
            <p:sp>
              <p:nvSpPr>
                <p:cNvPr id="5287" name="Google Shape;5287;p59"/>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9"/>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9" name="Google Shape;5289;p59"/>
              <p:cNvGrpSpPr/>
              <p:nvPr/>
            </p:nvGrpSpPr>
            <p:grpSpPr>
              <a:xfrm>
                <a:off x="3853052" y="3577398"/>
                <a:ext cx="37776" cy="32420"/>
                <a:chOff x="3853052" y="3577398"/>
                <a:chExt cx="37776" cy="32420"/>
              </a:xfrm>
            </p:grpSpPr>
            <p:sp>
              <p:nvSpPr>
                <p:cNvPr id="5290" name="Google Shape;5290;p59"/>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9"/>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2" name="Google Shape;5292;p59"/>
              <p:cNvGrpSpPr/>
              <p:nvPr/>
            </p:nvGrpSpPr>
            <p:grpSpPr>
              <a:xfrm>
                <a:off x="4039908" y="3412107"/>
                <a:ext cx="37776" cy="32357"/>
                <a:chOff x="4039908" y="3412107"/>
                <a:chExt cx="37776" cy="32357"/>
              </a:xfrm>
            </p:grpSpPr>
            <p:sp>
              <p:nvSpPr>
                <p:cNvPr id="5293" name="Google Shape;5293;p59"/>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59"/>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5" name="Google Shape;5295;p59"/>
              <p:cNvGrpSpPr/>
              <p:nvPr/>
            </p:nvGrpSpPr>
            <p:grpSpPr>
              <a:xfrm>
                <a:off x="4017360" y="3342061"/>
                <a:ext cx="37870" cy="32380"/>
                <a:chOff x="4017360" y="3342061"/>
                <a:chExt cx="37870" cy="32380"/>
              </a:xfrm>
            </p:grpSpPr>
            <p:sp>
              <p:nvSpPr>
                <p:cNvPr id="5296" name="Google Shape;5296;p59"/>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59"/>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8" name="Google Shape;5298;p59"/>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59"/>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0" name="Google Shape;5300;p59"/>
              <p:cNvGrpSpPr/>
              <p:nvPr/>
            </p:nvGrpSpPr>
            <p:grpSpPr>
              <a:xfrm>
                <a:off x="3750870" y="3418650"/>
                <a:ext cx="37776" cy="32380"/>
                <a:chOff x="3750870" y="3418650"/>
                <a:chExt cx="37776" cy="32380"/>
              </a:xfrm>
            </p:grpSpPr>
            <p:sp>
              <p:nvSpPr>
                <p:cNvPr id="5301" name="Google Shape;5301;p59"/>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59"/>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3" name="Google Shape;5303;p59"/>
              <p:cNvGrpSpPr/>
              <p:nvPr/>
            </p:nvGrpSpPr>
            <p:grpSpPr>
              <a:xfrm>
                <a:off x="3632509" y="3274438"/>
                <a:ext cx="37783" cy="32357"/>
                <a:chOff x="3632509" y="3274438"/>
                <a:chExt cx="37783" cy="32357"/>
              </a:xfrm>
            </p:grpSpPr>
            <p:sp>
              <p:nvSpPr>
                <p:cNvPr id="5304" name="Google Shape;5304;p59"/>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59"/>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6" name="Google Shape;5306;p59"/>
              <p:cNvGrpSpPr/>
              <p:nvPr/>
            </p:nvGrpSpPr>
            <p:grpSpPr>
              <a:xfrm>
                <a:off x="3906424" y="3297561"/>
                <a:ext cx="37776" cy="32451"/>
                <a:chOff x="3906424" y="3297561"/>
                <a:chExt cx="37776" cy="32451"/>
              </a:xfrm>
            </p:grpSpPr>
            <p:sp>
              <p:nvSpPr>
                <p:cNvPr id="5307" name="Google Shape;5307;p59"/>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59"/>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9" name="Google Shape;5309;p59"/>
              <p:cNvGrpSpPr/>
              <p:nvPr/>
            </p:nvGrpSpPr>
            <p:grpSpPr>
              <a:xfrm>
                <a:off x="3866084" y="3412107"/>
                <a:ext cx="37776" cy="32357"/>
                <a:chOff x="3866084" y="3412107"/>
                <a:chExt cx="37776" cy="32357"/>
              </a:xfrm>
            </p:grpSpPr>
            <p:sp>
              <p:nvSpPr>
                <p:cNvPr id="5310" name="Google Shape;5310;p59"/>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59"/>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2" name="Google Shape;5312;p59"/>
              <p:cNvGrpSpPr/>
              <p:nvPr/>
            </p:nvGrpSpPr>
            <p:grpSpPr>
              <a:xfrm>
                <a:off x="4023919" y="3766409"/>
                <a:ext cx="37783" cy="32357"/>
                <a:chOff x="4023919" y="3766409"/>
                <a:chExt cx="37783" cy="32357"/>
              </a:xfrm>
            </p:grpSpPr>
            <p:sp>
              <p:nvSpPr>
                <p:cNvPr id="5313" name="Google Shape;5313;p59"/>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9"/>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5" name="Google Shape;5315;p59"/>
              <p:cNvGrpSpPr/>
              <p:nvPr/>
            </p:nvGrpSpPr>
            <p:grpSpPr>
              <a:xfrm>
                <a:off x="3973882" y="3779449"/>
                <a:ext cx="37776" cy="32357"/>
                <a:chOff x="3973882" y="3779449"/>
                <a:chExt cx="37776" cy="32357"/>
              </a:xfrm>
            </p:grpSpPr>
            <p:sp>
              <p:nvSpPr>
                <p:cNvPr id="5316" name="Google Shape;5316;p59"/>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59"/>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8" name="Google Shape;5318;p59"/>
              <p:cNvGrpSpPr/>
              <p:nvPr/>
            </p:nvGrpSpPr>
            <p:grpSpPr>
              <a:xfrm>
                <a:off x="4073398" y="3838028"/>
                <a:ext cx="37776" cy="32380"/>
                <a:chOff x="4073398" y="3838028"/>
                <a:chExt cx="37776" cy="32380"/>
              </a:xfrm>
            </p:grpSpPr>
            <p:sp>
              <p:nvSpPr>
                <p:cNvPr id="5319" name="Google Shape;5319;p59"/>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59"/>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1" name="Google Shape;5321;p59"/>
              <p:cNvGrpSpPr/>
              <p:nvPr/>
            </p:nvGrpSpPr>
            <p:grpSpPr>
              <a:xfrm>
                <a:off x="4342672" y="4144496"/>
                <a:ext cx="37752" cy="32364"/>
                <a:chOff x="4342672" y="4144496"/>
                <a:chExt cx="37752" cy="32364"/>
              </a:xfrm>
            </p:grpSpPr>
            <p:sp>
              <p:nvSpPr>
                <p:cNvPr id="5322" name="Google Shape;5322;p59"/>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59"/>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4" name="Google Shape;5324;p59"/>
              <p:cNvGrpSpPr/>
              <p:nvPr/>
            </p:nvGrpSpPr>
            <p:grpSpPr>
              <a:xfrm>
                <a:off x="4406386" y="4056872"/>
                <a:ext cx="37783" cy="32364"/>
                <a:chOff x="4406386" y="4056872"/>
                <a:chExt cx="37783" cy="32364"/>
              </a:xfrm>
            </p:grpSpPr>
            <p:sp>
              <p:nvSpPr>
                <p:cNvPr id="5325" name="Google Shape;5325;p59"/>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59"/>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7" name="Google Shape;5327;p59"/>
              <p:cNvGrpSpPr/>
              <p:nvPr/>
            </p:nvGrpSpPr>
            <p:grpSpPr>
              <a:xfrm>
                <a:off x="4284416" y="4245254"/>
                <a:ext cx="37783" cy="32357"/>
                <a:chOff x="4284416" y="4245254"/>
                <a:chExt cx="37783" cy="32357"/>
              </a:xfrm>
            </p:grpSpPr>
            <p:sp>
              <p:nvSpPr>
                <p:cNvPr id="5328" name="Google Shape;5328;p59"/>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59"/>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0" name="Google Shape;5330;p59"/>
              <p:cNvGrpSpPr/>
              <p:nvPr/>
            </p:nvGrpSpPr>
            <p:grpSpPr>
              <a:xfrm>
                <a:off x="4219057" y="4331258"/>
                <a:ext cx="37776" cy="32364"/>
                <a:chOff x="4219057" y="4331258"/>
                <a:chExt cx="37776" cy="32364"/>
              </a:xfrm>
            </p:grpSpPr>
            <p:sp>
              <p:nvSpPr>
                <p:cNvPr id="5331" name="Google Shape;5331;p59"/>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59"/>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3" name="Google Shape;5333;p59"/>
              <p:cNvGrpSpPr/>
              <p:nvPr/>
            </p:nvGrpSpPr>
            <p:grpSpPr>
              <a:xfrm>
                <a:off x="4204122" y="4141688"/>
                <a:ext cx="33497" cy="28699"/>
                <a:chOff x="4204122" y="4141688"/>
                <a:chExt cx="33497" cy="28699"/>
              </a:xfrm>
            </p:grpSpPr>
            <p:sp>
              <p:nvSpPr>
                <p:cNvPr id="5334" name="Google Shape;5334;p59"/>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59"/>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6" name="Google Shape;5336;p59"/>
              <p:cNvGrpSpPr/>
              <p:nvPr/>
            </p:nvGrpSpPr>
            <p:grpSpPr>
              <a:xfrm>
                <a:off x="4301546" y="4003869"/>
                <a:ext cx="38916" cy="33324"/>
                <a:chOff x="4301546" y="4003869"/>
                <a:chExt cx="38916" cy="33324"/>
              </a:xfrm>
            </p:grpSpPr>
            <p:sp>
              <p:nvSpPr>
                <p:cNvPr id="5337" name="Google Shape;5337;p59"/>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59"/>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9" name="Google Shape;5339;p59"/>
              <p:cNvGrpSpPr/>
              <p:nvPr/>
            </p:nvGrpSpPr>
            <p:grpSpPr>
              <a:xfrm>
                <a:off x="4210681" y="3924669"/>
                <a:ext cx="36549" cy="31366"/>
                <a:chOff x="4210681" y="3924669"/>
                <a:chExt cx="36549" cy="31366"/>
              </a:xfrm>
            </p:grpSpPr>
            <p:sp>
              <p:nvSpPr>
                <p:cNvPr id="5340" name="Google Shape;5340;p59"/>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59"/>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2" name="Google Shape;5342;p59"/>
              <p:cNvGrpSpPr/>
              <p:nvPr/>
            </p:nvGrpSpPr>
            <p:grpSpPr>
              <a:xfrm>
                <a:off x="3987771" y="3628874"/>
                <a:ext cx="31499" cy="26993"/>
                <a:chOff x="3987771" y="3628874"/>
                <a:chExt cx="31499" cy="26993"/>
              </a:xfrm>
            </p:grpSpPr>
            <p:sp>
              <p:nvSpPr>
                <p:cNvPr id="5343" name="Google Shape;5343;p59"/>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59"/>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5" name="Google Shape;5345;p59"/>
              <p:cNvGrpSpPr/>
              <p:nvPr/>
            </p:nvGrpSpPr>
            <p:grpSpPr>
              <a:xfrm>
                <a:off x="4087382" y="3775674"/>
                <a:ext cx="31405" cy="26898"/>
                <a:chOff x="4087382" y="3775674"/>
                <a:chExt cx="31405" cy="26898"/>
              </a:xfrm>
            </p:grpSpPr>
            <p:sp>
              <p:nvSpPr>
                <p:cNvPr id="5346" name="Google Shape;5346;p59"/>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59"/>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8" name="Google Shape;5348;p59"/>
              <p:cNvGrpSpPr/>
              <p:nvPr/>
            </p:nvGrpSpPr>
            <p:grpSpPr>
              <a:xfrm>
                <a:off x="4118873" y="3856637"/>
                <a:ext cx="31405" cy="26906"/>
                <a:chOff x="4118873" y="3856637"/>
                <a:chExt cx="31405" cy="26906"/>
              </a:xfrm>
            </p:grpSpPr>
            <p:sp>
              <p:nvSpPr>
                <p:cNvPr id="5349" name="Google Shape;5349;p59"/>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59"/>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1" name="Google Shape;5351;p59"/>
              <p:cNvGrpSpPr/>
              <p:nvPr/>
            </p:nvGrpSpPr>
            <p:grpSpPr>
              <a:xfrm>
                <a:off x="4168541" y="3639523"/>
                <a:ext cx="31499" cy="26906"/>
                <a:chOff x="4168541" y="3639523"/>
                <a:chExt cx="31499" cy="26906"/>
              </a:xfrm>
            </p:grpSpPr>
            <p:sp>
              <p:nvSpPr>
                <p:cNvPr id="5352" name="Google Shape;5352;p59"/>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59"/>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4" name="Google Shape;5354;p59"/>
              <p:cNvGrpSpPr/>
              <p:nvPr/>
            </p:nvGrpSpPr>
            <p:grpSpPr>
              <a:xfrm>
                <a:off x="3965789" y="3393545"/>
                <a:ext cx="31405" cy="26945"/>
                <a:chOff x="3965789" y="3393545"/>
                <a:chExt cx="31405" cy="26945"/>
              </a:xfrm>
            </p:grpSpPr>
            <p:sp>
              <p:nvSpPr>
                <p:cNvPr id="5355" name="Google Shape;5355;p59"/>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59"/>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7" name="Google Shape;5357;p59"/>
              <p:cNvGrpSpPr/>
              <p:nvPr/>
            </p:nvGrpSpPr>
            <p:grpSpPr>
              <a:xfrm>
                <a:off x="3925166" y="3491008"/>
                <a:ext cx="31405" cy="27001"/>
                <a:chOff x="3925166" y="3491008"/>
                <a:chExt cx="31405" cy="27001"/>
              </a:xfrm>
            </p:grpSpPr>
            <p:sp>
              <p:nvSpPr>
                <p:cNvPr id="5358" name="Google Shape;5358;p59"/>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59"/>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0" name="Google Shape;5360;p59"/>
              <p:cNvGrpSpPr/>
              <p:nvPr/>
            </p:nvGrpSpPr>
            <p:grpSpPr>
              <a:xfrm>
                <a:off x="3682845" y="3340976"/>
                <a:ext cx="31397" cy="26898"/>
                <a:chOff x="3682845" y="3340976"/>
                <a:chExt cx="31397" cy="26898"/>
              </a:xfrm>
            </p:grpSpPr>
            <p:sp>
              <p:nvSpPr>
                <p:cNvPr id="5361" name="Google Shape;5361;p59"/>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59"/>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3" name="Google Shape;5363;p59"/>
              <p:cNvGrpSpPr/>
              <p:nvPr/>
            </p:nvGrpSpPr>
            <p:grpSpPr>
              <a:xfrm>
                <a:off x="3795393" y="3353725"/>
                <a:ext cx="31499" cy="26993"/>
                <a:chOff x="3795393" y="3353725"/>
                <a:chExt cx="31499" cy="26993"/>
              </a:xfrm>
            </p:grpSpPr>
            <p:sp>
              <p:nvSpPr>
                <p:cNvPr id="5364" name="Google Shape;5364;p59"/>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59"/>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6" name="Google Shape;5366;p59"/>
              <p:cNvGrpSpPr/>
              <p:nvPr/>
            </p:nvGrpSpPr>
            <p:grpSpPr>
              <a:xfrm>
                <a:off x="4176909" y="4363221"/>
                <a:ext cx="38924" cy="33316"/>
                <a:chOff x="4176909" y="4363221"/>
                <a:chExt cx="38924" cy="33316"/>
              </a:xfrm>
            </p:grpSpPr>
            <p:sp>
              <p:nvSpPr>
                <p:cNvPr id="5367" name="Google Shape;5367;p59"/>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9"/>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9" name="Google Shape;5369;p59"/>
              <p:cNvGrpSpPr/>
              <p:nvPr/>
            </p:nvGrpSpPr>
            <p:grpSpPr>
              <a:xfrm>
                <a:off x="4226191" y="4007660"/>
                <a:ext cx="33560" cy="28770"/>
                <a:chOff x="4226191" y="4007660"/>
                <a:chExt cx="33560" cy="28770"/>
              </a:xfrm>
            </p:grpSpPr>
            <p:sp>
              <p:nvSpPr>
                <p:cNvPr id="5370" name="Google Shape;5370;p59"/>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59"/>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2" name="Google Shape;5372;p59"/>
              <p:cNvGrpSpPr/>
              <p:nvPr/>
            </p:nvGrpSpPr>
            <p:grpSpPr>
              <a:xfrm>
                <a:off x="3597785" y="3377045"/>
                <a:ext cx="33591" cy="28699"/>
                <a:chOff x="3597785" y="3377045"/>
                <a:chExt cx="33591" cy="28699"/>
              </a:xfrm>
            </p:grpSpPr>
            <p:sp>
              <p:nvSpPr>
                <p:cNvPr id="5373" name="Google Shape;5373;p59"/>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59"/>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5" name="Google Shape;5375;p59"/>
              <p:cNvGrpSpPr/>
              <p:nvPr/>
            </p:nvGrpSpPr>
            <p:grpSpPr>
              <a:xfrm>
                <a:off x="3887870" y="3669796"/>
                <a:ext cx="33591" cy="28692"/>
                <a:chOff x="3887870" y="3669796"/>
                <a:chExt cx="33591" cy="28692"/>
              </a:xfrm>
            </p:grpSpPr>
            <p:sp>
              <p:nvSpPr>
                <p:cNvPr id="5376" name="Google Shape;5376;p59"/>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59"/>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8" name="Google Shape;5378;p59"/>
              <p:cNvGrpSpPr/>
              <p:nvPr/>
            </p:nvGrpSpPr>
            <p:grpSpPr>
              <a:xfrm>
                <a:off x="3818320" y="3481625"/>
                <a:ext cx="33497" cy="28770"/>
                <a:chOff x="3818320" y="3481625"/>
                <a:chExt cx="33497" cy="28770"/>
              </a:xfrm>
            </p:grpSpPr>
            <p:sp>
              <p:nvSpPr>
                <p:cNvPr id="5379" name="Google Shape;5379;p59"/>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59"/>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1" name="Google Shape;5381;p59"/>
              <p:cNvGrpSpPr/>
              <p:nvPr/>
            </p:nvGrpSpPr>
            <p:grpSpPr>
              <a:xfrm>
                <a:off x="4278139" y="4120948"/>
                <a:ext cx="37492" cy="32129"/>
                <a:chOff x="4278139" y="4120948"/>
                <a:chExt cx="37492" cy="32129"/>
              </a:xfrm>
            </p:grpSpPr>
            <p:sp>
              <p:nvSpPr>
                <p:cNvPr id="5382" name="Google Shape;5382;p59"/>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59"/>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4" name="Google Shape;5384;p59"/>
              <p:cNvGrpSpPr/>
              <p:nvPr/>
            </p:nvGrpSpPr>
            <p:grpSpPr>
              <a:xfrm>
                <a:off x="4419898" y="3977388"/>
                <a:ext cx="33497" cy="28692"/>
                <a:chOff x="4419898" y="3977388"/>
                <a:chExt cx="33497" cy="28692"/>
              </a:xfrm>
            </p:grpSpPr>
            <p:sp>
              <p:nvSpPr>
                <p:cNvPr id="5385" name="Google Shape;5385;p59"/>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59"/>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7" name="Google Shape;5387;p59"/>
              <p:cNvGrpSpPr/>
              <p:nvPr/>
            </p:nvGrpSpPr>
            <p:grpSpPr>
              <a:xfrm>
                <a:off x="4158930" y="4034684"/>
                <a:ext cx="33497" cy="28762"/>
                <a:chOff x="4158930" y="4034684"/>
                <a:chExt cx="33497" cy="28762"/>
              </a:xfrm>
            </p:grpSpPr>
            <p:sp>
              <p:nvSpPr>
                <p:cNvPr id="5388" name="Google Shape;5388;p59"/>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59"/>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0" name="Google Shape;5390;p59"/>
              <p:cNvGrpSpPr/>
              <p:nvPr/>
            </p:nvGrpSpPr>
            <p:grpSpPr>
              <a:xfrm>
                <a:off x="4134949" y="3957049"/>
                <a:ext cx="33497" cy="28770"/>
                <a:chOff x="4134949" y="3957049"/>
                <a:chExt cx="33497" cy="28770"/>
              </a:xfrm>
            </p:grpSpPr>
            <p:sp>
              <p:nvSpPr>
                <p:cNvPr id="5391" name="Google Shape;5391;p59"/>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59"/>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3" name="Google Shape;5393;p59"/>
              <p:cNvGrpSpPr/>
              <p:nvPr/>
            </p:nvGrpSpPr>
            <p:grpSpPr>
              <a:xfrm>
                <a:off x="4193653" y="4184403"/>
                <a:ext cx="43580" cy="37264"/>
                <a:chOff x="4193653" y="4184403"/>
                <a:chExt cx="43580" cy="37264"/>
              </a:xfrm>
            </p:grpSpPr>
            <p:sp>
              <p:nvSpPr>
                <p:cNvPr id="5394" name="Google Shape;5394;p59"/>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59"/>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6" name="Google Shape;5396;p59"/>
              <p:cNvGrpSpPr/>
              <p:nvPr/>
            </p:nvGrpSpPr>
            <p:grpSpPr>
              <a:xfrm>
                <a:off x="4343600" y="3943844"/>
                <a:ext cx="43580" cy="37312"/>
                <a:chOff x="4343600" y="3943844"/>
                <a:chExt cx="43580" cy="37312"/>
              </a:xfrm>
            </p:grpSpPr>
            <p:sp>
              <p:nvSpPr>
                <p:cNvPr id="5397" name="Google Shape;5397;p59"/>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59"/>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9" name="Google Shape;5399;p59"/>
              <p:cNvGrpSpPr/>
              <p:nvPr/>
            </p:nvGrpSpPr>
            <p:grpSpPr>
              <a:xfrm>
                <a:off x="4172339" y="3381693"/>
                <a:ext cx="31499" cy="27001"/>
                <a:chOff x="4172339" y="3381693"/>
                <a:chExt cx="31499" cy="27001"/>
              </a:xfrm>
            </p:grpSpPr>
            <p:sp>
              <p:nvSpPr>
                <p:cNvPr id="5400" name="Google Shape;5400;p59"/>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59"/>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678600" y="527275"/>
            <a:ext cx="7786800" cy="6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Team</a:t>
            </a:r>
            <a:endParaRPr dirty="0"/>
          </a:p>
        </p:txBody>
      </p:sp>
      <p:sp>
        <p:nvSpPr>
          <p:cNvPr id="309" name="Google Shape;309;p30"/>
          <p:cNvSpPr txBox="1">
            <a:spLocks noGrp="1"/>
          </p:cNvSpPr>
          <p:nvPr>
            <p:ph type="body" idx="1"/>
          </p:nvPr>
        </p:nvSpPr>
        <p:spPr>
          <a:xfrm>
            <a:off x="604058" y="1172875"/>
            <a:ext cx="7861342" cy="2578936"/>
          </a:xfrm>
          <a:prstGeom prst="rect">
            <a:avLst/>
          </a:prstGeom>
        </p:spPr>
        <p:txBody>
          <a:bodyPr spcFirstLastPara="1" wrap="square" lIns="91425" tIns="91425" rIns="91425" bIns="91425" anchor="ctr" anchorCtr="0">
            <a:noAutofit/>
          </a:bodyPr>
          <a:lstStyle/>
          <a:p>
            <a:pPr marL="171450" indent="-171450"/>
            <a:r>
              <a:rPr lang="en-US" sz="1600" dirty="0"/>
              <a:t>Islam </a:t>
            </a:r>
            <a:r>
              <a:rPr lang="en-US" sz="1600" dirty="0" err="1"/>
              <a:t>Abdeljawaad</a:t>
            </a:r>
            <a:r>
              <a:rPr lang="en-US" sz="1600" dirty="0"/>
              <a:t>                    </a:t>
            </a:r>
          </a:p>
          <a:p>
            <a:pPr marL="171450" indent="-171450"/>
            <a:r>
              <a:rPr lang="en-US" sz="1600" dirty="0"/>
              <a:t>Mohamed Adel</a:t>
            </a:r>
          </a:p>
          <a:p>
            <a:pPr marL="171450" indent="-171450"/>
            <a:r>
              <a:rPr lang="en-US" sz="1600" dirty="0"/>
              <a:t>Ahmed Abdelbaset </a:t>
            </a:r>
          </a:p>
          <a:p>
            <a:pPr marL="171450" indent="-171450"/>
            <a:r>
              <a:rPr lang="en-US" sz="1600" dirty="0"/>
              <a:t>Habiba Kandil</a:t>
            </a:r>
          </a:p>
          <a:p>
            <a:pPr marL="171450" indent="-171450"/>
            <a:r>
              <a:rPr lang="en-US" sz="1600" dirty="0"/>
              <a:t>Rana Ashraf</a:t>
            </a:r>
          </a:p>
          <a:p>
            <a:pPr marL="171450" indent="-171450"/>
            <a:endParaRPr lang="ar-EG" sz="1600" dirty="0"/>
          </a:p>
          <a:p>
            <a:pPr marL="171450" indent="-171450"/>
            <a:endParaRPr lang="ar-EG" sz="1600" dirty="0"/>
          </a:p>
          <a:p>
            <a:pPr marL="0" indent="0">
              <a:buNone/>
            </a:pPr>
            <a:endParaRPr lang="en-US" sz="1600" dirty="0"/>
          </a:p>
          <a:p>
            <a:pPr marL="171450" indent="-171450"/>
            <a:r>
              <a:rPr lang="en-US" sz="1600" dirty="0"/>
              <a:t>Under Supervision: Eng. Mahmoud Elsayed</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405"/>
        <p:cNvGrpSpPr/>
        <p:nvPr/>
      </p:nvGrpSpPr>
      <p:grpSpPr>
        <a:xfrm>
          <a:off x="0" y="0"/>
          <a:ext cx="0" cy="0"/>
          <a:chOff x="0" y="0"/>
          <a:chExt cx="0" cy="0"/>
        </a:xfrm>
      </p:grpSpPr>
      <p:grpSp>
        <p:nvGrpSpPr>
          <p:cNvPr id="5406" name="Google Shape;5406;p60"/>
          <p:cNvGrpSpPr/>
          <p:nvPr/>
        </p:nvGrpSpPr>
        <p:grpSpPr>
          <a:xfrm>
            <a:off x="729274" y="1175734"/>
            <a:ext cx="2507799" cy="206239"/>
            <a:chOff x="106648" y="895722"/>
            <a:chExt cx="4481413" cy="374300"/>
          </a:xfrm>
        </p:grpSpPr>
        <p:grpSp>
          <p:nvGrpSpPr>
            <p:cNvPr id="5407" name="Google Shape;5407;p60"/>
            <p:cNvGrpSpPr/>
            <p:nvPr/>
          </p:nvGrpSpPr>
          <p:grpSpPr>
            <a:xfrm>
              <a:off x="2233276" y="895722"/>
              <a:ext cx="1082667" cy="223591"/>
              <a:chOff x="4808316" y="2800065"/>
              <a:chExt cx="1999386" cy="412910"/>
            </a:xfrm>
          </p:grpSpPr>
          <p:sp>
            <p:nvSpPr>
              <p:cNvPr id="5408" name="Google Shape;5408;p60"/>
              <p:cNvSpPr/>
              <p:nvPr/>
            </p:nvSpPr>
            <p:spPr>
              <a:xfrm>
                <a:off x="4849302"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9" name="Google Shape;5409;p60"/>
              <p:cNvGrpSpPr/>
              <p:nvPr/>
            </p:nvGrpSpPr>
            <p:grpSpPr>
              <a:xfrm>
                <a:off x="4808316" y="2800065"/>
                <a:ext cx="92400" cy="411825"/>
                <a:chOff x="845575" y="2563700"/>
                <a:chExt cx="92400" cy="411825"/>
              </a:xfrm>
            </p:grpSpPr>
            <p:cxnSp>
              <p:nvCxnSpPr>
                <p:cNvPr id="5410" name="Google Shape;5410;p60"/>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5411" name="Google Shape;5411;p60"/>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2" name="Google Shape;5412;p60"/>
            <p:cNvGrpSpPr/>
            <p:nvPr/>
          </p:nvGrpSpPr>
          <p:grpSpPr>
            <a:xfrm>
              <a:off x="106648" y="895722"/>
              <a:ext cx="1088401" cy="223591"/>
              <a:chOff x="881025" y="2800065"/>
              <a:chExt cx="2009975" cy="412910"/>
            </a:xfrm>
          </p:grpSpPr>
          <p:sp>
            <p:nvSpPr>
              <p:cNvPr id="5413" name="Google Shape;5413;p60"/>
              <p:cNvSpPr/>
              <p:nvPr/>
            </p:nvSpPr>
            <p:spPr>
              <a:xfrm>
                <a:off x="932600"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4" name="Google Shape;5414;p60"/>
              <p:cNvGrpSpPr/>
              <p:nvPr/>
            </p:nvGrpSpPr>
            <p:grpSpPr>
              <a:xfrm>
                <a:off x="881025" y="2800065"/>
                <a:ext cx="92400" cy="411825"/>
                <a:chOff x="845575" y="2563700"/>
                <a:chExt cx="92400" cy="411825"/>
              </a:xfrm>
            </p:grpSpPr>
            <p:cxnSp>
              <p:nvCxnSpPr>
                <p:cNvPr id="5415" name="Google Shape;5415;p60"/>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5416" name="Google Shape;5416;p60"/>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7" name="Google Shape;5417;p60"/>
            <p:cNvGrpSpPr/>
            <p:nvPr/>
          </p:nvGrpSpPr>
          <p:grpSpPr>
            <a:xfrm>
              <a:off x="1172346" y="1047018"/>
              <a:ext cx="1083151" cy="223003"/>
              <a:chOff x="2849073" y="3079467"/>
              <a:chExt cx="2000279" cy="411825"/>
            </a:xfrm>
          </p:grpSpPr>
          <p:sp>
            <p:nvSpPr>
              <p:cNvPr id="5418" name="Google Shape;5418;p60"/>
              <p:cNvSpPr/>
              <p:nvPr/>
            </p:nvSpPr>
            <p:spPr>
              <a:xfrm>
                <a:off x="2890952" y="3079475"/>
                <a:ext cx="19584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9" name="Google Shape;5419;p60"/>
              <p:cNvGrpSpPr/>
              <p:nvPr/>
            </p:nvGrpSpPr>
            <p:grpSpPr>
              <a:xfrm rot="10800000">
                <a:off x="2849073" y="3079467"/>
                <a:ext cx="92400" cy="411825"/>
                <a:chOff x="2070100" y="2563700"/>
                <a:chExt cx="92400" cy="411825"/>
              </a:xfrm>
            </p:grpSpPr>
            <p:cxnSp>
              <p:nvCxnSpPr>
                <p:cNvPr id="5420" name="Google Shape;5420;p60"/>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5421" name="Google Shape;5421;p60"/>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2" name="Google Shape;5422;p60"/>
            <p:cNvGrpSpPr/>
            <p:nvPr/>
          </p:nvGrpSpPr>
          <p:grpSpPr>
            <a:xfrm>
              <a:off x="3290132" y="1047018"/>
              <a:ext cx="1297929" cy="223003"/>
              <a:chOff x="6760035" y="3079467"/>
              <a:chExt cx="2396914" cy="411825"/>
            </a:xfrm>
          </p:grpSpPr>
          <p:sp>
            <p:nvSpPr>
              <p:cNvPr id="5423" name="Google Shape;5423;p60"/>
              <p:cNvSpPr/>
              <p:nvPr/>
            </p:nvSpPr>
            <p:spPr>
              <a:xfrm>
                <a:off x="6807650" y="3079475"/>
                <a:ext cx="23493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4" name="Google Shape;5424;p60"/>
              <p:cNvGrpSpPr/>
              <p:nvPr/>
            </p:nvGrpSpPr>
            <p:grpSpPr>
              <a:xfrm rot="10800000">
                <a:off x="6760035" y="3079467"/>
                <a:ext cx="92400" cy="411825"/>
                <a:chOff x="2070100" y="2563700"/>
                <a:chExt cx="92400" cy="411825"/>
              </a:xfrm>
            </p:grpSpPr>
            <p:cxnSp>
              <p:nvCxnSpPr>
                <p:cNvPr id="5425" name="Google Shape;5425;p60"/>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5426" name="Google Shape;5426;p60"/>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427" name="Google Shape;5427;p60"/>
          <p:cNvGrpSpPr/>
          <p:nvPr/>
        </p:nvGrpSpPr>
        <p:grpSpPr>
          <a:xfrm>
            <a:off x="2147036" y="3575105"/>
            <a:ext cx="1086701" cy="799429"/>
            <a:chOff x="2183288" y="3555572"/>
            <a:chExt cx="1136241" cy="835873"/>
          </a:xfrm>
        </p:grpSpPr>
        <p:sp>
          <p:nvSpPr>
            <p:cNvPr id="5428" name="Google Shape;5428;p60"/>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9" name="Google Shape;5429;p60"/>
            <p:cNvGrpSpPr/>
            <p:nvPr/>
          </p:nvGrpSpPr>
          <p:grpSpPr>
            <a:xfrm>
              <a:off x="2205895" y="3637269"/>
              <a:ext cx="1089848" cy="724993"/>
              <a:chOff x="2205895" y="3637269"/>
              <a:chExt cx="1089848" cy="724993"/>
            </a:xfrm>
          </p:grpSpPr>
          <p:sp>
            <p:nvSpPr>
              <p:cNvPr id="5430" name="Google Shape;5430;p60"/>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60"/>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60"/>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60"/>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60"/>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60"/>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6" name="Google Shape;5436;p60"/>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37" name="Google Shape;5437;p60"/>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5438" name="Google Shape;5438;p60"/>
            <p:cNvGrpSpPr/>
            <p:nvPr/>
          </p:nvGrpSpPr>
          <p:grpSpPr>
            <a:xfrm>
              <a:off x="3173850" y="3779426"/>
              <a:ext cx="145679" cy="70048"/>
              <a:chOff x="3173850" y="3779426"/>
              <a:chExt cx="145679" cy="70048"/>
            </a:xfrm>
          </p:grpSpPr>
          <p:cxnSp>
            <p:nvCxnSpPr>
              <p:cNvPr id="5439" name="Google Shape;5439;p60"/>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5440" name="Google Shape;5440;p60"/>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1" name="Google Shape;5441;p60"/>
            <p:cNvGrpSpPr/>
            <p:nvPr/>
          </p:nvGrpSpPr>
          <p:grpSpPr>
            <a:xfrm>
              <a:off x="2183288" y="4139483"/>
              <a:ext cx="145133" cy="70048"/>
              <a:chOff x="2183288" y="4139483"/>
              <a:chExt cx="145133" cy="70048"/>
            </a:xfrm>
          </p:grpSpPr>
          <p:cxnSp>
            <p:nvCxnSpPr>
              <p:cNvPr id="5442" name="Google Shape;5442;p60"/>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5443" name="Google Shape;5443;p60"/>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4" name="Google Shape;5444;p60"/>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5" name="Google Shape;5445;p60"/>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5446" name="Google Shape;5446;p60"/>
            <p:cNvGrpSpPr/>
            <p:nvPr/>
          </p:nvGrpSpPr>
          <p:grpSpPr>
            <a:xfrm>
              <a:off x="2943836" y="4268886"/>
              <a:ext cx="60717" cy="122559"/>
              <a:chOff x="2943836" y="4268886"/>
              <a:chExt cx="60717" cy="122559"/>
            </a:xfrm>
          </p:grpSpPr>
          <p:sp>
            <p:nvSpPr>
              <p:cNvPr id="5447" name="Google Shape;5447;p60"/>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8" name="Google Shape;5448;p60"/>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grpSp>
        <p:nvGrpSpPr>
          <p:cNvPr id="5449" name="Google Shape;5449;p60"/>
          <p:cNvGrpSpPr/>
          <p:nvPr/>
        </p:nvGrpSpPr>
        <p:grpSpPr>
          <a:xfrm>
            <a:off x="3409981" y="1496104"/>
            <a:ext cx="1675870" cy="758251"/>
            <a:chOff x="3530532" y="1496185"/>
            <a:chExt cx="1562000" cy="706730"/>
          </a:xfrm>
        </p:grpSpPr>
        <p:cxnSp>
          <p:nvCxnSpPr>
            <p:cNvPr id="5450" name="Google Shape;5450;p60"/>
            <p:cNvCxnSpPr/>
            <p:nvPr/>
          </p:nvCxnSpPr>
          <p:spPr>
            <a:xfrm>
              <a:off x="3583832" y="1857562"/>
              <a:ext cx="1508700" cy="0"/>
            </a:xfrm>
            <a:prstGeom prst="straightConnector1">
              <a:avLst/>
            </a:prstGeom>
            <a:noFill/>
            <a:ln w="28575" cap="flat" cmpd="sng">
              <a:solidFill>
                <a:srgbClr val="A5B7C6"/>
              </a:solidFill>
              <a:prstDash val="solid"/>
              <a:round/>
              <a:headEnd type="none" w="med" len="med"/>
              <a:tailEnd type="triangle" w="med" len="med"/>
            </a:ln>
          </p:spPr>
        </p:cxnSp>
        <p:grpSp>
          <p:nvGrpSpPr>
            <p:cNvPr id="5451" name="Google Shape;5451;p60"/>
            <p:cNvGrpSpPr/>
            <p:nvPr/>
          </p:nvGrpSpPr>
          <p:grpSpPr>
            <a:xfrm>
              <a:off x="3530532" y="1496185"/>
              <a:ext cx="323430" cy="463587"/>
              <a:chOff x="3530532" y="1496185"/>
              <a:chExt cx="323430" cy="463587"/>
            </a:xfrm>
          </p:grpSpPr>
          <p:grpSp>
            <p:nvGrpSpPr>
              <p:cNvPr id="5452" name="Google Shape;5452;p60"/>
              <p:cNvGrpSpPr/>
              <p:nvPr/>
            </p:nvGrpSpPr>
            <p:grpSpPr>
              <a:xfrm>
                <a:off x="3567462" y="1496185"/>
                <a:ext cx="286500" cy="361376"/>
                <a:chOff x="3567462" y="1496185"/>
                <a:chExt cx="286500" cy="361376"/>
              </a:xfrm>
            </p:grpSpPr>
            <p:cxnSp>
              <p:nvCxnSpPr>
                <p:cNvPr id="5453" name="Google Shape;5453;p60"/>
                <p:cNvCxnSpPr/>
                <p:nvPr/>
              </p:nvCxnSpPr>
              <p:spPr>
                <a:xfrm rot="10800000">
                  <a:off x="3626630"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5454" name="Google Shape;5454;p60"/>
                <p:cNvSpPr/>
                <p:nvPr/>
              </p:nvSpPr>
              <p:spPr>
                <a:xfrm>
                  <a:off x="3567462"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5" name="Google Shape;5455;p60"/>
              <p:cNvSpPr/>
              <p:nvPr/>
            </p:nvSpPr>
            <p:spPr>
              <a:xfrm>
                <a:off x="3530532"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6" name="Google Shape;5456;p60"/>
            <p:cNvGrpSpPr/>
            <p:nvPr/>
          </p:nvGrpSpPr>
          <p:grpSpPr>
            <a:xfrm>
              <a:off x="3891569" y="1779209"/>
              <a:ext cx="323945" cy="423706"/>
              <a:chOff x="3891569" y="1779209"/>
              <a:chExt cx="323945" cy="423706"/>
            </a:xfrm>
          </p:grpSpPr>
          <p:grpSp>
            <p:nvGrpSpPr>
              <p:cNvPr id="5457" name="Google Shape;5457;p60"/>
              <p:cNvGrpSpPr/>
              <p:nvPr/>
            </p:nvGrpSpPr>
            <p:grpSpPr>
              <a:xfrm>
                <a:off x="3929014" y="1881638"/>
                <a:ext cx="286500" cy="321278"/>
                <a:chOff x="3929014" y="1881638"/>
                <a:chExt cx="286500" cy="321278"/>
              </a:xfrm>
            </p:grpSpPr>
            <p:cxnSp>
              <p:nvCxnSpPr>
                <p:cNvPr id="5458" name="Google Shape;5458;p60"/>
                <p:cNvCxnSpPr/>
                <p:nvPr/>
              </p:nvCxnSpPr>
              <p:spPr>
                <a:xfrm rot="10800000">
                  <a:off x="3988388" y="1881638"/>
                  <a:ext cx="0" cy="291900"/>
                </a:xfrm>
                <a:prstGeom prst="straightConnector1">
                  <a:avLst/>
                </a:prstGeom>
                <a:noFill/>
                <a:ln w="28575" cap="flat" cmpd="sng">
                  <a:solidFill>
                    <a:srgbClr val="A5B7C6"/>
                  </a:solidFill>
                  <a:prstDash val="solid"/>
                  <a:round/>
                  <a:headEnd type="none" w="med" len="med"/>
                  <a:tailEnd type="none" w="med" len="med"/>
                </a:ln>
              </p:spPr>
            </p:cxnSp>
            <p:sp>
              <p:nvSpPr>
                <p:cNvPr id="5459" name="Google Shape;5459;p60"/>
                <p:cNvSpPr/>
                <p:nvPr/>
              </p:nvSpPr>
              <p:spPr>
                <a:xfrm>
                  <a:off x="3929014"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0" name="Google Shape;5460;p60"/>
              <p:cNvSpPr/>
              <p:nvPr/>
            </p:nvSpPr>
            <p:spPr>
              <a:xfrm>
                <a:off x="3891569" y="1779209"/>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1" name="Google Shape;5461;p60"/>
            <p:cNvGrpSpPr/>
            <p:nvPr/>
          </p:nvGrpSpPr>
          <p:grpSpPr>
            <a:xfrm>
              <a:off x="4252606" y="1496185"/>
              <a:ext cx="324721" cy="463587"/>
              <a:chOff x="4252606" y="1496185"/>
              <a:chExt cx="324721" cy="463587"/>
            </a:xfrm>
          </p:grpSpPr>
          <p:grpSp>
            <p:nvGrpSpPr>
              <p:cNvPr id="5462" name="Google Shape;5462;p60"/>
              <p:cNvGrpSpPr/>
              <p:nvPr/>
            </p:nvGrpSpPr>
            <p:grpSpPr>
              <a:xfrm>
                <a:off x="4290828" y="1496185"/>
                <a:ext cx="286500" cy="361376"/>
                <a:chOff x="4290828" y="1496185"/>
                <a:chExt cx="286500" cy="361376"/>
              </a:xfrm>
            </p:grpSpPr>
            <p:cxnSp>
              <p:nvCxnSpPr>
                <p:cNvPr id="5463" name="Google Shape;5463;p60"/>
                <p:cNvCxnSpPr/>
                <p:nvPr/>
              </p:nvCxnSpPr>
              <p:spPr>
                <a:xfrm rot="10800000">
                  <a:off x="4349995"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5464" name="Google Shape;5464;p60"/>
                <p:cNvSpPr/>
                <p:nvPr/>
              </p:nvSpPr>
              <p:spPr>
                <a:xfrm>
                  <a:off x="4290828"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5" name="Google Shape;5465;p60"/>
              <p:cNvSpPr/>
              <p:nvPr/>
            </p:nvSpPr>
            <p:spPr>
              <a:xfrm>
                <a:off x="4252606"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6" name="Google Shape;5466;p60"/>
            <p:cNvGrpSpPr/>
            <p:nvPr/>
          </p:nvGrpSpPr>
          <p:grpSpPr>
            <a:xfrm>
              <a:off x="4613643" y="1763716"/>
              <a:ext cx="325308" cy="439200"/>
              <a:chOff x="4613643" y="1763716"/>
              <a:chExt cx="325308" cy="439200"/>
            </a:xfrm>
          </p:grpSpPr>
          <p:grpSp>
            <p:nvGrpSpPr>
              <p:cNvPr id="5467" name="Google Shape;5467;p60"/>
              <p:cNvGrpSpPr/>
              <p:nvPr/>
            </p:nvGrpSpPr>
            <p:grpSpPr>
              <a:xfrm>
                <a:off x="4652451" y="1879538"/>
                <a:ext cx="286500" cy="323378"/>
                <a:chOff x="4652451" y="1879538"/>
                <a:chExt cx="286500" cy="323378"/>
              </a:xfrm>
            </p:grpSpPr>
            <p:cxnSp>
              <p:nvCxnSpPr>
                <p:cNvPr id="5468" name="Google Shape;5468;p60"/>
                <p:cNvCxnSpPr/>
                <p:nvPr/>
              </p:nvCxnSpPr>
              <p:spPr>
                <a:xfrm rot="10800000">
                  <a:off x="4707486" y="1879538"/>
                  <a:ext cx="0" cy="294000"/>
                </a:xfrm>
                <a:prstGeom prst="straightConnector1">
                  <a:avLst/>
                </a:prstGeom>
                <a:noFill/>
                <a:ln w="28575" cap="flat" cmpd="sng">
                  <a:solidFill>
                    <a:srgbClr val="A5B7C6"/>
                  </a:solidFill>
                  <a:prstDash val="solid"/>
                  <a:round/>
                  <a:headEnd type="none" w="med" len="med"/>
                  <a:tailEnd type="none" w="med" len="med"/>
                </a:ln>
              </p:spPr>
            </p:cxnSp>
            <p:sp>
              <p:nvSpPr>
                <p:cNvPr id="5469" name="Google Shape;5469;p60"/>
                <p:cNvSpPr/>
                <p:nvPr/>
              </p:nvSpPr>
              <p:spPr>
                <a:xfrm>
                  <a:off x="4652451"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0" name="Google Shape;5470;p60"/>
              <p:cNvSpPr/>
              <p:nvPr/>
            </p:nvSpPr>
            <p:spPr>
              <a:xfrm>
                <a:off x="4613643" y="1763716"/>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1" name="Google Shape;5471;p60"/>
          <p:cNvGrpSpPr/>
          <p:nvPr/>
        </p:nvGrpSpPr>
        <p:grpSpPr>
          <a:xfrm>
            <a:off x="3421841" y="2434421"/>
            <a:ext cx="1652173" cy="306826"/>
            <a:chOff x="3512551" y="2440153"/>
            <a:chExt cx="1597383" cy="296651"/>
          </a:xfrm>
        </p:grpSpPr>
        <p:cxnSp>
          <p:nvCxnSpPr>
            <p:cNvPr id="5472" name="Google Shape;5472;p60"/>
            <p:cNvCxnSpPr>
              <a:stCxn id="5473" idx="6"/>
              <a:endCxn id="5474"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5475" name="Google Shape;5475;p60"/>
            <p:cNvGrpSpPr/>
            <p:nvPr/>
          </p:nvGrpSpPr>
          <p:grpSpPr>
            <a:xfrm>
              <a:off x="3512551" y="2440252"/>
              <a:ext cx="225647" cy="225732"/>
              <a:chOff x="2182679" y="2292572"/>
              <a:chExt cx="792300" cy="792600"/>
            </a:xfrm>
          </p:grpSpPr>
          <p:cxnSp>
            <p:nvCxnSpPr>
              <p:cNvPr id="5476" name="Google Shape;5476;p60"/>
              <p:cNvCxnSpPr>
                <a:stCxn id="5477" idx="0"/>
              </p:cNvCxnSpPr>
              <p:nvPr/>
            </p:nvCxnSpPr>
            <p:spPr>
              <a:xfrm rot="10800000">
                <a:off x="2578961" y="2362314"/>
                <a:ext cx="0" cy="31500"/>
              </a:xfrm>
              <a:prstGeom prst="straightConnector1">
                <a:avLst/>
              </a:prstGeom>
              <a:noFill/>
              <a:ln w="9525" cap="flat" cmpd="sng">
                <a:solidFill>
                  <a:srgbClr val="435D74"/>
                </a:solidFill>
                <a:prstDash val="solid"/>
                <a:round/>
                <a:headEnd type="none" w="med" len="med"/>
                <a:tailEnd type="none" w="med" len="med"/>
              </a:ln>
            </p:spPr>
          </p:cxnSp>
          <p:sp>
            <p:nvSpPr>
              <p:cNvPr id="5473" name="Google Shape;5473;p60"/>
              <p:cNvSpPr/>
              <p:nvPr/>
            </p:nvSpPr>
            <p:spPr>
              <a:xfrm>
                <a:off x="2182679"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60"/>
              <p:cNvSpPr/>
              <p:nvPr/>
            </p:nvSpPr>
            <p:spPr>
              <a:xfrm>
                <a:off x="2283911"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8" name="Google Shape;5478;p60"/>
            <p:cNvGrpSpPr/>
            <p:nvPr/>
          </p:nvGrpSpPr>
          <p:grpSpPr>
            <a:xfrm>
              <a:off x="3969644" y="2440153"/>
              <a:ext cx="225853" cy="296651"/>
              <a:chOff x="3775710" y="1729289"/>
              <a:chExt cx="136500" cy="179289"/>
            </a:xfrm>
          </p:grpSpPr>
          <p:cxnSp>
            <p:nvCxnSpPr>
              <p:cNvPr id="5479" name="Google Shape;5479;p60"/>
              <p:cNvCxnSpPr/>
              <p:nvPr/>
            </p:nvCxnSpPr>
            <p:spPr>
              <a:xfrm>
                <a:off x="3843851" y="1848278"/>
                <a:ext cx="0" cy="60300"/>
              </a:xfrm>
              <a:prstGeom prst="straightConnector1">
                <a:avLst/>
              </a:prstGeom>
              <a:noFill/>
              <a:ln w="9525" cap="flat" cmpd="sng">
                <a:solidFill>
                  <a:srgbClr val="435D74"/>
                </a:solidFill>
                <a:prstDash val="solid"/>
                <a:round/>
                <a:headEnd type="none" w="med" len="med"/>
                <a:tailEnd type="none" w="med" len="med"/>
              </a:ln>
            </p:spPr>
          </p:cxnSp>
          <p:sp>
            <p:nvSpPr>
              <p:cNvPr id="5480" name="Google Shape;5480;p60"/>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60"/>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2" name="Google Shape;5482;p60"/>
            <p:cNvGrpSpPr/>
            <p:nvPr/>
          </p:nvGrpSpPr>
          <p:grpSpPr>
            <a:xfrm>
              <a:off x="4427051" y="2440252"/>
              <a:ext cx="225647" cy="225732"/>
              <a:chOff x="5393704" y="2292572"/>
              <a:chExt cx="792300" cy="792600"/>
            </a:xfrm>
          </p:grpSpPr>
          <p:cxnSp>
            <p:nvCxnSpPr>
              <p:cNvPr id="5483" name="Google Shape;5483;p60"/>
              <p:cNvCxnSpPr>
                <a:stCxn id="5484" idx="0"/>
              </p:cNvCxnSpPr>
              <p:nvPr/>
            </p:nvCxnSpPr>
            <p:spPr>
              <a:xfrm rot="10800000">
                <a:off x="5789986" y="2362314"/>
                <a:ext cx="0" cy="31500"/>
              </a:xfrm>
              <a:prstGeom prst="straightConnector1">
                <a:avLst/>
              </a:prstGeom>
              <a:noFill/>
              <a:ln w="9525" cap="flat" cmpd="sng">
                <a:solidFill>
                  <a:srgbClr val="435D74"/>
                </a:solidFill>
                <a:prstDash val="solid"/>
                <a:round/>
                <a:headEnd type="none" w="med" len="med"/>
                <a:tailEnd type="none" w="med" len="med"/>
              </a:ln>
            </p:spPr>
          </p:cxnSp>
          <p:sp>
            <p:nvSpPr>
              <p:cNvPr id="5485" name="Google Shape;5485;p60"/>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60"/>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6" name="Google Shape;5486;p60"/>
            <p:cNvGrpSpPr/>
            <p:nvPr/>
          </p:nvGrpSpPr>
          <p:grpSpPr>
            <a:xfrm>
              <a:off x="4884287" y="2440252"/>
              <a:ext cx="225647" cy="296532"/>
              <a:chOff x="6999166" y="2292572"/>
              <a:chExt cx="792300" cy="1041192"/>
            </a:xfrm>
          </p:grpSpPr>
          <p:cxnSp>
            <p:nvCxnSpPr>
              <p:cNvPr id="5487" name="Google Shape;5487;p60"/>
              <p:cNvCxnSpPr/>
              <p:nvPr/>
            </p:nvCxnSpPr>
            <p:spPr>
              <a:xfrm>
                <a:off x="7395553" y="2983964"/>
                <a:ext cx="0" cy="349800"/>
              </a:xfrm>
              <a:prstGeom prst="straightConnector1">
                <a:avLst/>
              </a:prstGeom>
              <a:noFill/>
              <a:ln w="9525" cap="flat" cmpd="sng">
                <a:solidFill>
                  <a:srgbClr val="435D74"/>
                </a:solidFill>
                <a:prstDash val="solid"/>
                <a:round/>
                <a:headEnd type="none" w="med" len="med"/>
                <a:tailEnd type="none" w="med" len="med"/>
              </a:ln>
            </p:spPr>
          </p:cxnSp>
          <p:sp>
            <p:nvSpPr>
              <p:cNvPr id="5474" name="Google Shape;5474;p60"/>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60"/>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89" name="Google Shape;5489;p60"/>
          <p:cNvGrpSpPr/>
          <p:nvPr/>
        </p:nvGrpSpPr>
        <p:grpSpPr>
          <a:xfrm>
            <a:off x="6842649" y="1185930"/>
            <a:ext cx="1581844" cy="732818"/>
            <a:chOff x="634175" y="2986275"/>
            <a:chExt cx="3147949" cy="1458344"/>
          </a:xfrm>
        </p:grpSpPr>
        <p:cxnSp>
          <p:nvCxnSpPr>
            <p:cNvPr id="5490" name="Google Shape;5490;p60"/>
            <p:cNvCxnSpPr>
              <a:stCxn id="5491" idx="4"/>
              <a:endCxn id="5492"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5493" name="Google Shape;5493;p60"/>
            <p:cNvCxnSpPr>
              <a:stCxn id="5492" idx="0"/>
              <a:endCxn id="5494"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5495" name="Google Shape;5495;p60"/>
            <p:cNvCxnSpPr>
              <a:stCxn id="5494" idx="4"/>
              <a:endCxn id="5496"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5497" name="Google Shape;5497;p60"/>
            <p:cNvCxnSpPr>
              <a:stCxn id="5496" idx="0"/>
              <a:endCxn id="5498"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5498" name="Google Shape;5498;p60"/>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494" name="Google Shape;5494;p60"/>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491" name="Google Shape;5491;p60"/>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496" name="Google Shape;5496;p60"/>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492" name="Google Shape;5492;p60"/>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5499" name="Google Shape;5499;p60"/>
          <p:cNvGrpSpPr/>
          <p:nvPr/>
        </p:nvGrpSpPr>
        <p:grpSpPr>
          <a:xfrm>
            <a:off x="3410364" y="2880240"/>
            <a:ext cx="1675128" cy="313674"/>
            <a:chOff x="998425" y="1182125"/>
            <a:chExt cx="1065400" cy="199500"/>
          </a:xfrm>
        </p:grpSpPr>
        <p:sp>
          <p:nvSpPr>
            <p:cNvPr id="5500" name="Google Shape;5500;p60"/>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60"/>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60"/>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60"/>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60"/>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5" name="Google Shape;5505;p60"/>
          <p:cNvGrpSpPr/>
          <p:nvPr/>
        </p:nvGrpSpPr>
        <p:grpSpPr>
          <a:xfrm>
            <a:off x="3410363" y="3836206"/>
            <a:ext cx="1675129" cy="525345"/>
            <a:chOff x="5194708" y="3484366"/>
            <a:chExt cx="3148148" cy="987304"/>
          </a:xfrm>
        </p:grpSpPr>
        <p:grpSp>
          <p:nvGrpSpPr>
            <p:cNvPr id="5506" name="Google Shape;5506;p60"/>
            <p:cNvGrpSpPr/>
            <p:nvPr/>
          </p:nvGrpSpPr>
          <p:grpSpPr>
            <a:xfrm>
              <a:off x="7531521" y="3484366"/>
              <a:ext cx="811335" cy="987304"/>
              <a:chOff x="3379425" y="1617275"/>
              <a:chExt cx="1090650" cy="1327200"/>
            </a:xfrm>
          </p:grpSpPr>
          <p:sp>
            <p:nvSpPr>
              <p:cNvPr id="5507" name="Google Shape;5507;p60"/>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60"/>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60"/>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0" name="Google Shape;5510;p60"/>
            <p:cNvGrpSpPr/>
            <p:nvPr/>
          </p:nvGrpSpPr>
          <p:grpSpPr>
            <a:xfrm>
              <a:off x="6752546" y="3484366"/>
              <a:ext cx="811428" cy="987304"/>
              <a:chOff x="2332275" y="1617275"/>
              <a:chExt cx="1090775" cy="1327200"/>
            </a:xfrm>
          </p:grpSpPr>
          <p:sp>
            <p:nvSpPr>
              <p:cNvPr id="5511" name="Google Shape;5511;p60"/>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60"/>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60"/>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4" name="Google Shape;5514;p60"/>
            <p:cNvGrpSpPr/>
            <p:nvPr/>
          </p:nvGrpSpPr>
          <p:grpSpPr>
            <a:xfrm>
              <a:off x="5973664" y="3484366"/>
              <a:ext cx="811335" cy="987304"/>
              <a:chOff x="1285250" y="1617275"/>
              <a:chExt cx="1090650" cy="1327200"/>
            </a:xfrm>
          </p:grpSpPr>
          <p:sp>
            <p:nvSpPr>
              <p:cNvPr id="5515" name="Google Shape;5515;p60"/>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60"/>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60"/>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8" name="Google Shape;5518;p60"/>
            <p:cNvGrpSpPr/>
            <p:nvPr/>
          </p:nvGrpSpPr>
          <p:grpSpPr>
            <a:xfrm>
              <a:off x="5194708" y="3484366"/>
              <a:ext cx="811409" cy="987304"/>
              <a:chOff x="238125" y="1617275"/>
              <a:chExt cx="1090750" cy="1327200"/>
            </a:xfrm>
          </p:grpSpPr>
          <p:sp>
            <p:nvSpPr>
              <p:cNvPr id="5519" name="Google Shape;5519;p60"/>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60"/>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60"/>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22" name="Google Shape;5522;p60"/>
          <p:cNvGrpSpPr/>
          <p:nvPr/>
        </p:nvGrpSpPr>
        <p:grpSpPr>
          <a:xfrm>
            <a:off x="6844048" y="2482095"/>
            <a:ext cx="1579046" cy="522230"/>
            <a:chOff x="6853641" y="2534077"/>
            <a:chExt cx="1515545" cy="501229"/>
          </a:xfrm>
        </p:grpSpPr>
        <p:grpSp>
          <p:nvGrpSpPr>
            <p:cNvPr id="5523" name="Google Shape;5523;p60"/>
            <p:cNvGrpSpPr/>
            <p:nvPr/>
          </p:nvGrpSpPr>
          <p:grpSpPr>
            <a:xfrm>
              <a:off x="6853641" y="2618923"/>
              <a:ext cx="1515545" cy="324556"/>
              <a:chOff x="6853641" y="2618923"/>
              <a:chExt cx="1515545" cy="324556"/>
            </a:xfrm>
          </p:grpSpPr>
          <p:sp>
            <p:nvSpPr>
              <p:cNvPr id="5524" name="Google Shape;5524;p60"/>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60"/>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60"/>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60"/>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60"/>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9" name="Google Shape;5529;p60"/>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60"/>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60"/>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60"/>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60"/>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4" name="Google Shape;5534;p60"/>
          <p:cNvGrpSpPr/>
          <p:nvPr/>
        </p:nvGrpSpPr>
        <p:grpSpPr>
          <a:xfrm>
            <a:off x="3438940" y="3357136"/>
            <a:ext cx="1617976" cy="346616"/>
            <a:chOff x="1808063" y="4294338"/>
            <a:chExt cx="3370782" cy="721817"/>
          </a:xfrm>
        </p:grpSpPr>
        <p:sp>
          <p:nvSpPr>
            <p:cNvPr id="5535" name="Google Shape;5535;p60"/>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60"/>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60"/>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60"/>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60"/>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60"/>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60"/>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60"/>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60"/>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60"/>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5" name="Google Shape;5545;p60"/>
          <p:cNvGrpSpPr/>
          <p:nvPr/>
        </p:nvGrpSpPr>
        <p:grpSpPr>
          <a:xfrm>
            <a:off x="5264936" y="4023886"/>
            <a:ext cx="1417067" cy="350605"/>
            <a:chOff x="4234950" y="2101012"/>
            <a:chExt cx="4219974" cy="1044090"/>
          </a:xfrm>
        </p:grpSpPr>
        <p:sp>
          <p:nvSpPr>
            <p:cNvPr id="5546" name="Google Shape;5546;p60"/>
            <p:cNvSpPr/>
            <p:nvPr/>
          </p:nvSpPr>
          <p:spPr>
            <a:xfrm rot="10800000">
              <a:off x="7528544"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60"/>
            <p:cNvSpPr/>
            <p:nvPr/>
          </p:nvSpPr>
          <p:spPr>
            <a:xfrm rot="10800000">
              <a:off x="6487595" y="2218809"/>
              <a:ext cx="827572" cy="826702"/>
            </a:xfrm>
            <a:custGeom>
              <a:avLst/>
              <a:gdLst/>
              <a:ahLst/>
              <a:cxnLst/>
              <a:rect l="l" t="t" r="r" b="b"/>
              <a:pathLst>
                <a:path w="34926" h="34893" extrusionOk="0">
                  <a:moveTo>
                    <a:pt x="1" y="1"/>
                  </a:moveTo>
                  <a:lnTo>
                    <a:pt x="1" y="34892"/>
                  </a:lnTo>
                  <a:lnTo>
                    <a:pt x="34926" y="34892"/>
                  </a:lnTo>
                  <a:lnTo>
                    <a:pt x="34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60"/>
            <p:cNvSpPr/>
            <p:nvPr/>
          </p:nvSpPr>
          <p:spPr>
            <a:xfrm rot="10800000">
              <a:off x="5430819" y="2218809"/>
              <a:ext cx="827572" cy="826702"/>
            </a:xfrm>
            <a:custGeom>
              <a:avLst/>
              <a:gdLst/>
              <a:ahLst/>
              <a:cxnLst/>
              <a:rect l="l" t="t" r="r" b="b"/>
              <a:pathLst>
                <a:path w="34926" h="34893" extrusionOk="0">
                  <a:moveTo>
                    <a:pt x="0" y="1"/>
                  </a:moveTo>
                  <a:lnTo>
                    <a:pt x="0" y="34892"/>
                  </a:lnTo>
                  <a:lnTo>
                    <a:pt x="34925" y="34892"/>
                  </a:lnTo>
                  <a:lnTo>
                    <a:pt x="34925"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60"/>
            <p:cNvSpPr/>
            <p:nvPr/>
          </p:nvSpPr>
          <p:spPr>
            <a:xfrm rot="10800000">
              <a:off x="4374848"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60"/>
            <p:cNvSpPr/>
            <p:nvPr/>
          </p:nvSpPr>
          <p:spPr>
            <a:xfrm rot="10800000">
              <a:off x="7410780" y="2622683"/>
              <a:ext cx="1044144" cy="522420"/>
            </a:xfrm>
            <a:custGeom>
              <a:avLst/>
              <a:gdLst/>
              <a:ahLst/>
              <a:cxnLst/>
              <a:rect l="l" t="t" r="r" b="b"/>
              <a:pathLst>
                <a:path w="44066" h="22050" fill="none" extrusionOk="0">
                  <a:moveTo>
                    <a:pt x="1" y="22050"/>
                  </a:moveTo>
                  <a:cubicBezTo>
                    <a:pt x="1" y="9874"/>
                    <a:pt x="9874" y="1"/>
                    <a:pt x="22050" y="1"/>
                  </a:cubicBezTo>
                  <a:cubicBezTo>
                    <a:pt x="34192" y="1"/>
                    <a:pt x="44065" y="9874"/>
                    <a:pt x="44065" y="22050"/>
                  </a:cubicBezTo>
                </a:path>
              </a:pathLst>
            </a:custGeom>
            <a:noFill/>
            <a:ln w="20850"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60"/>
            <p:cNvSpPr/>
            <p:nvPr/>
          </p:nvSpPr>
          <p:spPr>
            <a:xfrm rot="10800000">
              <a:off x="6366656" y="2101012"/>
              <a:ext cx="1044144" cy="52163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60"/>
            <p:cNvSpPr/>
            <p:nvPr/>
          </p:nvSpPr>
          <p:spPr>
            <a:xfrm rot="10800000">
              <a:off x="5322557" y="2622683"/>
              <a:ext cx="1044120" cy="522420"/>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20850" cap="rnd" cmpd="sng">
              <a:solidFill>
                <a:srgbClr val="869FB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60"/>
            <p:cNvSpPr/>
            <p:nvPr/>
          </p:nvSpPr>
          <p:spPr>
            <a:xfrm rot="10800000">
              <a:off x="4278434" y="2101012"/>
              <a:ext cx="1044144" cy="521638"/>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noFill/>
            <a:ln w="20850" cap="rnd" cmpd="sng">
              <a:solidFill>
                <a:srgbClr val="BAC8D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60"/>
            <p:cNvSpPr/>
            <p:nvPr/>
          </p:nvSpPr>
          <p:spPr>
            <a:xfrm rot="10800000">
              <a:off x="7367296" y="2570459"/>
              <a:ext cx="86984" cy="86975"/>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60"/>
            <p:cNvSpPr/>
            <p:nvPr/>
          </p:nvSpPr>
          <p:spPr>
            <a:xfrm rot="10800000">
              <a:off x="6323197" y="2570459"/>
              <a:ext cx="86961" cy="86975"/>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60"/>
            <p:cNvSpPr/>
            <p:nvPr/>
          </p:nvSpPr>
          <p:spPr>
            <a:xfrm rot="10800000">
              <a:off x="5279073"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60"/>
            <p:cNvSpPr/>
            <p:nvPr/>
          </p:nvSpPr>
          <p:spPr>
            <a:xfrm rot="10800000">
              <a:off x="4234950"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60"/>
            <p:cNvSpPr/>
            <p:nvPr/>
          </p:nvSpPr>
          <p:spPr>
            <a:xfrm rot="10800000">
              <a:off x="7541197" y="2231460"/>
              <a:ext cx="801483" cy="800617"/>
            </a:xfrm>
            <a:custGeom>
              <a:avLst/>
              <a:gdLst/>
              <a:ahLst/>
              <a:cxnLst/>
              <a:rect l="l" t="t" r="r" b="b"/>
              <a:pathLst>
                <a:path w="33825" h="33792" extrusionOk="0">
                  <a:moveTo>
                    <a:pt x="16912" y="1835"/>
                  </a:moveTo>
                  <a:cubicBezTo>
                    <a:pt x="25218" y="1835"/>
                    <a:pt x="31956" y="8573"/>
                    <a:pt x="31956" y="16879"/>
                  </a:cubicBezTo>
                  <a:cubicBezTo>
                    <a:pt x="31956" y="25185"/>
                    <a:pt x="25218" y="31923"/>
                    <a:pt x="16912" y="31923"/>
                  </a:cubicBezTo>
                  <a:cubicBezTo>
                    <a:pt x="8606" y="31923"/>
                    <a:pt x="1868" y="25185"/>
                    <a:pt x="1868" y="16879"/>
                  </a:cubicBezTo>
                  <a:cubicBezTo>
                    <a:pt x="1868" y="8573"/>
                    <a:pt x="8606" y="1835"/>
                    <a:pt x="16912" y="1835"/>
                  </a:cubicBezTo>
                  <a:close/>
                  <a:moveTo>
                    <a:pt x="16912" y="1"/>
                  </a:moveTo>
                  <a:cubicBezTo>
                    <a:pt x="7572" y="1"/>
                    <a:pt x="0" y="7539"/>
                    <a:pt x="0" y="16879"/>
                  </a:cubicBezTo>
                  <a:cubicBezTo>
                    <a:pt x="0" y="26219"/>
                    <a:pt x="7572" y="33791"/>
                    <a:pt x="16912" y="33791"/>
                  </a:cubicBezTo>
                  <a:cubicBezTo>
                    <a:pt x="26252" y="33791"/>
                    <a:pt x="33824" y="26219"/>
                    <a:pt x="33824" y="16879"/>
                  </a:cubicBezTo>
                  <a:cubicBezTo>
                    <a:pt x="33824" y="7539"/>
                    <a:pt x="26252" y="1"/>
                    <a:pt x="16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60"/>
            <p:cNvSpPr/>
            <p:nvPr/>
          </p:nvSpPr>
          <p:spPr>
            <a:xfrm rot="10800000">
              <a:off x="6488377" y="2231460"/>
              <a:ext cx="800701" cy="800617"/>
            </a:xfrm>
            <a:custGeom>
              <a:avLst/>
              <a:gdLst/>
              <a:ahLst/>
              <a:cxnLst/>
              <a:rect l="l" t="t" r="r" b="b"/>
              <a:pathLst>
                <a:path w="33792" h="33792" extrusionOk="0">
                  <a:moveTo>
                    <a:pt x="16912" y="1"/>
                  </a:moveTo>
                  <a:cubicBezTo>
                    <a:pt x="7572" y="1"/>
                    <a:pt x="0" y="7539"/>
                    <a:pt x="0" y="16879"/>
                  </a:cubicBezTo>
                  <a:cubicBezTo>
                    <a:pt x="0" y="26219"/>
                    <a:pt x="7572" y="33791"/>
                    <a:pt x="16912" y="33791"/>
                  </a:cubicBezTo>
                  <a:cubicBezTo>
                    <a:pt x="26219" y="33791"/>
                    <a:pt x="33791" y="26219"/>
                    <a:pt x="33791" y="16879"/>
                  </a:cubicBezTo>
                  <a:cubicBezTo>
                    <a:pt x="33791" y="7539"/>
                    <a:pt x="26252" y="1"/>
                    <a:pt x="16912" y="1"/>
                  </a:cubicBezTo>
                  <a:close/>
                  <a:moveTo>
                    <a:pt x="16912" y="31923"/>
                  </a:moveTo>
                  <a:cubicBezTo>
                    <a:pt x="8607" y="31923"/>
                    <a:pt x="1868" y="25185"/>
                    <a:pt x="1868" y="16879"/>
                  </a:cubicBezTo>
                  <a:cubicBezTo>
                    <a:pt x="1868" y="8573"/>
                    <a:pt x="8607" y="1835"/>
                    <a:pt x="16912" y="1835"/>
                  </a:cubicBezTo>
                  <a:cubicBezTo>
                    <a:pt x="25218" y="1835"/>
                    <a:pt x="31957" y="8573"/>
                    <a:pt x="31957" y="16879"/>
                  </a:cubicBezTo>
                  <a:cubicBezTo>
                    <a:pt x="31957"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60"/>
            <p:cNvSpPr/>
            <p:nvPr/>
          </p:nvSpPr>
          <p:spPr>
            <a:xfrm rot="10800000">
              <a:off x="5434776" y="2231460"/>
              <a:ext cx="800701" cy="800617"/>
            </a:xfrm>
            <a:custGeom>
              <a:avLst/>
              <a:gdLst/>
              <a:ahLst/>
              <a:cxnLst/>
              <a:rect l="l" t="t" r="r" b="b"/>
              <a:pathLst>
                <a:path w="33792" h="33792" extrusionOk="0">
                  <a:moveTo>
                    <a:pt x="16879" y="1"/>
                  </a:moveTo>
                  <a:cubicBezTo>
                    <a:pt x="7539" y="1"/>
                    <a:pt x="0" y="7539"/>
                    <a:pt x="0" y="16879"/>
                  </a:cubicBezTo>
                  <a:cubicBezTo>
                    <a:pt x="0" y="26219"/>
                    <a:pt x="7539" y="33791"/>
                    <a:pt x="16879" y="33791"/>
                  </a:cubicBezTo>
                  <a:cubicBezTo>
                    <a:pt x="26219" y="33791"/>
                    <a:pt x="33791" y="26219"/>
                    <a:pt x="33791" y="16879"/>
                  </a:cubicBezTo>
                  <a:cubicBezTo>
                    <a:pt x="33791" y="7539"/>
                    <a:pt x="26219" y="1"/>
                    <a:pt x="16879" y="1"/>
                  </a:cubicBezTo>
                  <a:close/>
                  <a:moveTo>
                    <a:pt x="16879" y="31923"/>
                  </a:moveTo>
                  <a:cubicBezTo>
                    <a:pt x="8573" y="31923"/>
                    <a:pt x="1835" y="25185"/>
                    <a:pt x="1835" y="16879"/>
                  </a:cubicBezTo>
                  <a:cubicBezTo>
                    <a:pt x="1835" y="8573"/>
                    <a:pt x="8573" y="1835"/>
                    <a:pt x="16879" y="1835"/>
                  </a:cubicBezTo>
                  <a:cubicBezTo>
                    <a:pt x="25185" y="1835"/>
                    <a:pt x="31923" y="8573"/>
                    <a:pt x="31923" y="16879"/>
                  </a:cubicBezTo>
                  <a:cubicBezTo>
                    <a:pt x="31923" y="25185"/>
                    <a:pt x="25185" y="31923"/>
                    <a:pt x="16879"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60"/>
            <p:cNvSpPr/>
            <p:nvPr/>
          </p:nvSpPr>
          <p:spPr>
            <a:xfrm rot="10800000">
              <a:off x="4381980" y="2231460"/>
              <a:ext cx="800678" cy="800617"/>
            </a:xfrm>
            <a:custGeom>
              <a:avLst/>
              <a:gdLst/>
              <a:ahLst/>
              <a:cxnLst/>
              <a:rect l="l" t="t" r="r" b="b"/>
              <a:pathLst>
                <a:path w="33791" h="33792" extrusionOk="0">
                  <a:moveTo>
                    <a:pt x="16912" y="1"/>
                  </a:moveTo>
                  <a:cubicBezTo>
                    <a:pt x="7572" y="1"/>
                    <a:pt x="0" y="7539"/>
                    <a:pt x="0" y="16879"/>
                  </a:cubicBezTo>
                  <a:cubicBezTo>
                    <a:pt x="0" y="26219"/>
                    <a:pt x="7572" y="33791"/>
                    <a:pt x="16912" y="33791"/>
                  </a:cubicBezTo>
                  <a:cubicBezTo>
                    <a:pt x="26252" y="33791"/>
                    <a:pt x="33791" y="26219"/>
                    <a:pt x="33791" y="16879"/>
                  </a:cubicBezTo>
                  <a:cubicBezTo>
                    <a:pt x="33791" y="7539"/>
                    <a:pt x="26252" y="1"/>
                    <a:pt x="16912" y="1"/>
                  </a:cubicBezTo>
                  <a:close/>
                  <a:moveTo>
                    <a:pt x="16912" y="31923"/>
                  </a:moveTo>
                  <a:cubicBezTo>
                    <a:pt x="8606" y="31923"/>
                    <a:pt x="1868" y="25185"/>
                    <a:pt x="1868" y="16879"/>
                  </a:cubicBezTo>
                  <a:cubicBezTo>
                    <a:pt x="1868" y="8573"/>
                    <a:pt x="8606" y="1835"/>
                    <a:pt x="16912" y="1835"/>
                  </a:cubicBezTo>
                  <a:cubicBezTo>
                    <a:pt x="25218" y="1835"/>
                    <a:pt x="31956" y="8573"/>
                    <a:pt x="31956" y="16879"/>
                  </a:cubicBezTo>
                  <a:cubicBezTo>
                    <a:pt x="31956"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2" name="Google Shape;5562;p60"/>
          <p:cNvGrpSpPr/>
          <p:nvPr/>
        </p:nvGrpSpPr>
        <p:grpSpPr>
          <a:xfrm>
            <a:off x="6840408" y="2014643"/>
            <a:ext cx="1586327" cy="371557"/>
            <a:chOff x="1247650" y="2075423"/>
            <a:chExt cx="6648477" cy="1557238"/>
          </a:xfrm>
        </p:grpSpPr>
        <p:sp>
          <p:nvSpPr>
            <p:cNvPr id="5563" name="Google Shape;5563;p60"/>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60"/>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60"/>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60"/>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60"/>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60"/>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w="19050"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9" name="Google Shape;5569;p60"/>
          <p:cNvGrpSpPr/>
          <p:nvPr/>
        </p:nvGrpSpPr>
        <p:grpSpPr>
          <a:xfrm>
            <a:off x="5271678" y="1167833"/>
            <a:ext cx="1415601" cy="1648533"/>
            <a:chOff x="1839112" y="2209163"/>
            <a:chExt cx="1918159" cy="2233784"/>
          </a:xfrm>
        </p:grpSpPr>
        <p:sp>
          <p:nvSpPr>
            <p:cNvPr id="5570" name="Google Shape;5570;p60"/>
            <p:cNvSpPr/>
            <p:nvPr/>
          </p:nvSpPr>
          <p:spPr>
            <a:xfrm>
              <a:off x="1839112"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60"/>
            <p:cNvSpPr/>
            <p:nvPr/>
          </p:nvSpPr>
          <p:spPr>
            <a:xfrm>
              <a:off x="3182171"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60"/>
            <p:cNvSpPr/>
            <p:nvPr/>
          </p:nvSpPr>
          <p:spPr>
            <a:xfrm>
              <a:off x="3182171"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73" name="Google Shape;5573;p60"/>
            <p:cNvCxnSpPr>
              <a:stCxn id="5570" idx="6"/>
              <a:endCxn id="5571" idx="2"/>
            </p:cNvCxnSpPr>
            <p:nvPr/>
          </p:nvCxnSpPr>
          <p:spPr>
            <a:xfrm>
              <a:off x="2414212" y="2496713"/>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5574" name="Google Shape;5574;p60"/>
            <p:cNvCxnSpPr>
              <a:stCxn id="5571" idx="4"/>
              <a:endCxn id="5575" idx="0"/>
            </p:cNvCxnSpPr>
            <p:nvPr/>
          </p:nvCxnSpPr>
          <p:spPr>
            <a:xfrm rot="5400000">
              <a:off x="2669921" y="2240963"/>
              <a:ext cx="256500" cy="1343100"/>
            </a:xfrm>
            <a:prstGeom prst="bentConnector3">
              <a:avLst>
                <a:gd name="adj1" fmla="val 50000"/>
              </a:avLst>
            </a:prstGeom>
            <a:noFill/>
            <a:ln w="19050" cap="flat" cmpd="sng">
              <a:solidFill>
                <a:srgbClr val="374957"/>
              </a:solidFill>
              <a:prstDash val="solid"/>
              <a:round/>
              <a:headEnd type="none" w="med" len="med"/>
              <a:tailEnd type="none" w="med" len="med"/>
            </a:ln>
          </p:spPr>
        </p:cxnSp>
        <p:cxnSp>
          <p:nvCxnSpPr>
            <p:cNvPr id="5576" name="Google Shape;5576;p60"/>
            <p:cNvCxnSpPr>
              <a:stCxn id="5575" idx="6"/>
              <a:endCxn id="5572" idx="2"/>
            </p:cNvCxnSpPr>
            <p:nvPr/>
          </p:nvCxnSpPr>
          <p:spPr>
            <a:xfrm>
              <a:off x="2414212" y="3328316"/>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5577" name="Google Shape;5577;p60"/>
            <p:cNvCxnSpPr>
              <a:stCxn id="5572" idx="4"/>
              <a:endCxn id="5578" idx="0"/>
            </p:cNvCxnSpPr>
            <p:nvPr/>
          </p:nvCxnSpPr>
          <p:spPr>
            <a:xfrm rot="5400000">
              <a:off x="2672171" y="3070316"/>
              <a:ext cx="252000" cy="1343100"/>
            </a:xfrm>
            <a:prstGeom prst="bentConnector3">
              <a:avLst>
                <a:gd name="adj1" fmla="val 49996"/>
              </a:avLst>
            </a:prstGeom>
            <a:noFill/>
            <a:ln w="19050" cap="flat" cmpd="sng">
              <a:solidFill>
                <a:srgbClr val="374957"/>
              </a:solidFill>
              <a:prstDash val="solid"/>
              <a:round/>
              <a:headEnd type="none" w="med" len="med"/>
              <a:tailEnd type="none" w="med" len="med"/>
            </a:ln>
          </p:spPr>
        </p:cxnSp>
        <p:sp>
          <p:nvSpPr>
            <p:cNvPr id="5575" name="Google Shape;5575;p60"/>
            <p:cNvSpPr/>
            <p:nvPr/>
          </p:nvSpPr>
          <p:spPr>
            <a:xfrm>
              <a:off x="1839112"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60"/>
            <p:cNvSpPr/>
            <p:nvPr/>
          </p:nvSpPr>
          <p:spPr>
            <a:xfrm>
              <a:off x="1839112"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60"/>
            <p:cNvSpPr/>
            <p:nvPr/>
          </p:nvSpPr>
          <p:spPr>
            <a:xfrm>
              <a:off x="3182171"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80" name="Google Shape;5580;p60"/>
            <p:cNvCxnSpPr>
              <a:endCxn id="5579" idx="2"/>
            </p:cNvCxnSpPr>
            <p:nvPr/>
          </p:nvCxnSpPr>
          <p:spPr>
            <a:xfrm>
              <a:off x="2413871" y="4154498"/>
              <a:ext cx="768300" cy="900"/>
            </a:xfrm>
            <a:prstGeom prst="bentConnector3">
              <a:avLst>
                <a:gd name="adj1" fmla="val 50000"/>
              </a:avLst>
            </a:prstGeom>
            <a:noFill/>
            <a:ln w="19050" cap="flat" cmpd="sng">
              <a:solidFill>
                <a:srgbClr val="374957"/>
              </a:solidFill>
              <a:prstDash val="solid"/>
              <a:round/>
              <a:headEnd type="none" w="med" len="med"/>
              <a:tailEnd type="none" w="med" len="med"/>
            </a:ln>
          </p:spPr>
        </p:cxnSp>
      </p:grpSp>
      <p:grpSp>
        <p:nvGrpSpPr>
          <p:cNvPr id="5581" name="Google Shape;5581;p60"/>
          <p:cNvGrpSpPr/>
          <p:nvPr/>
        </p:nvGrpSpPr>
        <p:grpSpPr>
          <a:xfrm>
            <a:off x="3428944" y="1185917"/>
            <a:ext cx="1637968" cy="154942"/>
            <a:chOff x="238125" y="2506075"/>
            <a:chExt cx="7115411" cy="673075"/>
          </a:xfrm>
        </p:grpSpPr>
        <p:sp>
          <p:nvSpPr>
            <p:cNvPr id="5582" name="Google Shape;5582;p60"/>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60"/>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60"/>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60"/>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60"/>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7" name="Google Shape;5587;p60"/>
          <p:cNvGrpSpPr/>
          <p:nvPr/>
        </p:nvGrpSpPr>
        <p:grpSpPr>
          <a:xfrm>
            <a:off x="1969680" y="1500635"/>
            <a:ext cx="1262932" cy="785408"/>
            <a:chOff x="548861" y="389676"/>
            <a:chExt cx="3843371" cy="2390163"/>
          </a:xfrm>
        </p:grpSpPr>
        <p:cxnSp>
          <p:nvCxnSpPr>
            <p:cNvPr id="5588" name="Google Shape;5588;p60"/>
            <p:cNvCxnSpPr/>
            <p:nvPr/>
          </p:nvCxnSpPr>
          <p:spPr>
            <a:xfrm rot="10800000" flipH="1">
              <a:off x="3486925" y="1918250"/>
              <a:ext cx="742200" cy="6903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5589" name="Google Shape;5589;p60"/>
            <p:cNvCxnSpPr/>
            <p:nvPr/>
          </p:nvCxnSpPr>
          <p:spPr>
            <a:xfrm rot="-5400000" flipH="1">
              <a:off x="3486925" y="577350"/>
              <a:ext cx="650100" cy="6501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5590" name="Google Shape;5590;p60"/>
            <p:cNvCxnSpPr/>
            <p:nvPr/>
          </p:nvCxnSpPr>
          <p:spPr>
            <a:xfrm>
              <a:off x="2725450" y="576000"/>
              <a:ext cx="1410600" cy="18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5591" name="Google Shape;5591;p60"/>
            <p:cNvCxnSpPr/>
            <p:nvPr/>
          </p:nvCxnSpPr>
          <p:spPr>
            <a:xfrm rot="10800000" flipH="1">
              <a:off x="756500" y="577975"/>
              <a:ext cx="1705500" cy="1049100"/>
            </a:xfrm>
            <a:prstGeom prst="bentConnector3">
              <a:avLst>
                <a:gd name="adj1" fmla="val 50000"/>
              </a:avLst>
            </a:prstGeom>
            <a:noFill/>
            <a:ln w="9525" cap="flat" cmpd="sng">
              <a:solidFill>
                <a:srgbClr val="BAC8D3"/>
              </a:solidFill>
              <a:prstDash val="solid"/>
              <a:round/>
              <a:headEnd type="none" w="med" len="med"/>
              <a:tailEnd type="none" w="med" len="med"/>
            </a:ln>
          </p:spPr>
        </p:cxnSp>
        <p:cxnSp>
          <p:nvCxnSpPr>
            <p:cNvPr id="5592" name="Google Shape;5592;p60"/>
            <p:cNvCxnSpPr/>
            <p:nvPr/>
          </p:nvCxnSpPr>
          <p:spPr>
            <a:xfrm>
              <a:off x="760067" y="1625791"/>
              <a:ext cx="1689000" cy="9741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5593" name="Google Shape;5593;p60"/>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94" name="Google Shape;5594;p60"/>
            <p:cNvCxnSpPr/>
            <p:nvPr/>
          </p:nvCxnSpPr>
          <p:spPr>
            <a:xfrm>
              <a:off x="2725450" y="2609025"/>
              <a:ext cx="1416000" cy="18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5595" name="Google Shape;5595;p60"/>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60"/>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60"/>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60"/>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60"/>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60"/>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1" name="Google Shape;5601;p60"/>
          <p:cNvGrpSpPr/>
          <p:nvPr/>
        </p:nvGrpSpPr>
        <p:grpSpPr>
          <a:xfrm>
            <a:off x="757812" y="2607512"/>
            <a:ext cx="1412054" cy="633562"/>
            <a:chOff x="1187400" y="2529299"/>
            <a:chExt cx="6769193" cy="2241903"/>
          </a:xfrm>
        </p:grpSpPr>
        <p:sp>
          <p:nvSpPr>
            <p:cNvPr id="5602" name="Google Shape;5602;p60"/>
            <p:cNvSpPr/>
            <p:nvPr/>
          </p:nvSpPr>
          <p:spPr>
            <a:xfrm>
              <a:off x="3802943" y="2529299"/>
              <a:ext cx="1538100" cy="442500"/>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03" name="Google Shape;5603;p60"/>
            <p:cNvSpPr/>
            <p:nvPr/>
          </p:nvSpPr>
          <p:spPr>
            <a:xfrm>
              <a:off x="5573240"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604" name="Google Shape;5604;p60"/>
            <p:cNvSpPr/>
            <p:nvPr/>
          </p:nvSpPr>
          <p:spPr>
            <a:xfrm>
              <a:off x="2032647"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605" name="Google Shape;5605;p60"/>
            <p:cNvSpPr/>
            <p:nvPr/>
          </p:nvSpPr>
          <p:spPr>
            <a:xfrm>
              <a:off x="11874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606" name="Google Shape;5606;p60"/>
            <p:cNvSpPr/>
            <p:nvPr/>
          </p:nvSpPr>
          <p:spPr>
            <a:xfrm>
              <a:off x="28778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607" name="Google Shape;5607;p60"/>
            <p:cNvSpPr/>
            <p:nvPr/>
          </p:nvSpPr>
          <p:spPr>
            <a:xfrm>
              <a:off x="47280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5608" name="Google Shape;5608;p60"/>
            <p:cNvSpPr/>
            <p:nvPr/>
          </p:nvSpPr>
          <p:spPr>
            <a:xfrm>
              <a:off x="64184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5609" name="Google Shape;5609;p60"/>
            <p:cNvCxnSpPr>
              <a:stCxn id="5602" idx="2"/>
              <a:endCxn id="5603" idx="0"/>
            </p:cNvCxnSpPr>
            <p:nvPr/>
          </p:nvCxnSpPr>
          <p:spPr>
            <a:xfrm rot="-5400000" flipH="1">
              <a:off x="5228543" y="2315249"/>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5610" name="Google Shape;5610;p60"/>
            <p:cNvCxnSpPr>
              <a:stCxn id="5604" idx="0"/>
              <a:endCxn id="5602" idx="2"/>
            </p:cNvCxnSpPr>
            <p:nvPr/>
          </p:nvCxnSpPr>
          <p:spPr>
            <a:xfrm rot="-5400000">
              <a:off x="3458247" y="2315250"/>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5611" name="Google Shape;5611;p60"/>
            <p:cNvCxnSpPr>
              <a:stCxn id="5604" idx="2"/>
              <a:endCxn id="5606" idx="0"/>
            </p:cNvCxnSpPr>
            <p:nvPr/>
          </p:nvCxnSpPr>
          <p:spPr>
            <a:xfrm rot="-5400000" flipH="1">
              <a:off x="2995647" y="3677550"/>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5612" name="Google Shape;5612;p60"/>
            <p:cNvCxnSpPr>
              <a:stCxn id="5605" idx="0"/>
              <a:endCxn id="5604" idx="2"/>
            </p:cNvCxnSpPr>
            <p:nvPr/>
          </p:nvCxnSpPr>
          <p:spPr>
            <a:xfrm rot="-5400000">
              <a:off x="21504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5613" name="Google Shape;5613;p60"/>
            <p:cNvCxnSpPr>
              <a:stCxn id="5603" idx="2"/>
              <a:endCxn id="5608" idx="0"/>
            </p:cNvCxnSpPr>
            <p:nvPr/>
          </p:nvCxnSpPr>
          <p:spPr>
            <a:xfrm rot="-5400000" flipH="1">
              <a:off x="6536390" y="3677400"/>
              <a:ext cx="457200" cy="8454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5614" name="Google Shape;5614;p60"/>
            <p:cNvCxnSpPr>
              <a:stCxn id="5607" idx="0"/>
              <a:endCxn id="5603" idx="2"/>
            </p:cNvCxnSpPr>
            <p:nvPr/>
          </p:nvCxnSpPr>
          <p:spPr>
            <a:xfrm rot="-5400000">
              <a:off x="56910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grpSp>
      <p:grpSp>
        <p:nvGrpSpPr>
          <p:cNvPr id="5615" name="Google Shape;5615;p60"/>
          <p:cNvGrpSpPr/>
          <p:nvPr/>
        </p:nvGrpSpPr>
        <p:grpSpPr>
          <a:xfrm>
            <a:off x="6844058" y="3100221"/>
            <a:ext cx="1579035" cy="540873"/>
            <a:chOff x="6895650" y="3126697"/>
            <a:chExt cx="1436662" cy="492105"/>
          </a:xfrm>
        </p:grpSpPr>
        <p:sp>
          <p:nvSpPr>
            <p:cNvPr id="5616" name="Google Shape;5616;p60"/>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60"/>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60"/>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60"/>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60"/>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1" name="Google Shape;5621;p60"/>
            <p:cNvGrpSpPr/>
            <p:nvPr/>
          </p:nvGrpSpPr>
          <p:grpSpPr>
            <a:xfrm>
              <a:off x="6995957" y="3335810"/>
              <a:ext cx="1230393" cy="71754"/>
              <a:chOff x="6995957" y="3287964"/>
              <a:chExt cx="1230393" cy="71754"/>
            </a:xfrm>
          </p:grpSpPr>
          <p:sp>
            <p:nvSpPr>
              <p:cNvPr id="5622" name="Google Shape;5622;p60"/>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60"/>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60"/>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60"/>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60"/>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27" name="Google Shape;5627;p60"/>
          <p:cNvGrpSpPr/>
          <p:nvPr/>
        </p:nvGrpSpPr>
        <p:grpSpPr>
          <a:xfrm>
            <a:off x="6842640" y="3736984"/>
            <a:ext cx="1581862" cy="650625"/>
            <a:chOff x="6777990" y="3710194"/>
            <a:chExt cx="1646915" cy="677382"/>
          </a:xfrm>
        </p:grpSpPr>
        <p:grpSp>
          <p:nvGrpSpPr>
            <p:cNvPr id="5628" name="Google Shape;5628;p60"/>
            <p:cNvGrpSpPr/>
            <p:nvPr/>
          </p:nvGrpSpPr>
          <p:grpSpPr>
            <a:xfrm>
              <a:off x="6777990" y="3874492"/>
              <a:ext cx="411129" cy="513083"/>
              <a:chOff x="6777990" y="3874492"/>
              <a:chExt cx="411129" cy="513083"/>
            </a:xfrm>
          </p:grpSpPr>
          <p:cxnSp>
            <p:nvCxnSpPr>
              <p:cNvPr id="5629" name="Google Shape;5629;p60"/>
              <p:cNvCxnSpPr/>
              <p:nvPr/>
            </p:nvCxnSpPr>
            <p:spPr>
              <a:xfrm>
                <a:off x="6977019"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5630" name="Google Shape;5630;p60"/>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1" name="Google Shape;5631;p60"/>
            <p:cNvGrpSpPr/>
            <p:nvPr/>
          </p:nvGrpSpPr>
          <p:grpSpPr>
            <a:xfrm>
              <a:off x="7188425" y="3710194"/>
              <a:ext cx="411123" cy="520535"/>
              <a:chOff x="7188425" y="3710194"/>
              <a:chExt cx="411123" cy="520535"/>
            </a:xfrm>
          </p:grpSpPr>
          <p:cxnSp>
            <p:nvCxnSpPr>
              <p:cNvPr id="5632" name="Google Shape;5632;p60"/>
              <p:cNvCxnSpPr/>
              <p:nvPr/>
            </p:nvCxnSpPr>
            <p:spPr>
              <a:xfrm rot="10800000">
                <a:off x="7393988" y="3710194"/>
                <a:ext cx="0" cy="170700"/>
              </a:xfrm>
              <a:prstGeom prst="straightConnector1">
                <a:avLst/>
              </a:prstGeom>
              <a:noFill/>
              <a:ln w="19050" cap="flat" cmpd="sng">
                <a:solidFill>
                  <a:srgbClr val="A5B7C6"/>
                </a:solidFill>
                <a:prstDash val="solid"/>
                <a:round/>
                <a:headEnd type="none" w="med" len="med"/>
                <a:tailEnd type="diamond" w="med" len="med"/>
              </a:ln>
            </p:spPr>
          </p:cxnSp>
          <p:sp>
            <p:nvSpPr>
              <p:cNvPr id="5633" name="Google Shape;5633;p60"/>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4" name="Google Shape;5634;p60"/>
            <p:cNvGrpSpPr/>
            <p:nvPr/>
          </p:nvGrpSpPr>
          <p:grpSpPr>
            <a:xfrm>
              <a:off x="7603341" y="3874492"/>
              <a:ext cx="411474" cy="513083"/>
              <a:chOff x="7603341" y="3874492"/>
              <a:chExt cx="411474" cy="513083"/>
            </a:xfrm>
          </p:grpSpPr>
          <p:cxnSp>
            <p:nvCxnSpPr>
              <p:cNvPr id="5635" name="Google Shape;5635;p60"/>
              <p:cNvCxnSpPr/>
              <p:nvPr/>
            </p:nvCxnSpPr>
            <p:spPr>
              <a:xfrm>
                <a:off x="7809095"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5636" name="Google Shape;5636;p60"/>
              <p:cNvSpPr/>
              <p:nvPr/>
            </p:nvSpPr>
            <p:spPr>
              <a:xfrm>
                <a:off x="7603341" y="3874492"/>
                <a:ext cx="411474" cy="356237"/>
              </a:xfrm>
              <a:custGeom>
                <a:avLst/>
                <a:gdLst/>
                <a:ahLst/>
                <a:cxnLst/>
                <a:rect l="l" t="t" r="r" b="b"/>
                <a:pathLst>
                  <a:path w="69330" h="60023" extrusionOk="0">
                    <a:moveTo>
                      <a:pt x="17333" y="0"/>
                    </a:moveTo>
                    <a:lnTo>
                      <a:pt x="1" y="30011"/>
                    </a:lnTo>
                    <a:lnTo>
                      <a:pt x="17333" y="60023"/>
                    </a:lnTo>
                    <a:lnTo>
                      <a:pt x="51998" y="60023"/>
                    </a:lnTo>
                    <a:lnTo>
                      <a:pt x="69330" y="30011"/>
                    </a:lnTo>
                    <a:lnTo>
                      <a:pt x="51998"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7" name="Google Shape;5637;p60"/>
            <p:cNvGrpSpPr/>
            <p:nvPr/>
          </p:nvGrpSpPr>
          <p:grpSpPr>
            <a:xfrm>
              <a:off x="8013776" y="3722847"/>
              <a:ext cx="411129" cy="507881"/>
              <a:chOff x="8013776" y="3722847"/>
              <a:chExt cx="411129" cy="507881"/>
            </a:xfrm>
          </p:grpSpPr>
          <p:cxnSp>
            <p:nvCxnSpPr>
              <p:cNvPr id="5638" name="Google Shape;5638;p60"/>
              <p:cNvCxnSpPr/>
              <p:nvPr/>
            </p:nvCxnSpPr>
            <p:spPr>
              <a:xfrm rot="10800000">
                <a:off x="8219339" y="3722847"/>
                <a:ext cx="0" cy="169800"/>
              </a:xfrm>
              <a:prstGeom prst="straightConnector1">
                <a:avLst/>
              </a:prstGeom>
              <a:noFill/>
              <a:ln w="19050" cap="flat" cmpd="sng">
                <a:solidFill>
                  <a:srgbClr val="A5B7C6"/>
                </a:solidFill>
                <a:prstDash val="solid"/>
                <a:round/>
                <a:headEnd type="none" w="med" len="med"/>
                <a:tailEnd type="diamond" w="med" len="med"/>
              </a:ln>
            </p:spPr>
          </p:cxnSp>
          <p:sp>
            <p:nvSpPr>
              <p:cNvPr id="5639" name="Google Shape;5639;p60"/>
              <p:cNvSpPr/>
              <p:nvPr/>
            </p:nvSpPr>
            <p:spPr>
              <a:xfrm>
                <a:off x="8013776"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40" name="Google Shape;5640;p60"/>
          <p:cNvGrpSpPr/>
          <p:nvPr/>
        </p:nvGrpSpPr>
        <p:grpSpPr>
          <a:xfrm>
            <a:off x="5262155" y="2909824"/>
            <a:ext cx="1421889" cy="1020603"/>
            <a:chOff x="5190863" y="2824811"/>
            <a:chExt cx="1544860" cy="1108869"/>
          </a:xfrm>
        </p:grpSpPr>
        <p:grpSp>
          <p:nvGrpSpPr>
            <p:cNvPr id="5641" name="Google Shape;5641;p60"/>
            <p:cNvGrpSpPr/>
            <p:nvPr/>
          </p:nvGrpSpPr>
          <p:grpSpPr>
            <a:xfrm>
              <a:off x="5938695" y="3176919"/>
              <a:ext cx="685761" cy="404739"/>
              <a:chOff x="5938695" y="3176919"/>
              <a:chExt cx="685761" cy="404739"/>
            </a:xfrm>
          </p:grpSpPr>
          <p:grpSp>
            <p:nvGrpSpPr>
              <p:cNvPr id="5642" name="Google Shape;5642;p60"/>
              <p:cNvGrpSpPr/>
              <p:nvPr/>
            </p:nvGrpSpPr>
            <p:grpSpPr>
              <a:xfrm>
                <a:off x="5938695" y="3176919"/>
                <a:ext cx="685761" cy="404739"/>
                <a:chOff x="5938695" y="3176919"/>
                <a:chExt cx="685761" cy="404739"/>
              </a:xfrm>
            </p:grpSpPr>
            <p:sp>
              <p:nvSpPr>
                <p:cNvPr id="5643" name="Google Shape;5643;p60"/>
                <p:cNvSpPr/>
                <p:nvPr/>
              </p:nvSpPr>
              <p:spPr>
                <a:xfrm>
                  <a:off x="5938695" y="3176919"/>
                  <a:ext cx="404679" cy="404739"/>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60"/>
                <p:cNvSpPr/>
                <p:nvPr/>
              </p:nvSpPr>
              <p:spPr>
                <a:xfrm>
                  <a:off x="6256893" y="3285705"/>
                  <a:ext cx="367562" cy="187754"/>
                </a:xfrm>
                <a:custGeom>
                  <a:avLst/>
                  <a:gdLst/>
                  <a:ahLst/>
                  <a:cxnLst/>
                  <a:rect l="l" t="t" r="r" b="b"/>
                  <a:pathLst>
                    <a:path w="8764" h="4477" extrusionOk="0">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5" name="Google Shape;5645;p60"/>
              <p:cNvSpPr/>
              <p:nvPr/>
            </p:nvSpPr>
            <p:spPr>
              <a:xfrm>
                <a:off x="6044300" y="3282475"/>
                <a:ext cx="191959" cy="191990"/>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6" name="Google Shape;5646;p60"/>
            <p:cNvGrpSpPr/>
            <p:nvPr/>
          </p:nvGrpSpPr>
          <p:grpSpPr>
            <a:xfrm>
              <a:off x="5305233" y="3176835"/>
              <a:ext cx="685971" cy="404655"/>
              <a:chOff x="5305233" y="3176835"/>
              <a:chExt cx="685971" cy="404655"/>
            </a:xfrm>
          </p:grpSpPr>
          <p:grpSp>
            <p:nvGrpSpPr>
              <p:cNvPr id="5647" name="Google Shape;5647;p60"/>
              <p:cNvGrpSpPr/>
              <p:nvPr/>
            </p:nvGrpSpPr>
            <p:grpSpPr>
              <a:xfrm>
                <a:off x="5305233" y="3176835"/>
                <a:ext cx="685971" cy="404655"/>
                <a:chOff x="5305233" y="3176835"/>
                <a:chExt cx="685971" cy="404655"/>
              </a:xfrm>
            </p:grpSpPr>
            <p:sp>
              <p:nvSpPr>
                <p:cNvPr id="5648" name="Google Shape;5648;p60"/>
                <p:cNvSpPr/>
                <p:nvPr/>
              </p:nvSpPr>
              <p:spPr>
                <a:xfrm>
                  <a:off x="5586650" y="3176835"/>
                  <a:ext cx="404553" cy="404655"/>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60"/>
                <p:cNvSpPr/>
                <p:nvPr/>
              </p:nvSpPr>
              <p:spPr>
                <a:xfrm>
                  <a:off x="5305233" y="3285914"/>
                  <a:ext cx="367352" cy="187796"/>
                </a:xfrm>
                <a:custGeom>
                  <a:avLst/>
                  <a:gdLst/>
                  <a:ahLst/>
                  <a:cxnLst/>
                  <a:rect l="l" t="t" r="r" b="b"/>
                  <a:pathLst>
                    <a:path w="8759" h="4478" extrusionOk="0">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0" name="Google Shape;5650;p60"/>
              <p:cNvSpPr/>
              <p:nvPr/>
            </p:nvSpPr>
            <p:spPr>
              <a:xfrm>
                <a:off x="5694436" y="3282475"/>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1" name="Google Shape;5651;p60"/>
            <p:cNvSpPr/>
            <p:nvPr/>
          </p:nvSpPr>
          <p:spPr>
            <a:xfrm>
              <a:off x="6103938" y="3114683"/>
              <a:ext cx="40933" cy="7549"/>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2" name="Google Shape;5652;p60"/>
            <p:cNvGrpSpPr/>
            <p:nvPr/>
          </p:nvGrpSpPr>
          <p:grpSpPr>
            <a:xfrm>
              <a:off x="5657361" y="2824811"/>
              <a:ext cx="1078361" cy="404655"/>
              <a:chOff x="5657361" y="2824811"/>
              <a:chExt cx="1078361" cy="404655"/>
            </a:xfrm>
          </p:grpSpPr>
          <p:grpSp>
            <p:nvGrpSpPr>
              <p:cNvPr id="5653" name="Google Shape;5653;p60"/>
              <p:cNvGrpSpPr/>
              <p:nvPr/>
            </p:nvGrpSpPr>
            <p:grpSpPr>
              <a:xfrm>
                <a:off x="5657361" y="2824811"/>
                <a:ext cx="1078361" cy="404655"/>
                <a:chOff x="5657361" y="2824811"/>
                <a:chExt cx="1078361" cy="404655"/>
              </a:xfrm>
            </p:grpSpPr>
            <p:grpSp>
              <p:nvGrpSpPr>
                <p:cNvPr id="5654" name="Google Shape;5654;p60"/>
                <p:cNvGrpSpPr/>
                <p:nvPr/>
              </p:nvGrpSpPr>
              <p:grpSpPr>
                <a:xfrm>
                  <a:off x="5938485" y="2824811"/>
                  <a:ext cx="797237" cy="404655"/>
                  <a:chOff x="5938485" y="2824811"/>
                  <a:chExt cx="797237" cy="404655"/>
                </a:xfrm>
              </p:grpSpPr>
              <p:sp>
                <p:nvSpPr>
                  <p:cNvPr id="5655" name="Google Shape;5655;p60"/>
                  <p:cNvSpPr/>
                  <p:nvPr/>
                </p:nvSpPr>
                <p:spPr>
                  <a:xfrm>
                    <a:off x="6137952" y="2824811"/>
                    <a:ext cx="597771" cy="301698"/>
                  </a:xfrm>
                  <a:custGeom>
                    <a:avLst/>
                    <a:gdLst/>
                    <a:ahLst/>
                    <a:cxnLst/>
                    <a:rect l="l" t="t" r="r" b="b"/>
                    <a:pathLst>
                      <a:path w="14253" h="7194" extrusionOk="0">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60"/>
                  <p:cNvSpPr/>
                  <p:nvPr/>
                </p:nvSpPr>
                <p:spPr>
                  <a:xfrm>
                    <a:off x="5938485" y="2824811"/>
                    <a:ext cx="202151" cy="404655"/>
                  </a:xfrm>
                  <a:custGeom>
                    <a:avLst/>
                    <a:gdLst/>
                    <a:ahLst/>
                    <a:cxnLst/>
                    <a:rect l="l" t="t" r="r" b="b"/>
                    <a:pathLst>
                      <a:path w="4820" h="9649" extrusionOk="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7" name="Google Shape;5657;p60"/>
                <p:cNvSpPr/>
                <p:nvPr/>
              </p:nvSpPr>
              <p:spPr>
                <a:xfrm>
                  <a:off x="5657361" y="2934478"/>
                  <a:ext cx="367688" cy="187838"/>
                </a:xfrm>
                <a:custGeom>
                  <a:avLst/>
                  <a:gdLst/>
                  <a:ahLst/>
                  <a:cxnLst/>
                  <a:rect l="l" t="t" r="r" b="b"/>
                  <a:pathLst>
                    <a:path w="8767" h="4479" extrusionOk="0">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8" name="Google Shape;5658;p60"/>
              <p:cNvSpPr/>
              <p:nvPr/>
            </p:nvSpPr>
            <p:spPr>
              <a:xfrm>
                <a:off x="6047361" y="2932675"/>
                <a:ext cx="192001" cy="191990"/>
              </a:xfrm>
              <a:custGeom>
                <a:avLst/>
                <a:gdLst/>
                <a:ahLst/>
                <a:cxnLst/>
                <a:rect l="l" t="t" r="r" b="b"/>
                <a:pathLst>
                  <a:path w="4578" h="4578" extrusionOk="0">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9" name="Google Shape;5659;p60"/>
            <p:cNvGrpSpPr/>
            <p:nvPr/>
          </p:nvGrpSpPr>
          <p:grpSpPr>
            <a:xfrm>
              <a:off x="5190863" y="3528942"/>
              <a:ext cx="1078026" cy="404739"/>
              <a:chOff x="5190863" y="3528942"/>
              <a:chExt cx="1078026" cy="404739"/>
            </a:xfrm>
          </p:grpSpPr>
          <p:sp>
            <p:nvSpPr>
              <p:cNvPr id="5660" name="Google Shape;5660;p60"/>
              <p:cNvSpPr/>
              <p:nvPr/>
            </p:nvSpPr>
            <p:spPr>
              <a:xfrm>
                <a:off x="5694436" y="3635379"/>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1" name="Google Shape;5661;p60"/>
              <p:cNvGrpSpPr/>
              <p:nvPr/>
            </p:nvGrpSpPr>
            <p:grpSpPr>
              <a:xfrm>
                <a:off x="5190863" y="3528942"/>
                <a:ext cx="1078026" cy="404739"/>
                <a:chOff x="5190863" y="3528942"/>
                <a:chExt cx="1078026" cy="404739"/>
              </a:xfrm>
            </p:grpSpPr>
            <p:sp>
              <p:nvSpPr>
                <p:cNvPr id="5662" name="Google Shape;5662;p60"/>
                <p:cNvSpPr/>
                <p:nvPr/>
              </p:nvSpPr>
              <p:spPr>
                <a:xfrm>
                  <a:off x="5190863" y="3528942"/>
                  <a:ext cx="800551" cy="404739"/>
                </a:xfrm>
                <a:custGeom>
                  <a:avLst/>
                  <a:gdLst/>
                  <a:ahLst/>
                  <a:cxnLst/>
                  <a:rect l="l" t="t" r="r" b="b"/>
                  <a:pathLst>
                    <a:path w="19088" h="9651" extrusionOk="0">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60"/>
                <p:cNvSpPr/>
                <p:nvPr/>
              </p:nvSpPr>
              <p:spPr>
                <a:xfrm>
                  <a:off x="5905730" y="3637351"/>
                  <a:ext cx="363158" cy="187796"/>
                </a:xfrm>
                <a:custGeom>
                  <a:avLst/>
                  <a:gdLst/>
                  <a:ahLst/>
                  <a:cxnLst/>
                  <a:rect l="l" t="t" r="r" b="b"/>
                  <a:pathLst>
                    <a:path w="8659" h="4478" extrusionOk="0">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664" name="Google Shape;5664;p60"/>
          <p:cNvGrpSpPr/>
          <p:nvPr/>
        </p:nvGrpSpPr>
        <p:grpSpPr>
          <a:xfrm>
            <a:off x="728162" y="1474292"/>
            <a:ext cx="1086719" cy="879487"/>
            <a:chOff x="803162" y="1474292"/>
            <a:chExt cx="1086719" cy="879487"/>
          </a:xfrm>
        </p:grpSpPr>
        <p:grpSp>
          <p:nvGrpSpPr>
            <p:cNvPr id="5665" name="Google Shape;5665;p60"/>
            <p:cNvGrpSpPr/>
            <p:nvPr/>
          </p:nvGrpSpPr>
          <p:grpSpPr>
            <a:xfrm>
              <a:off x="803162" y="1625948"/>
              <a:ext cx="445856" cy="576579"/>
              <a:chOff x="803162" y="1625948"/>
              <a:chExt cx="445856" cy="576579"/>
            </a:xfrm>
          </p:grpSpPr>
          <p:sp>
            <p:nvSpPr>
              <p:cNvPr id="5666" name="Google Shape;5666;p60"/>
              <p:cNvSpPr/>
              <p:nvPr/>
            </p:nvSpPr>
            <p:spPr>
              <a:xfrm>
                <a:off x="803162" y="1847356"/>
                <a:ext cx="133646" cy="13386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7" name="Google Shape;5667;p60"/>
              <p:cNvGrpSpPr/>
              <p:nvPr/>
            </p:nvGrpSpPr>
            <p:grpSpPr>
              <a:xfrm>
                <a:off x="1056023" y="1625948"/>
                <a:ext cx="192995" cy="576579"/>
                <a:chOff x="1056023" y="1625948"/>
                <a:chExt cx="192995" cy="576579"/>
              </a:xfrm>
            </p:grpSpPr>
            <p:sp>
              <p:nvSpPr>
                <p:cNvPr id="5668" name="Google Shape;5668;p60"/>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60"/>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60"/>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60"/>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60"/>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73" name="Google Shape;5673;p60"/>
            <p:cNvGrpSpPr/>
            <p:nvPr/>
          </p:nvGrpSpPr>
          <p:grpSpPr>
            <a:xfrm>
              <a:off x="1371406" y="1474292"/>
              <a:ext cx="518475" cy="879487"/>
              <a:chOff x="1398231" y="1474292"/>
              <a:chExt cx="518475" cy="879487"/>
            </a:xfrm>
          </p:grpSpPr>
          <p:grpSp>
            <p:nvGrpSpPr>
              <p:cNvPr id="5674" name="Google Shape;5674;p60"/>
              <p:cNvGrpSpPr/>
              <p:nvPr/>
            </p:nvGrpSpPr>
            <p:grpSpPr>
              <a:xfrm>
                <a:off x="1398231" y="1474292"/>
                <a:ext cx="518475" cy="341643"/>
                <a:chOff x="1398231" y="1474292"/>
                <a:chExt cx="518475" cy="341643"/>
              </a:xfrm>
            </p:grpSpPr>
            <p:sp>
              <p:nvSpPr>
                <p:cNvPr id="5675" name="Google Shape;5675;p60"/>
                <p:cNvSpPr/>
                <p:nvPr/>
              </p:nvSpPr>
              <p:spPr>
                <a:xfrm>
                  <a:off x="1398231" y="1595601"/>
                  <a:ext cx="102159" cy="99017"/>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6" name="Google Shape;5676;p60"/>
                <p:cNvGrpSpPr/>
                <p:nvPr/>
              </p:nvGrpSpPr>
              <p:grpSpPr>
                <a:xfrm>
                  <a:off x="1616453" y="1474292"/>
                  <a:ext cx="300253" cy="341643"/>
                  <a:chOff x="1616453" y="1475379"/>
                  <a:chExt cx="300253" cy="341643"/>
                </a:xfrm>
              </p:grpSpPr>
              <p:sp>
                <p:nvSpPr>
                  <p:cNvPr id="5677" name="Google Shape;5677;p60"/>
                  <p:cNvSpPr/>
                  <p:nvPr/>
                </p:nvSpPr>
                <p:spPr>
                  <a:xfrm>
                    <a:off x="1631387" y="1645136"/>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60"/>
                  <p:cNvSpPr/>
                  <p:nvPr/>
                </p:nvSpPr>
                <p:spPr>
                  <a:xfrm>
                    <a:off x="1716447" y="1509882"/>
                    <a:ext cx="82400" cy="61302"/>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60"/>
                  <p:cNvSpPr/>
                  <p:nvPr/>
                </p:nvSpPr>
                <p:spPr>
                  <a:xfrm>
                    <a:off x="1716447" y="1719091"/>
                    <a:ext cx="82400" cy="61076"/>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60"/>
                  <p:cNvSpPr/>
                  <p:nvPr/>
                </p:nvSpPr>
                <p:spPr>
                  <a:xfrm>
                    <a:off x="1631387" y="1570955"/>
                    <a:ext cx="85283" cy="74185"/>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60"/>
                  <p:cNvSpPr/>
                  <p:nvPr/>
                </p:nvSpPr>
                <p:spPr>
                  <a:xfrm>
                    <a:off x="1616453" y="1624776"/>
                    <a:ext cx="42868" cy="40717"/>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60"/>
                  <p:cNvSpPr/>
                  <p:nvPr/>
                </p:nvSpPr>
                <p:spPr>
                  <a:xfrm>
                    <a:off x="1784849" y="1760975"/>
                    <a:ext cx="28654" cy="38467"/>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60"/>
                  <p:cNvSpPr/>
                  <p:nvPr/>
                </p:nvSpPr>
                <p:spPr>
                  <a:xfrm>
                    <a:off x="1784849" y="1490834"/>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4" name="Google Shape;5684;p60"/>
                  <p:cNvGrpSpPr/>
                  <p:nvPr/>
                </p:nvGrpSpPr>
                <p:grpSpPr>
                  <a:xfrm>
                    <a:off x="1839639" y="1475379"/>
                    <a:ext cx="77067" cy="341643"/>
                    <a:chOff x="1839639" y="1475379"/>
                    <a:chExt cx="77067" cy="341643"/>
                  </a:xfrm>
                </p:grpSpPr>
                <p:sp>
                  <p:nvSpPr>
                    <p:cNvPr id="5685" name="Google Shape;5685;p60"/>
                    <p:cNvSpPr/>
                    <p:nvPr/>
                  </p:nvSpPr>
                  <p:spPr>
                    <a:xfrm>
                      <a:off x="1839639" y="1745481"/>
                      <a:ext cx="77067" cy="7154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60"/>
                    <p:cNvSpPr/>
                    <p:nvPr/>
                  </p:nvSpPr>
                  <p:spPr>
                    <a:xfrm>
                      <a:off x="1839639" y="1475379"/>
                      <a:ext cx="77067" cy="71595"/>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687" name="Google Shape;5687;p60"/>
              <p:cNvGrpSpPr/>
              <p:nvPr/>
            </p:nvGrpSpPr>
            <p:grpSpPr>
              <a:xfrm>
                <a:off x="1398451" y="2012951"/>
                <a:ext cx="518255" cy="340828"/>
                <a:chOff x="1398451" y="2012951"/>
                <a:chExt cx="518255" cy="340828"/>
              </a:xfrm>
            </p:grpSpPr>
            <p:sp>
              <p:nvSpPr>
                <p:cNvPr id="5688" name="Google Shape;5688;p60"/>
                <p:cNvSpPr/>
                <p:nvPr/>
              </p:nvSpPr>
              <p:spPr>
                <a:xfrm>
                  <a:off x="1398451" y="2133928"/>
                  <a:ext cx="102166" cy="99017"/>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9" name="Google Shape;5689;p60"/>
                <p:cNvGrpSpPr/>
                <p:nvPr/>
              </p:nvGrpSpPr>
              <p:grpSpPr>
                <a:xfrm>
                  <a:off x="1616453" y="2012951"/>
                  <a:ext cx="300253" cy="340828"/>
                  <a:chOff x="1616453" y="2013538"/>
                  <a:chExt cx="300253" cy="340828"/>
                </a:xfrm>
              </p:grpSpPr>
              <p:sp>
                <p:nvSpPr>
                  <p:cNvPr id="5690" name="Google Shape;5690;p60"/>
                  <p:cNvSpPr/>
                  <p:nvPr/>
                </p:nvSpPr>
                <p:spPr>
                  <a:xfrm>
                    <a:off x="1631387" y="2183474"/>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60"/>
                  <p:cNvSpPr/>
                  <p:nvPr/>
                </p:nvSpPr>
                <p:spPr>
                  <a:xfrm>
                    <a:off x="1716447" y="2048220"/>
                    <a:ext cx="82400" cy="61076"/>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60"/>
                  <p:cNvSpPr/>
                  <p:nvPr/>
                </p:nvSpPr>
                <p:spPr>
                  <a:xfrm>
                    <a:off x="1716447" y="2257422"/>
                    <a:ext cx="82400" cy="61083"/>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60"/>
                  <p:cNvSpPr/>
                  <p:nvPr/>
                </p:nvSpPr>
                <p:spPr>
                  <a:xfrm>
                    <a:off x="1631387" y="2109073"/>
                    <a:ext cx="85283" cy="74398"/>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60"/>
                  <p:cNvSpPr/>
                  <p:nvPr/>
                </p:nvSpPr>
                <p:spPr>
                  <a:xfrm>
                    <a:off x="1616453" y="2163114"/>
                    <a:ext cx="42868" cy="40491"/>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60"/>
                  <p:cNvSpPr/>
                  <p:nvPr/>
                </p:nvSpPr>
                <p:spPr>
                  <a:xfrm>
                    <a:off x="1784849" y="2299227"/>
                    <a:ext cx="28654" cy="3851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60"/>
                  <p:cNvSpPr/>
                  <p:nvPr/>
                </p:nvSpPr>
                <p:spPr>
                  <a:xfrm>
                    <a:off x="1784849" y="2028946"/>
                    <a:ext cx="28654" cy="38547"/>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7" name="Google Shape;5697;p60"/>
                  <p:cNvGrpSpPr/>
                  <p:nvPr/>
                </p:nvGrpSpPr>
                <p:grpSpPr>
                  <a:xfrm>
                    <a:off x="1839639" y="2013538"/>
                    <a:ext cx="77067" cy="340828"/>
                    <a:chOff x="1839639" y="2013538"/>
                    <a:chExt cx="77067" cy="340828"/>
                  </a:xfrm>
                </p:grpSpPr>
                <p:sp>
                  <p:nvSpPr>
                    <p:cNvPr id="5698" name="Google Shape;5698;p60"/>
                    <p:cNvSpPr/>
                    <p:nvPr/>
                  </p:nvSpPr>
                  <p:spPr>
                    <a:xfrm>
                      <a:off x="1839639" y="2282618"/>
                      <a:ext cx="77067" cy="71748"/>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60"/>
                    <p:cNvSpPr/>
                    <p:nvPr/>
                  </p:nvSpPr>
                  <p:spPr>
                    <a:xfrm>
                      <a:off x="1839639" y="2013538"/>
                      <a:ext cx="77067" cy="7158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5700" name="Google Shape;5700;p60"/>
          <p:cNvGrpSpPr/>
          <p:nvPr/>
        </p:nvGrpSpPr>
        <p:grpSpPr>
          <a:xfrm>
            <a:off x="724986" y="3605478"/>
            <a:ext cx="1368681" cy="682918"/>
            <a:chOff x="724986" y="3605478"/>
            <a:chExt cx="1368681" cy="682918"/>
          </a:xfrm>
        </p:grpSpPr>
        <p:grpSp>
          <p:nvGrpSpPr>
            <p:cNvPr id="5701" name="Google Shape;5701;p60"/>
            <p:cNvGrpSpPr/>
            <p:nvPr/>
          </p:nvGrpSpPr>
          <p:grpSpPr>
            <a:xfrm>
              <a:off x="1289102" y="3823629"/>
              <a:ext cx="240442" cy="250435"/>
              <a:chOff x="-165066" y="3843615"/>
              <a:chExt cx="221259" cy="230455"/>
            </a:xfrm>
          </p:grpSpPr>
          <p:sp>
            <p:nvSpPr>
              <p:cNvPr id="5702" name="Google Shape;5702;p60"/>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60"/>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60"/>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60"/>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60"/>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60"/>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60"/>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60"/>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60"/>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60"/>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60"/>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60"/>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60"/>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60"/>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60"/>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60"/>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60"/>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60"/>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60"/>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60"/>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2" name="Google Shape;5722;p60"/>
            <p:cNvGrpSpPr/>
            <p:nvPr/>
          </p:nvGrpSpPr>
          <p:grpSpPr>
            <a:xfrm>
              <a:off x="724986" y="3605478"/>
              <a:ext cx="1368681" cy="682918"/>
              <a:chOff x="724986" y="3605478"/>
              <a:chExt cx="1368681" cy="682918"/>
            </a:xfrm>
          </p:grpSpPr>
          <p:grpSp>
            <p:nvGrpSpPr>
              <p:cNvPr id="5723" name="Google Shape;5723;p60"/>
              <p:cNvGrpSpPr/>
              <p:nvPr/>
            </p:nvGrpSpPr>
            <p:grpSpPr>
              <a:xfrm>
                <a:off x="1498221" y="4047614"/>
                <a:ext cx="529172" cy="240783"/>
                <a:chOff x="1498221" y="4047614"/>
                <a:chExt cx="529172" cy="240783"/>
              </a:xfrm>
            </p:grpSpPr>
            <p:grpSp>
              <p:nvGrpSpPr>
                <p:cNvPr id="5724" name="Google Shape;5724;p60"/>
                <p:cNvGrpSpPr/>
                <p:nvPr/>
              </p:nvGrpSpPr>
              <p:grpSpPr>
                <a:xfrm>
                  <a:off x="1826655" y="4224370"/>
                  <a:ext cx="200738" cy="25631"/>
                  <a:chOff x="1826655" y="4224370"/>
                  <a:chExt cx="200738" cy="25631"/>
                </a:xfrm>
              </p:grpSpPr>
              <p:sp>
                <p:nvSpPr>
                  <p:cNvPr id="5725" name="Google Shape;5725;p60"/>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60"/>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7" name="Google Shape;5727;p60"/>
                <p:cNvGrpSpPr/>
                <p:nvPr/>
              </p:nvGrpSpPr>
              <p:grpSpPr>
                <a:xfrm>
                  <a:off x="1498221" y="4047614"/>
                  <a:ext cx="328444" cy="240783"/>
                  <a:chOff x="1498221" y="4047614"/>
                  <a:chExt cx="328444" cy="240783"/>
                </a:xfrm>
              </p:grpSpPr>
              <p:sp>
                <p:nvSpPr>
                  <p:cNvPr id="5728" name="Google Shape;5728;p60"/>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9" name="Google Shape;5729;p60"/>
                  <p:cNvGrpSpPr/>
                  <p:nvPr/>
                </p:nvGrpSpPr>
                <p:grpSpPr>
                  <a:xfrm>
                    <a:off x="1498221" y="4047614"/>
                    <a:ext cx="150566" cy="190416"/>
                    <a:chOff x="1498221" y="4047614"/>
                    <a:chExt cx="150566" cy="190416"/>
                  </a:xfrm>
                </p:grpSpPr>
                <p:sp>
                  <p:nvSpPr>
                    <p:cNvPr id="5730" name="Google Shape;5730;p60"/>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60"/>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32" name="Google Shape;5732;p60"/>
              <p:cNvGrpSpPr/>
              <p:nvPr/>
            </p:nvGrpSpPr>
            <p:grpSpPr>
              <a:xfrm>
                <a:off x="1560718" y="3800594"/>
                <a:ext cx="532948" cy="302090"/>
                <a:chOff x="1560718" y="3800594"/>
                <a:chExt cx="532948" cy="302090"/>
              </a:xfrm>
            </p:grpSpPr>
            <p:grpSp>
              <p:nvGrpSpPr>
                <p:cNvPr id="5733" name="Google Shape;5733;p60"/>
                <p:cNvGrpSpPr/>
                <p:nvPr/>
              </p:nvGrpSpPr>
              <p:grpSpPr>
                <a:xfrm>
                  <a:off x="1912179" y="3827344"/>
                  <a:ext cx="181487" cy="25631"/>
                  <a:chOff x="1912179" y="3827344"/>
                  <a:chExt cx="181487" cy="25631"/>
                </a:xfrm>
              </p:grpSpPr>
              <p:sp>
                <p:nvSpPr>
                  <p:cNvPr id="5734" name="Google Shape;5734;p60"/>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60"/>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6" name="Google Shape;5736;p60"/>
                <p:cNvGrpSpPr/>
                <p:nvPr/>
              </p:nvGrpSpPr>
              <p:grpSpPr>
                <a:xfrm>
                  <a:off x="1912179" y="4044505"/>
                  <a:ext cx="181487" cy="25622"/>
                  <a:chOff x="1912179" y="4044506"/>
                  <a:chExt cx="181487" cy="25622"/>
                </a:xfrm>
              </p:grpSpPr>
              <p:sp>
                <p:nvSpPr>
                  <p:cNvPr id="5737" name="Google Shape;5737;p60"/>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60"/>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9" name="Google Shape;5739;p60"/>
                <p:cNvGrpSpPr/>
                <p:nvPr/>
              </p:nvGrpSpPr>
              <p:grpSpPr>
                <a:xfrm>
                  <a:off x="1560718" y="3800594"/>
                  <a:ext cx="351472" cy="302090"/>
                  <a:chOff x="1560718" y="3800594"/>
                  <a:chExt cx="351472" cy="302090"/>
                </a:xfrm>
              </p:grpSpPr>
              <p:grpSp>
                <p:nvGrpSpPr>
                  <p:cNvPr id="5740" name="Google Shape;5740;p60"/>
                  <p:cNvGrpSpPr/>
                  <p:nvPr/>
                </p:nvGrpSpPr>
                <p:grpSpPr>
                  <a:xfrm>
                    <a:off x="1560718" y="3842857"/>
                    <a:ext cx="173586" cy="217131"/>
                    <a:chOff x="1560718" y="3842857"/>
                    <a:chExt cx="173586" cy="217131"/>
                  </a:xfrm>
                </p:grpSpPr>
                <p:sp>
                  <p:nvSpPr>
                    <p:cNvPr id="5741" name="Google Shape;5741;p60"/>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60"/>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60"/>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4" name="Google Shape;5744;p60"/>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60"/>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46" name="Google Shape;5746;p60"/>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7" name="Google Shape;5747;p60"/>
              <p:cNvGrpSpPr/>
              <p:nvPr/>
            </p:nvGrpSpPr>
            <p:grpSpPr>
              <a:xfrm>
                <a:off x="785350" y="3605478"/>
                <a:ext cx="535311" cy="249245"/>
                <a:chOff x="785350" y="3605478"/>
                <a:chExt cx="535311" cy="249245"/>
              </a:xfrm>
            </p:grpSpPr>
            <p:grpSp>
              <p:nvGrpSpPr>
                <p:cNvPr id="5748" name="Google Shape;5748;p60"/>
                <p:cNvGrpSpPr/>
                <p:nvPr/>
              </p:nvGrpSpPr>
              <p:grpSpPr>
                <a:xfrm>
                  <a:off x="785350" y="3605478"/>
                  <a:ext cx="376191" cy="102736"/>
                  <a:chOff x="785350" y="3605478"/>
                  <a:chExt cx="376191" cy="102736"/>
                </a:xfrm>
              </p:grpSpPr>
              <p:sp>
                <p:nvSpPr>
                  <p:cNvPr id="5749" name="Google Shape;5749;p60"/>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60"/>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60"/>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2" name="Google Shape;5752;p60"/>
                <p:cNvGrpSpPr/>
                <p:nvPr/>
              </p:nvGrpSpPr>
              <p:grpSpPr>
                <a:xfrm>
                  <a:off x="1161530" y="3655851"/>
                  <a:ext cx="159131" cy="198872"/>
                  <a:chOff x="1161530" y="3655851"/>
                  <a:chExt cx="159131" cy="198872"/>
                </a:xfrm>
              </p:grpSpPr>
              <p:sp>
                <p:nvSpPr>
                  <p:cNvPr id="5753" name="Google Shape;5753;p60"/>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60"/>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5" name="Google Shape;5755;p60"/>
              <p:cNvGrpSpPr/>
              <p:nvPr/>
            </p:nvGrpSpPr>
            <p:grpSpPr>
              <a:xfrm>
                <a:off x="785350" y="4047614"/>
                <a:ext cx="535311" cy="240783"/>
                <a:chOff x="785350" y="4047614"/>
                <a:chExt cx="535311" cy="240783"/>
              </a:xfrm>
            </p:grpSpPr>
            <p:grpSp>
              <p:nvGrpSpPr>
                <p:cNvPr id="5756" name="Google Shape;5756;p60"/>
                <p:cNvGrpSpPr/>
                <p:nvPr/>
              </p:nvGrpSpPr>
              <p:grpSpPr>
                <a:xfrm>
                  <a:off x="1161636" y="4047614"/>
                  <a:ext cx="159025" cy="190415"/>
                  <a:chOff x="1161636" y="4047614"/>
                  <a:chExt cx="159025" cy="190415"/>
                </a:xfrm>
              </p:grpSpPr>
              <p:sp>
                <p:nvSpPr>
                  <p:cNvPr id="5757" name="Google Shape;5757;p60"/>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60"/>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9" name="Google Shape;5759;p60"/>
                <p:cNvGrpSpPr/>
                <p:nvPr/>
              </p:nvGrpSpPr>
              <p:grpSpPr>
                <a:xfrm>
                  <a:off x="785350" y="4185661"/>
                  <a:ext cx="376191" cy="102736"/>
                  <a:chOff x="785350" y="4185661"/>
                  <a:chExt cx="376191" cy="102736"/>
                </a:xfrm>
              </p:grpSpPr>
              <p:sp>
                <p:nvSpPr>
                  <p:cNvPr id="5760" name="Google Shape;5760;p60"/>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60"/>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60"/>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63" name="Google Shape;5763;p60"/>
              <p:cNvGrpSpPr/>
              <p:nvPr/>
            </p:nvGrpSpPr>
            <p:grpSpPr>
              <a:xfrm>
                <a:off x="1501054" y="3605478"/>
                <a:ext cx="526340" cy="249240"/>
                <a:chOff x="1501054" y="3605478"/>
                <a:chExt cx="526340" cy="249240"/>
              </a:xfrm>
            </p:grpSpPr>
            <p:grpSp>
              <p:nvGrpSpPr>
                <p:cNvPr id="5764" name="Google Shape;5764;p60"/>
                <p:cNvGrpSpPr/>
                <p:nvPr/>
              </p:nvGrpSpPr>
              <p:grpSpPr>
                <a:xfrm>
                  <a:off x="1834208" y="3643867"/>
                  <a:ext cx="193185" cy="25622"/>
                  <a:chOff x="1834208" y="3643867"/>
                  <a:chExt cx="193185" cy="25622"/>
                </a:xfrm>
              </p:grpSpPr>
              <p:sp>
                <p:nvSpPr>
                  <p:cNvPr id="5765" name="Google Shape;5765;p60"/>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60"/>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7" name="Google Shape;5767;p60"/>
                <p:cNvGrpSpPr/>
                <p:nvPr/>
              </p:nvGrpSpPr>
              <p:grpSpPr>
                <a:xfrm>
                  <a:off x="1501054" y="3605478"/>
                  <a:ext cx="333165" cy="249240"/>
                  <a:chOff x="1501054" y="3605478"/>
                  <a:chExt cx="333165" cy="249240"/>
                </a:xfrm>
              </p:grpSpPr>
              <p:sp>
                <p:nvSpPr>
                  <p:cNvPr id="5768" name="Google Shape;5768;p60"/>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9" name="Google Shape;5769;p60"/>
                  <p:cNvGrpSpPr/>
                  <p:nvPr/>
                </p:nvGrpSpPr>
                <p:grpSpPr>
                  <a:xfrm>
                    <a:off x="1501054" y="3655851"/>
                    <a:ext cx="155286" cy="198867"/>
                    <a:chOff x="1501054" y="3655851"/>
                    <a:chExt cx="155286" cy="198867"/>
                  </a:xfrm>
                </p:grpSpPr>
                <p:sp>
                  <p:nvSpPr>
                    <p:cNvPr id="5770" name="Google Shape;5770;p60"/>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60"/>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772" name="Google Shape;5772;p60"/>
              <p:cNvGrpSpPr/>
              <p:nvPr/>
            </p:nvGrpSpPr>
            <p:grpSpPr>
              <a:xfrm>
                <a:off x="724986" y="3800594"/>
                <a:ext cx="532950" cy="302090"/>
                <a:chOff x="724986" y="3800594"/>
                <a:chExt cx="532950" cy="302090"/>
              </a:xfrm>
            </p:grpSpPr>
            <p:grpSp>
              <p:nvGrpSpPr>
                <p:cNvPr id="5773" name="Google Shape;5773;p60"/>
                <p:cNvGrpSpPr/>
                <p:nvPr/>
              </p:nvGrpSpPr>
              <p:grpSpPr>
                <a:xfrm>
                  <a:off x="724986" y="4044367"/>
                  <a:ext cx="181314" cy="25626"/>
                  <a:chOff x="724986" y="4044367"/>
                  <a:chExt cx="181314" cy="25626"/>
                </a:xfrm>
              </p:grpSpPr>
              <p:sp>
                <p:nvSpPr>
                  <p:cNvPr id="5774" name="Google Shape;5774;p60"/>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60"/>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6" name="Google Shape;5776;p60"/>
                <p:cNvGrpSpPr/>
                <p:nvPr/>
              </p:nvGrpSpPr>
              <p:grpSpPr>
                <a:xfrm>
                  <a:off x="906290" y="3800594"/>
                  <a:ext cx="351646" cy="302090"/>
                  <a:chOff x="906290" y="3800594"/>
                  <a:chExt cx="351646" cy="302090"/>
                </a:xfrm>
              </p:grpSpPr>
              <p:grpSp>
                <p:nvGrpSpPr>
                  <p:cNvPr id="5777" name="Google Shape;5777;p60"/>
                  <p:cNvGrpSpPr/>
                  <p:nvPr/>
                </p:nvGrpSpPr>
                <p:grpSpPr>
                  <a:xfrm>
                    <a:off x="1084172" y="3842857"/>
                    <a:ext cx="173764" cy="217131"/>
                    <a:chOff x="1084172" y="3842857"/>
                    <a:chExt cx="173764" cy="217131"/>
                  </a:xfrm>
                </p:grpSpPr>
                <p:grpSp>
                  <p:nvGrpSpPr>
                    <p:cNvPr id="5778" name="Google Shape;5778;p60"/>
                    <p:cNvGrpSpPr/>
                    <p:nvPr/>
                  </p:nvGrpSpPr>
                  <p:grpSpPr>
                    <a:xfrm>
                      <a:off x="1156862" y="3936509"/>
                      <a:ext cx="101073" cy="25622"/>
                      <a:chOff x="1156862" y="3936509"/>
                      <a:chExt cx="101073" cy="25622"/>
                    </a:xfrm>
                  </p:grpSpPr>
                  <p:sp>
                    <p:nvSpPr>
                      <p:cNvPr id="5779" name="Google Shape;5779;p60"/>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60"/>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1" name="Google Shape;5781;p60"/>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2" name="Google Shape;5782;p60"/>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60"/>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4" name="Google Shape;5784;p60"/>
                <p:cNvGrpSpPr/>
                <p:nvPr/>
              </p:nvGrpSpPr>
              <p:grpSpPr>
                <a:xfrm>
                  <a:off x="724986" y="3830189"/>
                  <a:ext cx="189533" cy="25626"/>
                  <a:chOff x="724986" y="3830189"/>
                  <a:chExt cx="189533" cy="25626"/>
                </a:xfrm>
              </p:grpSpPr>
              <p:sp>
                <p:nvSpPr>
                  <p:cNvPr id="5785" name="Google Shape;5785;p60"/>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60"/>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5787" name="Google Shape;5787;p60"/>
          <p:cNvGrpSpPr/>
          <p:nvPr/>
        </p:nvGrpSpPr>
        <p:grpSpPr>
          <a:xfrm>
            <a:off x="2253298" y="2455640"/>
            <a:ext cx="948701" cy="935378"/>
            <a:chOff x="2253298" y="2428317"/>
            <a:chExt cx="948701" cy="935378"/>
          </a:xfrm>
        </p:grpSpPr>
        <p:sp>
          <p:nvSpPr>
            <p:cNvPr id="5788" name="Google Shape;5788;p60"/>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60"/>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60"/>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60"/>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60"/>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60"/>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60"/>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60"/>
            <p:cNvSpPr/>
            <p:nvPr/>
          </p:nvSpPr>
          <p:spPr>
            <a:xfrm>
              <a:off x="2253298"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60"/>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60"/>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60"/>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60"/>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60"/>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60"/>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60"/>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60"/>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60"/>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60"/>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60"/>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60"/>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60"/>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60"/>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60"/>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60"/>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60"/>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60"/>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60"/>
            <p:cNvSpPr/>
            <p:nvPr/>
          </p:nvSpPr>
          <p:spPr>
            <a:xfrm>
              <a:off x="2301024" y="2533889"/>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60"/>
            <p:cNvSpPr/>
            <p:nvPr/>
          </p:nvSpPr>
          <p:spPr>
            <a:xfrm>
              <a:off x="2644918" y="2533889"/>
              <a:ext cx="163747" cy="1291"/>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60"/>
            <p:cNvSpPr/>
            <p:nvPr/>
          </p:nvSpPr>
          <p:spPr>
            <a:xfrm>
              <a:off x="2990071" y="25338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60"/>
            <p:cNvSpPr/>
            <p:nvPr/>
          </p:nvSpPr>
          <p:spPr>
            <a:xfrm>
              <a:off x="2644918" y="3256825"/>
              <a:ext cx="163758" cy="1291"/>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60"/>
            <p:cNvSpPr/>
            <p:nvPr/>
          </p:nvSpPr>
          <p:spPr>
            <a:xfrm>
              <a:off x="2301427" y="3256825"/>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60"/>
            <p:cNvSpPr/>
            <p:nvPr/>
          </p:nvSpPr>
          <p:spPr>
            <a:xfrm>
              <a:off x="2990102" y="3256847"/>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60"/>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994"/>
        <p:cNvGrpSpPr/>
        <p:nvPr/>
      </p:nvGrpSpPr>
      <p:grpSpPr>
        <a:xfrm>
          <a:off x="0" y="0"/>
          <a:ext cx="0" cy="0"/>
          <a:chOff x="0" y="0"/>
          <a:chExt cx="0" cy="0"/>
        </a:xfrm>
      </p:grpSpPr>
      <p:grpSp>
        <p:nvGrpSpPr>
          <p:cNvPr id="5995" name="Google Shape;5995;p62"/>
          <p:cNvGrpSpPr/>
          <p:nvPr/>
        </p:nvGrpSpPr>
        <p:grpSpPr>
          <a:xfrm>
            <a:off x="732428" y="1171356"/>
            <a:ext cx="845921" cy="690752"/>
            <a:chOff x="732428" y="1198513"/>
            <a:chExt cx="845921" cy="690752"/>
          </a:xfrm>
        </p:grpSpPr>
        <p:grpSp>
          <p:nvGrpSpPr>
            <p:cNvPr id="5996" name="Google Shape;5996;p62"/>
            <p:cNvGrpSpPr/>
            <p:nvPr/>
          </p:nvGrpSpPr>
          <p:grpSpPr>
            <a:xfrm>
              <a:off x="823030" y="1198513"/>
              <a:ext cx="755319" cy="690752"/>
              <a:chOff x="823030" y="1198513"/>
              <a:chExt cx="755319" cy="690752"/>
            </a:xfrm>
          </p:grpSpPr>
          <p:sp>
            <p:nvSpPr>
              <p:cNvPr id="5997" name="Google Shape;5997;p62"/>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62"/>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9" name="Google Shape;5999;p62"/>
            <p:cNvGrpSpPr/>
            <p:nvPr/>
          </p:nvGrpSpPr>
          <p:grpSpPr>
            <a:xfrm>
              <a:off x="732428" y="1239937"/>
              <a:ext cx="739912" cy="607886"/>
              <a:chOff x="732428" y="1239937"/>
              <a:chExt cx="739912" cy="607886"/>
            </a:xfrm>
          </p:grpSpPr>
          <p:sp>
            <p:nvSpPr>
              <p:cNvPr id="6000" name="Google Shape;6000;p62"/>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62"/>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2" name="Google Shape;6002;p62"/>
            <p:cNvGrpSpPr/>
            <p:nvPr/>
          </p:nvGrpSpPr>
          <p:grpSpPr>
            <a:xfrm>
              <a:off x="732428" y="1277018"/>
              <a:ext cx="702832" cy="533758"/>
              <a:chOff x="732428" y="1277018"/>
              <a:chExt cx="702832" cy="533758"/>
            </a:xfrm>
          </p:grpSpPr>
          <p:sp>
            <p:nvSpPr>
              <p:cNvPr id="6003" name="Google Shape;6003;p62"/>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62"/>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5" name="Google Shape;6005;p62"/>
            <p:cNvGrpSpPr/>
            <p:nvPr/>
          </p:nvGrpSpPr>
          <p:grpSpPr>
            <a:xfrm>
              <a:off x="931170" y="1306653"/>
              <a:ext cx="647179" cy="474455"/>
              <a:chOff x="931170" y="1306653"/>
              <a:chExt cx="647179" cy="474455"/>
            </a:xfrm>
          </p:grpSpPr>
          <p:sp>
            <p:nvSpPr>
              <p:cNvPr id="6006" name="Google Shape;6006;p62"/>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62"/>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8" name="Google Shape;6008;p62"/>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9" name="Google Shape;6009;p62"/>
          <p:cNvGrpSpPr/>
          <p:nvPr/>
        </p:nvGrpSpPr>
        <p:grpSpPr>
          <a:xfrm>
            <a:off x="3964037" y="1171363"/>
            <a:ext cx="634656" cy="699982"/>
            <a:chOff x="5985650" y="2860025"/>
            <a:chExt cx="1396075" cy="1539775"/>
          </a:xfrm>
        </p:grpSpPr>
        <p:sp>
          <p:nvSpPr>
            <p:cNvPr id="6010" name="Google Shape;6010;p62"/>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62"/>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62"/>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62"/>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62"/>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62"/>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62"/>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62"/>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62"/>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62"/>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62"/>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62"/>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62"/>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62"/>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62"/>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62"/>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62"/>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62"/>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62"/>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62"/>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62"/>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62"/>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62"/>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62"/>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62"/>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62"/>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62"/>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62"/>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62"/>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62"/>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62"/>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62"/>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2" name="Google Shape;6042;p62"/>
          <p:cNvGrpSpPr/>
          <p:nvPr/>
        </p:nvGrpSpPr>
        <p:grpSpPr>
          <a:xfrm>
            <a:off x="4719687" y="1171356"/>
            <a:ext cx="725845" cy="699975"/>
            <a:chOff x="4249973" y="1201875"/>
            <a:chExt cx="1958568" cy="1888762"/>
          </a:xfrm>
        </p:grpSpPr>
        <p:sp>
          <p:nvSpPr>
            <p:cNvPr id="6043" name="Google Shape;6043;p62"/>
            <p:cNvSpPr/>
            <p:nvPr/>
          </p:nvSpPr>
          <p:spPr>
            <a:xfrm>
              <a:off x="4468527" y="1411932"/>
              <a:ext cx="1528500" cy="1452600"/>
            </a:xfrm>
            <a:prstGeom prst="pentagon">
              <a:avLst>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4" name="Google Shape;6044;p62"/>
            <p:cNvGrpSpPr/>
            <p:nvPr/>
          </p:nvGrpSpPr>
          <p:grpSpPr>
            <a:xfrm>
              <a:off x="5853086" y="1789142"/>
              <a:ext cx="355454" cy="1048099"/>
              <a:chOff x="5576108" y="2016725"/>
              <a:chExt cx="565200" cy="1666560"/>
            </a:xfrm>
          </p:grpSpPr>
          <p:sp>
            <p:nvSpPr>
              <p:cNvPr id="6045" name="Google Shape;6045;p62"/>
              <p:cNvSpPr/>
              <p:nvPr/>
            </p:nvSpPr>
            <p:spPr>
              <a:xfrm>
                <a:off x="5576108"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046" name="Google Shape;6046;p62"/>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7" name="Google Shape;6047;p62"/>
            <p:cNvGrpSpPr/>
            <p:nvPr/>
          </p:nvGrpSpPr>
          <p:grpSpPr>
            <a:xfrm>
              <a:off x="4869455" y="2691676"/>
              <a:ext cx="1013897" cy="398961"/>
              <a:chOff x="4012057" y="3451825"/>
              <a:chExt cx="1612175" cy="634379"/>
            </a:xfrm>
          </p:grpSpPr>
          <p:sp>
            <p:nvSpPr>
              <p:cNvPr id="6048" name="Google Shape;6048;p62"/>
              <p:cNvSpPr/>
              <p:nvPr/>
            </p:nvSpPr>
            <p:spPr>
              <a:xfrm>
                <a:off x="505903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049" name="Google Shape;6049;p62"/>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0" name="Google Shape;6050;p62"/>
            <p:cNvGrpSpPr/>
            <p:nvPr/>
          </p:nvGrpSpPr>
          <p:grpSpPr>
            <a:xfrm>
              <a:off x="4276937" y="2155961"/>
              <a:ext cx="651965" cy="891358"/>
              <a:chOff x="3069908" y="2599997"/>
              <a:chExt cx="1036675" cy="1417328"/>
            </a:xfrm>
          </p:grpSpPr>
          <p:sp>
            <p:nvSpPr>
              <p:cNvPr id="6051" name="Google Shape;6051;p62"/>
              <p:cNvSpPr/>
              <p:nvPr/>
            </p:nvSpPr>
            <p:spPr>
              <a:xfrm>
                <a:off x="354138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052" name="Google Shape;6052;p62"/>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3" name="Google Shape;6053;p62"/>
            <p:cNvGrpSpPr/>
            <p:nvPr/>
          </p:nvGrpSpPr>
          <p:grpSpPr>
            <a:xfrm>
              <a:off x="5054918" y="1201875"/>
              <a:ext cx="999548" cy="602711"/>
              <a:chOff x="4306958" y="1082925"/>
              <a:chExt cx="1589359" cy="958358"/>
            </a:xfrm>
          </p:grpSpPr>
          <p:sp>
            <p:nvSpPr>
              <p:cNvPr id="6054" name="Google Shape;6054;p62"/>
              <p:cNvSpPr/>
              <p:nvPr/>
            </p:nvSpPr>
            <p:spPr>
              <a:xfrm>
                <a:off x="4306958" y="1082925"/>
                <a:ext cx="565200" cy="565500"/>
              </a:xfrm>
              <a:prstGeom prst="ellipse">
                <a:avLst/>
              </a:prstGeom>
              <a:solidFill>
                <a:srgbClr val="5F7D9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055" name="Google Shape;6055;p62"/>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6" name="Google Shape;6056;p62"/>
            <p:cNvGrpSpPr/>
            <p:nvPr/>
          </p:nvGrpSpPr>
          <p:grpSpPr>
            <a:xfrm>
              <a:off x="4249973" y="1303451"/>
              <a:ext cx="799317" cy="841334"/>
              <a:chOff x="3027033" y="1244439"/>
              <a:chExt cx="1270977" cy="1337786"/>
            </a:xfrm>
          </p:grpSpPr>
          <p:sp>
            <p:nvSpPr>
              <p:cNvPr id="6057" name="Google Shape;6057;p62"/>
              <p:cNvSpPr/>
              <p:nvPr/>
            </p:nvSpPr>
            <p:spPr>
              <a:xfrm>
                <a:off x="3027033"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058" name="Google Shape;6058;p62"/>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59" name="Google Shape;6059;p62"/>
          <p:cNvGrpSpPr/>
          <p:nvPr/>
        </p:nvGrpSpPr>
        <p:grpSpPr>
          <a:xfrm>
            <a:off x="4072551" y="2058137"/>
            <a:ext cx="750769" cy="683784"/>
            <a:chOff x="4204684" y="2104422"/>
            <a:chExt cx="699822" cy="637382"/>
          </a:xfrm>
        </p:grpSpPr>
        <p:grpSp>
          <p:nvGrpSpPr>
            <p:cNvPr id="6060" name="Google Shape;6060;p62"/>
            <p:cNvGrpSpPr/>
            <p:nvPr/>
          </p:nvGrpSpPr>
          <p:grpSpPr>
            <a:xfrm>
              <a:off x="4204684" y="2430067"/>
              <a:ext cx="342957" cy="311738"/>
              <a:chOff x="4204684" y="2430067"/>
              <a:chExt cx="342957" cy="311738"/>
            </a:xfrm>
          </p:grpSpPr>
          <p:sp>
            <p:nvSpPr>
              <p:cNvPr id="6061" name="Google Shape;6061;p62"/>
              <p:cNvSpPr/>
              <p:nvPr/>
            </p:nvSpPr>
            <p:spPr>
              <a:xfrm>
                <a:off x="4235882" y="2430067"/>
                <a:ext cx="311759" cy="311738"/>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62"/>
              <p:cNvSpPr/>
              <p:nvPr/>
            </p:nvSpPr>
            <p:spPr>
              <a:xfrm>
                <a:off x="4204684" y="2558309"/>
                <a:ext cx="117839" cy="117794"/>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3" name="Google Shape;6063;p62"/>
            <p:cNvGrpSpPr/>
            <p:nvPr/>
          </p:nvGrpSpPr>
          <p:grpSpPr>
            <a:xfrm>
              <a:off x="4561586" y="2430067"/>
              <a:ext cx="342920" cy="311738"/>
              <a:chOff x="4561586" y="2430067"/>
              <a:chExt cx="342920" cy="311738"/>
            </a:xfrm>
          </p:grpSpPr>
          <p:sp>
            <p:nvSpPr>
              <p:cNvPr id="6064" name="Google Shape;6064;p62"/>
              <p:cNvSpPr/>
              <p:nvPr/>
            </p:nvSpPr>
            <p:spPr>
              <a:xfrm>
                <a:off x="4561586" y="2430067"/>
                <a:ext cx="311759" cy="311738"/>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62"/>
              <p:cNvSpPr/>
              <p:nvPr/>
            </p:nvSpPr>
            <p:spPr>
              <a:xfrm>
                <a:off x="4786741" y="2558309"/>
                <a:ext cx="117765" cy="117794"/>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6" name="Google Shape;6066;p62"/>
            <p:cNvGrpSpPr/>
            <p:nvPr/>
          </p:nvGrpSpPr>
          <p:grpSpPr>
            <a:xfrm>
              <a:off x="4561586" y="2104422"/>
              <a:ext cx="342920" cy="311738"/>
              <a:chOff x="4561586" y="2104422"/>
              <a:chExt cx="342920" cy="311738"/>
            </a:xfrm>
          </p:grpSpPr>
          <p:sp>
            <p:nvSpPr>
              <p:cNvPr id="6067" name="Google Shape;6067;p62"/>
              <p:cNvSpPr/>
              <p:nvPr/>
            </p:nvSpPr>
            <p:spPr>
              <a:xfrm>
                <a:off x="4561586" y="2104422"/>
                <a:ext cx="311722" cy="311738"/>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62"/>
              <p:cNvSpPr/>
              <p:nvPr/>
            </p:nvSpPr>
            <p:spPr>
              <a:xfrm>
                <a:off x="4786741" y="2170087"/>
                <a:ext cx="117765" cy="117757"/>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9" name="Google Shape;6069;p62"/>
            <p:cNvGrpSpPr/>
            <p:nvPr/>
          </p:nvGrpSpPr>
          <p:grpSpPr>
            <a:xfrm>
              <a:off x="4204684" y="2104422"/>
              <a:ext cx="342957" cy="311664"/>
              <a:chOff x="4204684" y="2104422"/>
              <a:chExt cx="342957" cy="311664"/>
            </a:xfrm>
          </p:grpSpPr>
          <p:sp>
            <p:nvSpPr>
              <p:cNvPr id="6070" name="Google Shape;6070;p62"/>
              <p:cNvSpPr/>
              <p:nvPr/>
            </p:nvSpPr>
            <p:spPr>
              <a:xfrm>
                <a:off x="4235882" y="2104422"/>
                <a:ext cx="311759" cy="311664"/>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62"/>
              <p:cNvSpPr/>
              <p:nvPr/>
            </p:nvSpPr>
            <p:spPr>
              <a:xfrm>
                <a:off x="4204684" y="2170087"/>
                <a:ext cx="117839" cy="117757"/>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72" name="Google Shape;6072;p62"/>
          <p:cNvGrpSpPr/>
          <p:nvPr/>
        </p:nvGrpSpPr>
        <p:grpSpPr>
          <a:xfrm>
            <a:off x="5536984" y="1171351"/>
            <a:ext cx="660591" cy="688867"/>
            <a:chOff x="5830645" y="1267368"/>
            <a:chExt cx="530340" cy="553040"/>
          </a:xfrm>
        </p:grpSpPr>
        <p:sp>
          <p:nvSpPr>
            <p:cNvPr id="6073" name="Google Shape;6073;p62"/>
            <p:cNvSpPr/>
            <p:nvPr/>
          </p:nvSpPr>
          <p:spPr>
            <a:xfrm>
              <a:off x="5994669" y="1442730"/>
              <a:ext cx="202317" cy="202342"/>
            </a:xfrm>
            <a:custGeom>
              <a:avLst/>
              <a:gdLst/>
              <a:ahLst/>
              <a:cxnLst/>
              <a:rect l="l" t="t" r="r" b="b"/>
              <a:pathLst>
                <a:path w="7941" h="7942" extrusionOk="0">
                  <a:moveTo>
                    <a:pt x="3971" y="319"/>
                  </a:moveTo>
                  <a:cubicBezTo>
                    <a:pt x="5984" y="319"/>
                    <a:pt x="7623" y="1957"/>
                    <a:pt x="7623" y="3971"/>
                  </a:cubicBezTo>
                  <a:cubicBezTo>
                    <a:pt x="7623" y="5984"/>
                    <a:pt x="5985" y="7624"/>
                    <a:pt x="3971" y="7624"/>
                  </a:cubicBezTo>
                  <a:cubicBezTo>
                    <a:pt x="1956" y="7624"/>
                    <a:pt x="318" y="5984"/>
                    <a:pt x="318" y="3971"/>
                  </a:cubicBezTo>
                  <a:cubicBezTo>
                    <a:pt x="318" y="1957"/>
                    <a:pt x="1956" y="319"/>
                    <a:pt x="3971" y="319"/>
                  </a:cubicBezTo>
                  <a:close/>
                  <a:moveTo>
                    <a:pt x="3971" y="0"/>
                  </a:moveTo>
                  <a:cubicBezTo>
                    <a:pt x="1782" y="0"/>
                    <a:pt x="1" y="1782"/>
                    <a:pt x="1" y="3971"/>
                  </a:cubicBezTo>
                  <a:cubicBezTo>
                    <a:pt x="1" y="6159"/>
                    <a:pt x="1782" y="7941"/>
                    <a:pt x="3971" y="7941"/>
                  </a:cubicBezTo>
                  <a:cubicBezTo>
                    <a:pt x="6160" y="7941"/>
                    <a:pt x="7940" y="6159"/>
                    <a:pt x="7940" y="3971"/>
                  </a:cubicBezTo>
                  <a:cubicBezTo>
                    <a:pt x="7940" y="1782"/>
                    <a:pt x="6160" y="0"/>
                    <a:pt x="397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4" name="Google Shape;6074;p62"/>
            <p:cNvGrpSpPr/>
            <p:nvPr/>
          </p:nvGrpSpPr>
          <p:grpSpPr>
            <a:xfrm>
              <a:off x="5830645" y="1267368"/>
              <a:ext cx="259743" cy="269909"/>
              <a:chOff x="5830645" y="1267368"/>
              <a:chExt cx="259743" cy="269909"/>
            </a:xfrm>
          </p:grpSpPr>
          <p:sp>
            <p:nvSpPr>
              <p:cNvPr id="6075" name="Google Shape;6075;p62"/>
              <p:cNvSpPr/>
              <p:nvPr/>
            </p:nvSpPr>
            <p:spPr>
              <a:xfrm>
                <a:off x="5830645" y="1304897"/>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62"/>
              <p:cNvSpPr/>
              <p:nvPr/>
            </p:nvSpPr>
            <p:spPr>
              <a:xfrm>
                <a:off x="5922950" y="1267368"/>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7" name="Google Shape;6077;p62"/>
            <p:cNvGrpSpPr/>
            <p:nvPr/>
          </p:nvGrpSpPr>
          <p:grpSpPr>
            <a:xfrm>
              <a:off x="6101293" y="1267368"/>
              <a:ext cx="259692" cy="269909"/>
              <a:chOff x="6101293" y="1267368"/>
              <a:chExt cx="259692" cy="269909"/>
            </a:xfrm>
          </p:grpSpPr>
          <p:sp>
            <p:nvSpPr>
              <p:cNvPr id="6078" name="Google Shape;6078;p62"/>
              <p:cNvSpPr/>
              <p:nvPr/>
            </p:nvSpPr>
            <p:spPr>
              <a:xfrm>
                <a:off x="6101293" y="1304897"/>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62"/>
              <p:cNvSpPr/>
              <p:nvPr/>
            </p:nvSpPr>
            <p:spPr>
              <a:xfrm>
                <a:off x="6193623" y="1267368"/>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0" name="Google Shape;6080;p62"/>
            <p:cNvGrpSpPr/>
            <p:nvPr/>
          </p:nvGrpSpPr>
          <p:grpSpPr>
            <a:xfrm>
              <a:off x="5830645" y="1550500"/>
              <a:ext cx="259692" cy="269909"/>
              <a:chOff x="5830645" y="1550500"/>
              <a:chExt cx="259692" cy="269909"/>
            </a:xfrm>
          </p:grpSpPr>
          <p:sp>
            <p:nvSpPr>
              <p:cNvPr id="6081" name="Google Shape;6081;p62"/>
              <p:cNvSpPr/>
              <p:nvPr/>
            </p:nvSpPr>
            <p:spPr>
              <a:xfrm>
                <a:off x="5830645" y="1550500"/>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62"/>
              <p:cNvSpPr/>
              <p:nvPr/>
            </p:nvSpPr>
            <p:spPr>
              <a:xfrm>
                <a:off x="5922950" y="1745352"/>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3" name="Google Shape;6083;p62"/>
            <p:cNvGrpSpPr/>
            <p:nvPr/>
          </p:nvGrpSpPr>
          <p:grpSpPr>
            <a:xfrm>
              <a:off x="6101293" y="1550500"/>
              <a:ext cx="259692" cy="269909"/>
              <a:chOff x="6101293" y="1550500"/>
              <a:chExt cx="259692" cy="269909"/>
            </a:xfrm>
          </p:grpSpPr>
          <p:sp>
            <p:nvSpPr>
              <p:cNvPr id="6084" name="Google Shape;6084;p62"/>
              <p:cNvSpPr/>
              <p:nvPr/>
            </p:nvSpPr>
            <p:spPr>
              <a:xfrm>
                <a:off x="6101293" y="1550500"/>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62"/>
              <p:cNvSpPr/>
              <p:nvPr/>
            </p:nvSpPr>
            <p:spPr>
              <a:xfrm>
                <a:off x="6193623" y="1745352"/>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6" name="Google Shape;6086;p62"/>
          <p:cNvGrpSpPr/>
          <p:nvPr/>
        </p:nvGrpSpPr>
        <p:grpSpPr>
          <a:xfrm>
            <a:off x="739138" y="2061810"/>
            <a:ext cx="697154" cy="679574"/>
            <a:chOff x="2679875" y="2361475"/>
            <a:chExt cx="780425" cy="760575"/>
          </a:xfrm>
        </p:grpSpPr>
        <p:sp>
          <p:nvSpPr>
            <p:cNvPr id="6087" name="Google Shape;6087;p62"/>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62"/>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62"/>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62"/>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62"/>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62"/>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3" name="Google Shape;6093;p62"/>
          <p:cNvGrpSpPr/>
          <p:nvPr/>
        </p:nvGrpSpPr>
        <p:grpSpPr>
          <a:xfrm>
            <a:off x="3138297" y="1171402"/>
            <a:ext cx="735829" cy="684547"/>
            <a:chOff x="3351965" y="1148808"/>
            <a:chExt cx="750770" cy="698375"/>
          </a:xfrm>
        </p:grpSpPr>
        <p:grpSp>
          <p:nvGrpSpPr>
            <p:cNvPr id="6094" name="Google Shape;6094;p62"/>
            <p:cNvGrpSpPr/>
            <p:nvPr/>
          </p:nvGrpSpPr>
          <p:grpSpPr>
            <a:xfrm>
              <a:off x="3586796" y="1148808"/>
              <a:ext cx="294857" cy="286830"/>
              <a:chOff x="3750225" y="1774000"/>
              <a:chExt cx="149575" cy="145525"/>
            </a:xfrm>
          </p:grpSpPr>
          <p:sp>
            <p:nvSpPr>
              <p:cNvPr id="6095" name="Google Shape;6095;p62"/>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62"/>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7" name="Google Shape;6097;p62"/>
            <p:cNvGrpSpPr/>
            <p:nvPr/>
          </p:nvGrpSpPr>
          <p:grpSpPr>
            <a:xfrm>
              <a:off x="3779245" y="1375768"/>
              <a:ext cx="323490" cy="286978"/>
              <a:chOff x="3847850" y="1889150"/>
              <a:chExt cx="164100" cy="145600"/>
            </a:xfrm>
          </p:grpSpPr>
          <p:sp>
            <p:nvSpPr>
              <p:cNvPr id="6098" name="Google Shape;6098;p62"/>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62"/>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0" name="Google Shape;6100;p62"/>
            <p:cNvGrpSpPr/>
            <p:nvPr/>
          </p:nvGrpSpPr>
          <p:grpSpPr>
            <a:xfrm>
              <a:off x="3351965" y="1330435"/>
              <a:ext cx="295449" cy="285401"/>
              <a:chOff x="3631100" y="1866150"/>
              <a:chExt cx="149875" cy="144800"/>
            </a:xfrm>
          </p:grpSpPr>
          <p:sp>
            <p:nvSpPr>
              <p:cNvPr id="6101" name="Google Shape;6101;p62"/>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62"/>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3" name="Google Shape;6103;p62"/>
            <p:cNvGrpSpPr/>
            <p:nvPr/>
          </p:nvGrpSpPr>
          <p:grpSpPr>
            <a:xfrm>
              <a:off x="3548208" y="1560352"/>
              <a:ext cx="294808" cy="286830"/>
              <a:chOff x="3730650" y="1982800"/>
              <a:chExt cx="149550" cy="145525"/>
            </a:xfrm>
          </p:grpSpPr>
          <p:sp>
            <p:nvSpPr>
              <p:cNvPr id="6104" name="Google Shape;6104;p62"/>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62"/>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6" name="Google Shape;6106;p62"/>
          <p:cNvGrpSpPr/>
          <p:nvPr/>
        </p:nvGrpSpPr>
        <p:grpSpPr>
          <a:xfrm>
            <a:off x="7639949" y="1171356"/>
            <a:ext cx="804565" cy="677795"/>
            <a:chOff x="7636443" y="1204988"/>
            <a:chExt cx="804565" cy="677795"/>
          </a:xfrm>
        </p:grpSpPr>
        <p:grpSp>
          <p:nvGrpSpPr>
            <p:cNvPr id="6107" name="Google Shape;6107;p62"/>
            <p:cNvGrpSpPr/>
            <p:nvPr/>
          </p:nvGrpSpPr>
          <p:grpSpPr>
            <a:xfrm>
              <a:off x="7636443" y="1509705"/>
              <a:ext cx="804565" cy="373078"/>
              <a:chOff x="7636443" y="1509705"/>
              <a:chExt cx="804565" cy="373078"/>
            </a:xfrm>
          </p:grpSpPr>
          <p:sp>
            <p:nvSpPr>
              <p:cNvPr id="6108" name="Google Shape;6108;p62"/>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62"/>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0" name="Google Shape;6110;p62"/>
            <p:cNvGrpSpPr/>
            <p:nvPr/>
          </p:nvGrpSpPr>
          <p:grpSpPr>
            <a:xfrm>
              <a:off x="7636443" y="1408133"/>
              <a:ext cx="804565" cy="373078"/>
              <a:chOff x="7636443" y="1408133"/>
              <a:chExt cx="804565" cy="373078"/>
            </a:xfrm>
          </p:grpSpPr>
          <p:sp>
            <p:nvSpPr>
              <p:cNvPr id="6111" name="Google Shape;6111;p62"/>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2"/>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3" name="Google Shape;6113;p62"/>
            <p:cNvGrpSpPr/>
            <p:nvPr/>
          </p:nvGrpSpPr>
          <p:grpSpPr>
            <a:xfrm>
              <a:off x="7636443" y="1306560"/>
              <a:ext cx="804565" cy="373078"/>
              <a:chOff x="7636443" y="1306560"/>
              <a:chExt cx="804565" cy="373078"/>
            </a:xfrm>
          </p:grpSpPr>
          <p:sp>
            <p:nvSpPr>
              <p:cNvPr id="6114" name="Google Shape;6114;p62"/>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2"/>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6" name="Google Shape;6116;p62"/>
            <p:cNvGrpSpPr/>
            <p:nvPr/>
          </p:nvGrpSpPr>
          <p:grpSpPr>
            <a:xfrm>
              <a:off x="7636443" y="1204988"/>
              <a:ext cx="804565" cy="373078"/>
              <a:chOff x="7636443" y="1204988"/>
              <a:chExt cx="804565" cy="373078"/>
            </a:xfrm>
          </p:grpSpPr>
          <p:sp>
            <p:nvSpPr>
              <p:cNvPr id="6117" name="Google Shape;6117;p62"/>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62"/>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19" name="Google Shape;6119;p62"/>
          <p:cNvGrpSpPr/>
          <p:nvPr/>
        </p:nvGrpSpPr>
        <p:grpSpPr>
          <a:xfrm>
            <a:off x="4978796" y="2078771"/>
            <a:ext cx="661339" cy="661188"/>
            <a:chOff x="3990000" y="975400"/>
            <a:chExt cx="3934200" cy="3933300"/>
          </a:xfrm>
        </p:grpSpPr>
        <p:sp>
          <p:nvSpPr>
            <p:cNvPr id="6120" name="Google Shape;6120;p62"/>
            <p:cNvSpPr/>
            <p:nvPr/>
          </p:nvSpPr>
          <p:spPr>
            <a:xfrm>
              <a:off x="3990000" y="975400"/>
              <a:ext cx="3934200" cy="3933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62"/>
            <p:cNvSpPr/>
            <p:nvPr/>
          </p:nvSpPr>
          <p:spPr>
            <a:xfrm>
              <a:off x="4346550" y="1331800"/>
              <a:ext cx="3221100" cy="32205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62"/>
            <p:cNvSpPr/>
            <p:nvPr/>
          </p:nvSpPr>
          <p:spPr>
            <a:xfrm>
              <a:off x="4786800" y="1771750"/>
              <a:ext cx="2340600" cy="2340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62"/>
            <p:cNvSpPr/>
            <p:nvPr/>
          </p:nvSpPr>
          <p:spPr>
            <a:xfrm>
              <a:off x="5218650" y="2203450"/>
              <a:ext cx="1476900" cy="14772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4" name="Google Shape;6124;p62"/>
          <p:cNvGrpSpPr/>
          <p:nvPr/>
        </p:nvGrpSpPr>
        <p:grpSpPr>
          <a:xfrm>
            <a:off x="6622444" y="2057409"/>
            <a:ext cx="868881" cy="684241"/>
            <a:chOff x="6598259" y="2078634"/>
            <a:chExt cx="868881" cy="684241"/>
          </a:xfrm>
        </p:grpSpPr>
        <p:sp>
          <p:nvSpPr>
            <p:cNvPr id="6125" name="Google Shape;6125;p62"/>
            <p:cNvSpPr/>
            <p:nvPr/>
          </p:nvSpPr>
          <p:spPr>
            <a:xfrm>
              <a:off x="7165957" y="2159753"/>
              <a:ext cx="286185" cy="107120"/>
            </a:xfrm>
            <a:custGeom>
              <a:avLst/>
              <a:gdLst/>
              <a:ahLst/>
              <a:cxnLst/>
              <a:rect l="l" t="t" r="r" b="b"/>
              <a:pathLst>
                <a:path w="48506" h="18156" extrusionOk="0">
                  <a:moveTo>
                    <a:pt x="1" y="1"/>
                  </a:moveTo>
                  <a:lnTo>
                    <a:pt x="1" y="18156"/>
                  </a:lnTo>
                  <a:lnTo>
                    <a:pt x="48506" y="18156"/>
                  </a:lnTo>
                  <a:lnTo>
                    <a:pt x="48506" y="1"/>
                  </a:ln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62"/>
            <p:cNvSpPr/>
            <p:nvPr/>
          </p:nvSpPr>
          <p:spPr>
            <a:xfrm>
              <a:off x="7085764" y="2536793"/>
              <a:ext cx="349475" cy="107120"/>
            </a:xfrm>
            <a:custGeom>
              <a:avLst/>
              <a:gdLst/>
              <a:ahLst/>
              <a:cxnLst/>
              <a:rect l="l" t="t" r="r" b="b"/>
              <a:pathLst>
                <a:path w="59233" h="18156" extrusionOk="0">
                  <a:moveTo>
                    <a:pt x="1" y="1"/>
                  </a:moveTo>
                  <a:lnTo>
                    <a:pt x="1" y="18156"/>
                  </a:lnTo>
                  <a:lnTo>
                    <a:pt x="59233" y="18156"/>
                  </a:lnTo>
                  <a:lnTo>
                    <a:pt x="59233" y="1"/>
                  </a:ln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62"/>
            <p:cNvSpPr/>
            <p:nvPr/>
          </p:nvSpPr>
          <p:spPr>
            <a:xfrm>
              <a:off x="6598259" y="2195183"/>
              <a:ext cx="271241" cy="107120"/>
            </a:xfrm>
            <a:custGeom>
              <a:avLst/>
              <a:gdLst/>
              <a:ahLst/>
              <a:cxnLst/>
              <a:rect l="l" t="t" r="r" b="b"/>
              <a:pathLst>
                <a:path w="45973" h="18156" extrusionOk="0">
                  <a:moveTo>
                    <a:pt x="1" y="0"/>
                  </a:moveTo>
                  <a:lnTo>
                    <a:pt x="1" y="18156"/>
                  </a:lnTo>
                  <a:lnTo>
                    <a:pt x="45972" y="18156"/>
                  </a:lnTo>
                  <a:lnTo>
                    <a:pt x="45972" y="0"/>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62"/>
            <p:cNvSpPr/>
            <p:nvPr/>
          </p:nvSpPr>
          <p:spPr>
            <a:xfrm>
              <a:off x="6604064" y="2370778"/>
              <a:ext cx="358696" cy="107126"/>
            </a:xfrm>
            <a:custGeom>
              <a:avLst/>
              <a:gdLst/>
              <a:ahLst/>
              <a:cxnLst/>
              <a:rect l="l" t="t" r="r" b="b"/>
              <a:pathLst>
                <a:path w="60796" h="18157" extrusionOk="0">
                  <a:moveTo>
                    <a:pt x="0" y="1"/>
                  </a:moveTo>
                  <a:lnTo>
                    <a:pt x="0" y="18156"/>
                  </a:lnTo>
                  <a:lnTo>
                    <a:pt x="60796" y="18156"/>
                  </a:lnTo>
                  <a:lnTo>
                    <a:pt x="60796" y="1"/>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62"/>
            <p:cNvSpPr/>
            <p:nvPr/>
          </p:nvSpPr>
          <p:spPr>
            <a:xfrm>
              <a:off x="6645158" y="2545743"/>
              <a:ext cx="358696" cy="109044"/>
            </a:xfrm>
            <a:custGeom>
              <a:avLst/>
              <a:gdLst/>
              <a:ahLst/>
              <a:cxnLst/>
              <a:rect l="l" t="t" r="r" b="b"/>
              <a:pathLst>
                <a:path w="60796" h="18482" extrusionOk="0">
                  <a:moveTo>
                    <a:pt x="1" y="0"/>
                  </a:moveTo>
                  <a:lnTo>
                    <a:pt x="1" y="18482"/>
                  </a:lnTo>
                  <a:lnTo>
                    <a:pt x="60796" y="18482"/>
                  </a:lnTo>
                  <a:lnTo>
                    <a:pt x="60796" y="0"/>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62"/>
            <p:cNvSpPr/>
            <p:nvPr/>
          </p:nvSpPr>
          <p:spPr>
            <a:xfrm>
              <a:off x="7155838" y="2352960"/>
              <a:ext cx="311302" cy="107120"/>
            </a:xfrm>
            <a:custGeom>
              <a:avLst/>
              <a:gdLst/>
              <a:ahLst/>
              <a:cxnLst/>
              <a:rect l="l" t="t" r="r" b="b"/>
              <a:pathLst>
                <a:path w="52763" h="18156" extrusionOk="0">
                  <a:moveTo>
                    <a:pt x="0" y="0"/>
                  </a:moveTo>
                  <a:lnTo>
                    <a:pt x="0" y="18155"/>
                  </a:lnTo>
                  <a:lnTo>
                    <a:pt x="52763" y="18155"/>
                  </a:lnTo>
                  <a:lnTo>
                    <a:pt x="52763" y="0"/>
                  </a:ln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1" name="Google Shape;6131;p62"/>
            <p:cNvGrpSpPr/>
            <p:nvPr/>
          </p:nvGrpSpPr>
          <p:grpSpPr>
            <a:xfrm>
              <a:off x="6808175" y="2078634"/>
              <a:ext cx="452229" cy="684241"/>
              <a:chOff x="6808175" y="2078634"/>
              <a:chExt cx="452229" cy="684241"/>
            </a:xfrm>
          </p:grpSpPr>
          <p:sp>
            <p:nvSpPr>
              <p:cNvPr id="6132" name="Google Shape;6132;p62"/>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62"/>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2"/>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62"/>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62"/>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2"/>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8" name="Google Shape;6138;p62"/>
              <p:cNvGrpSpPr/>
              <p:nvPr/>
            </p:nvGrpSpPr>
            <p:grpSpPr>
              <a:xfrm>
                <a:off x="6821586" y="2078634"/>
                <a:ext cx="426871" cy="684241"/>
                <a:chOff x="6821586" y="2078634"/>
                <a:chExt cx="426871" cy="684241"/>
              </a:xfrm>
            </p:grpSpPr>
            <p:grpSp>
              <p:nvGrpSpPr>
                <p:cNvPr id="6139" name="Google Shape;6139;p62"/>
                <p:cNvGrpSpPr/>
                <p:nvPr/>
              </p:nvGrpSpPr>
              <p:grpSpPr>
                <a:xfrm>
                  <a:off x="6821586" y="2078634"/>
                  <a:ext cx="426871" cy="684241"/>
                  <a:chOff x="6821586" y="2078634"/>
                  <a:chExt cx="426871" cy="684241"/>
                </a:xfrm>
              </p:grpSpPr>
              <p:sp>
                <p:nvSpPr>
                  <p:cNvPr id="6140" name="Google Shape;6140;p62"/>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62"/>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62"/>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62"/>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62"/>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62"/>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62"/>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62"/>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62"/>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62"/>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62"/>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62"/>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62"/>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62"/>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62"/>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62"/>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62"/>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62"/>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62"/>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9" name="Google Shape;6159;p62"/>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62"/>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62"/>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62"/>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62"/>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62"/>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165" name="Google Shape;6165;p62"/>
          <p:cNvGrpSpPr/>
          <p:nvPr/>
        </p:nvGrpSpPr>
        <p:grpSpPr>
          <a:xfrm>
            <a:off x="5795610" y="2063018"/>
            <a:ext cx="671358" cy="671358"/>
            <a:chOff x="6535625" y="760425"/>
            <a:chExt cx="1665900" cy="1665900"/>
          </a:xfrm>
        </p:grpSpPr>
        <p:sp>
          <p:nvSpPr>
            <p:cNvPr id="6166" name="Google Shape;6166;p62"/>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62"/>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62"/>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62"/>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0" name="Google Shape;6170;p62"/>
          <p:cNvGrpSpPr/>
          <p:nvPr/>
        </p:nvGrpSpPr>
        <p:grpSpPr>
          <a:xfrm>
            <a:off x="732427" y="3731418"/>
            <a:ext cx="1340789" cy="640830"/>
            <a:chOff x="238125" y="1151100"/>
            <a:chExt cx="7139450" cy="3412300"/>
          </a:xfrm>
        </p:grpSpPr>
        <p:sp>
          <p:nvSpPr>
            <p:cNvPr id="6171" name="Google Shape;6171;p62"/>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62"/>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62"/>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62"/>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62"/>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62"/>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62"/>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62"/>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62"/>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62"/>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62"/>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62"/>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3" name="Google Shape;6183;p62"/>
          <p:cNvGrpSpPr/>
          <p:nvPr/>
        </p:nvGrpSpPr>
        <p:grpSpPr>
          <a:xfrm>
            <a:off x="5599650" y="2934699"/>
            <a:ext cx="985357" cy="585764"/>
            <a:chOff x="5145061" y="2881789"/>
            <a:chExt cx="1107641" cy="658458"/>
          </a:xfrm>
        </p:grpSpPr>
        <p:grpSp>
          <p:nvGrpSpPr>
            <p:cNvPr id="6184" name="Google Shape;6184;p62"/>
            <p:cNvGrpSpPr/>
            <p:nvPr/>
          </p:nvGrpSpPr>
          <p:grpSpPr>
            <a:xfrm>
              <a:off x="5722989" y="3244587"/>
              <a:ext cx="529713" cy="295659"/>
              <a:chOff x="5722989" y="3244587"/>
              <a:chExt cx="529713" cy="295659"/>
            </a:xfrm>
          </p:grpSpPr>
          <p:sp>
            <p:nvSpPr>
              <p:cNvPr id="6185" name="Google Shape;6185;p62"/>
              <p:cNvSpPr/>
              <p:nvPr/>
            </p:nvSpPr>
            <p:spPr>
              <a:xfrm>
                <a:off x="5722989" y="3244587"/>
                <a:ext cx="341346" cy="295659"/>
              </a:xfrm>
              <a:custGeom>
                <a:avLst/>
                <a:gdLst/>
                <a:ahLst/>
                <a:cxnLst/>
                <a:rect l="l" t="t" r="r" b="b"/>
                <a:pathLst>
                  <a:path w="2576195" h="2231390" extrusionOk="0">
                    <a:moveTo>
                      <a:pt x="1288021" y="0"/>
                    </a:moveTo>
                    <a:lnTo>
                      <a:pt x="0" y="2230932"/>
                    </a:lnTo>
                    <a:lnTo>
                      <a:pt x="2576042" y="2230932"/>
                    </a:lnTo>
                    <a:lnTo>
                      <a:pt x="1288021" y="0"/>
                    </a:lnTo>
                    <a:close/>
                  </a:path>
                </a:pathLst>
              </a:custGeom>
              <a:solidFill>
                <a:srgbClr val="869FB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186" name="Google Shape;6186;p62"/>
              <p:cNvSpPr/>
              <p:nvPr/>
            </p:nvSpPr>
            <p:spPr>
              <a:xfrm>
                <a:off x="6035543" y="3298113"/>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187" name="Google Shape;6187;p62"/>
            <p:cNvGrpSpPr/>
            <p:nvPr/>
          </p:nvGrpSpPr>
          <p:grpSpPr>
            <a:xfrm>
              <a:off x="5145061" y="3244587"/>
              <a:ext cx="536807" cy="295659"/>
              <a:chOff x="5145061" y="3244587"/>
              <a:chExt cx="536807" cy="295659"/>
            </a:xfrm>
          </p:grpSpPr>
          <p:sp>
            <p:nvSpPr>
              <p:cNvPr id="6188" name="Google Shape;6188;p62"/>
              <p:cNvSpPr/>
              <p:nvPr/>
            </p:nvSpPr>
            <p:spPr>
              <a:xfrm>
                <a:off x="5340522" y="3244587"/>
                <a:ext cx="341346" cy="295659"/>
              </a:xfrm>
              <a:custGeom>
                <a:avLst/>
                <a:gdLst/>
                <a:ahLst/>
                <a:cxnLst/>
                <a:rect l="l" t="t" r="r" b="b"/>
                <a:pathLst>
                  <a:path w="2576195" h="2231390" extrusionOk="0">
                    <a:moveTo>
                      <a:pt x="1288034" y="0"/>
                    </a:moveTo>
                    <a:lnTo>
                      <a:pt x="0" y="2230920"/>
                    </a:lnTo>
                    <a:lnTo>
                      <a:pt x="2576055" y="2230920"/>
                    </a:lnTo>
                    <a:lnTo>
                      <a:pt x="1288034" y="0"/>
                    </a:lnTo>
                    <a:close/>
                  </a:path>
                </a:pathLst>
              </a:custGeom>
              <a:solidFill>
                <a:srgbClr val="5F7D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189" name="Google Shape;6189;p62"/>
              <p:cNvSpPr/>
              <p:nvPr/>
            </p:nvSpPr>
            <p:spPr>
              <a:xfrm flipH="1">
                <a:off x="5145061" y="3298599"/>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190" name="Google Shape;6190;p62"/>
            <p:cNvGrpSpPr/>
            <p:nvPr/>
          </p:nvGrpSpPr>
          <p:grpSpPr>
            <a:xfrm>
              <a:off x="5341327" y="2898245"/>
              <a:ext cx="532309" cy="614891"/>
              <a:chOff x="5341327" y="2898245"/>
              <a:chExt cx="532309" cy="614891"/>
            </a:xfrm>
          </p:grpSpPr>
          <p:sp>
            <p:nvSpPr>
              <p:cNvPr id="6191" name="Google Shape;6191;p62"/>
              <p:cNvSpPr/>
              <p:nvPr/>
            </p:nvSpPr>
            <p:spPr>
              <a:xfrm>
                <a:off x="5532290" y="3217476"/>
                <a:ext cx="341346" cy="295659"/>
              </a:xfrm>
              <a:custGeom>
                <a:avLst/>
                <a:gdLst/>
                <a:ahLst/>
                <a:cxnLst/>
                <a:rect l="l" t="t" r="r" b="b"/>
                <a:pathLst>
                  <a:path w="2576195" h="2231390" extrusionOk="0">
                    <a:moveTo>
                      <a:pt x="2576042" y="0"/>
                    </a:moveTo>
                    <a:lnTo>
                      <a:pt x="0" y="0"/>
                    </a:lnTo>
                    <a:lnTo>
                      <a:pt x="1288021" y="2230920"/>
                    </a:lnTo>
                    <a:lnTo>
                      <a:pt x="2576042" y="0"/>
                    </a:lnTo>
                    <a:close/>
                  </a:path>
                </a:pathLst>
              </a:custGeom>
              <a:solidFill>
                <a:srgbClr val="E3E9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192" name="Google Shape;6192;p62"/>
              <p:cNvSpPr/>
              <p:nvPr/>
            </p:nvSpPr>
            <p:spPr>
              <a:xfrm flipH="1">
                <a:off x="5341327" y="2898245"/>
                <a:ext cx="217159" cy="33450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193" name="Google Shape;6193;p62"/>
            <p:cNvGrpSpPr/>
            <p:nvPr/>
          </p:nvGrpSpPr>
          <p:grpSpPr>
            <a:xfrm>
              <a:off x="5532290" y="2881789"/>
              <a:ext cx="620516" cy="305456"/>
              <a:chOff x="5532290" y="2881789"/>
              <a:chExt cx="620516" cy="305456"/>
            </a:xfrm>
          </p:grpSpPr>
          <p:sp>
            <p:nvSpPr>
              <p:cNvPr id="6194" name="Google Shape;6194;p62"/>
              <p:cNvSpPr/>
              <p:nvPr/>
            </p:nvSpPr>
            <p:spPr>
              <a:xfrm>
                <a:off x="5532290" y="2891586"/>
                <a:ext cx="341346" cy="295659"/>
              </a:xfrm>
              <a:custGeom>
                <a:avLst/>
                <a:gdLst/>
                <a:ahLst/>
                <a:cxnLst/>
                <a:rect l="l" t="t" r="r" b="b"/>
                <a:pathLst>
                  <a:path w="2576195" h="2231390" extrusionOk="0">
                    <a:moveTo>
                      <a:pt x="1288021" y="0"/>
                    </a:moveTo>
                    <a:lnTo>
                      <a:pt x="0" y="2230920"/>
                    </a:lnTo>
                    <a:lnTo>
                      <a:pt x="2576042" y="2230920"/>
                    </a:lnTo>
                    <a:lnTo>
                      <a:pt x="1288021" y="0"/>
                    </a:lnTo>
                    <a:close/>
                  </a:path>
                </a:pathLst>
              </a:custGeom>
              <a:solidFill>
                <a:srgbClr val="435D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195" name="Google Shape;6195;p62"/>
              <p:cNvSpPr/>
              <p:nvPr/>
            </p:nvSpPr>
            <p:spPr>
              <a:xfrm>
                <a:off x="5837311" y="2881789"/>
                <a:ext cx="315495" cy="288369"/>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6196" name="Google Shape;6196;p62"/>
          <p:cNvGrpSpPr/>
          <p:nvPr/>
        </p:nvGrpSpPr>
        <p:grpSpPr>
          <a:xfrm>
            <a:off x="8178573" y="3726757"/>
            <a:ext cx="269068" cy="645491"/>
            <a:chOff x="7026852" y="3311869"/>
            <a:chExt cx="434331" cy="1041954"/>
          </a:xfrm>
        </p:grpSpPr>
        <p:sp>
          <p:nvSpPr>
            <p:cNvPr id="6197" name="Google Shape;6197;p62"/>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62"/>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62"/>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0" name="Google Shape;6200;p62"/>
          <p:cNvGrpSpPr/>
          <p:nvPr/>
        </p:nvGrpSpPr>
        <p:grpSpPr>
          <a:xfrm>
            <a:off x="6195154" y="3765995"/>
            <a:ext cx="293882" cy="293836"/>
            <a:chOff x="4873519" y="3311869"/>
            <a:chExt cx="499374" cy="499296"/>
          </a:xfrm>
        </p:grpSpPr>
        <p:sp>
          <p:nvSpPr>
            <p:cNvPr id="6201" name="Google Shape;6201;p62"/>
            <p:cNvSpPr/>
            <p:nvPr/>
          </p:nvSpPr>
          <p:spPr>
            <a:xfrm>
              <a:off x="4873519" y="3311869"/>
              <a:ext cx="499374" cy="49929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62"/>
            <p:cNvSpPr/>
            <p:nvPr/>
          </p:nvSpPr>
          <p:spPr>
            <a:xfrm>
              <a:off x="4894620" y="3329830"/>
              <a:ext cx="202112" cy="182386"/>
            </a:xfrm>
            <a:custGeom>
              <a:avLst/>
              <a:gdLst/>
              <a:ahLst/>
              <a:cxnLst/>
              <a:rect l="l" t="t" r="r" b="b"/>
              <a:pathLst>
                <a:path w="7787" h="7027" extrusionOk="0">
                  <a:moveTo>
                    <a:pt x="0" y="1"/>
                  </a:moveTo>
                  <a:lnTo>
                    <a:pt x="0" y="7026"/>
                  </a:lnTo>
                  <a:lnTo>
                    <a:pt x="7787"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3" name="Google Shape;6203;p62"/>
          <p:cNvGrpSpPr/>
          <p:nvPr/>
        </p:nvGrpSpPr>
        <p:grpSpPr>
          <a:xfrm>
            <a:off x="6195154" y="4078366"/>
            <a:ext cx="293882" cy="293882"/>
            <a:chOff x="4873519" y="3875839"/>
            <a:chExt cx="499374" cy="499374"/>
          </a:xfrm>
        </p:grpSpPr>
        <p:sp>
          <p:nvSpPr>
            <p:cNvPr id="6204" name="Google Shape;6204;p62"/>
            <p:cNvSpPr/>
            <p:nvPr/>
          </p:nvSpPr>
          <p:spPr>
            <a:xfrm>
              <a:off x="4873519" y="3875839"/>
              <a:ext cx="499374" cy="499374"/>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62"/>
            <p:cNvSpPr/>
            <p:nvPr/>
          </p:nvSpPr>
          <p:spPr>
            <a:xfrm>
              <a:off x="4894620" y="3893826"/>
              <a:ext cx="202112" cy="182360"/>
            </a:xfrm>
            <a:custGeom>
              <a:avLst/>
              <a:gdLst/>
              <a:ahLst/>
              <a:cxnLst/>
              <a:rect l="l" t="t" r="r" b="b"/>
              <a:pathLst>
                <a:path w="7787" h="7026" extrusionOk="0">
                  <a:moveTo>
                    <a:pt x="0" y="0"/>
                  </a:moveTo>
                  <a:lnTo>
                    <a:pt x="0" y="7026"/>
                  </a:lnTo>
                  <a:lnTo>
                    <a:pt x="7787"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6" name="Google Shape;6206;p62"/>
          <p:cNvGrpSpPr/>
          <p:nvPr/>
        </p:nvGrpSpPr>
        <p:grpSpPr>
          <a:xfrm>
            <a:off x="2425681" y="2050319"/>
            <a:ext cx="698104" cy="698208"/>
            <a:chOff x="2565073" y="2075876"/>
            <a:chExt cx="672482" cy="672518"/>
          </a:xfrm>
        </p:grpSpPr>
        <p:sp>
          <p:nvSpPr>
            <p:cNvPr id="6207" name="Google Shape;6207;p62"/>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62"/>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62"/>
            <p:cNvSpPr/>
            <p:nvPr/>
          </p:nvSpPr>
          <p:spPr>
            <a:xfrm>
              <a:off x="2999034"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62"/>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62"/>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62"/>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3" name="Google Shape;6213;p62"/>
          <p:cNvGrpSpPr/>
          <p:nvPr/>
        </p:nvGrpSpPr>
        <p:grpSpPr>
          <a:xfrm>
            <a:off x="5649092" y="3734919"/>
            <a:ext cx="438354" cy="637329"/>
            <a:chOff x="1697726" y="3244179"/>
            <a:chExt cx="788124" cy="1146069"/>
          </a:xfrm>
        </p:grpSpPr>
        <p:sp>
          <p:nvSpPr>
            <p:cNvPr id="6214" name="Google Shape;6214;p62"/>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62"/>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6" name="Google Shape;6216;p62"/>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7" name="Google Shape;6217;p62"/>
          <p:cNvGrpSpPr/>
          <p:nvPr/>
        </p:nvGrpSpPr>
        <p:grpSpPr>
          <a:xfrm>
            <a:off x="7650306" y="2063282"/>
            <a:ext cx="799565" cy="670282"/>
            <a:chOff x="7617850" y="2063282"/>
            <a:chExt cx="799565" cy="670282"/>
          </a:xfrm>
        </p:grpSpPr>
        <p:cxnSp>
          <p:nvCxnSpPr>
            <p:cNvPr id="6218" name="Google Shape;6218;p62"/>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219" name="Google Shape;6219;p62"/>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220" name="Google Shape;6220;p62"/>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221" name="Google Shape;6221;p62"/>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222" name="Google Shape;6222;p62"/>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6223" name="Google Shape;6223;p62"/>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6224" name="Google Shape;6224;p62"/>
            <p:cNvGrpSpPr/>
            <p:nvPr/>
          </p:nvGrpSpPr>
          <p:grpSpPr>
            <a:xfrm>
              <a:off x="7734309" y="2063282"/>
              <a:ext cx="570957" cy="620095"/>
              <a:chOff x="7734309" y="2063282"/>
              <a:chExt cx="570957" cy="620095"/>
            </a:xfrm>
          </p:grpSpPr>
          <p:grpSp>
            <p:nvGrpSpPr>
              <p:cNvPr id="6225" name="Google Shape;6225;p62"/>
              <p:cNvGrpSpPr/>
              <p:nvPr/>
            </p:nvGrpSpPr>
            <p:grpSpPr>
              <a:xfrm>
                <a:off x="8031573" y="2063282"/>
                <a:ext cx="273693" cy="620095"/>
                <a:chOff x="8031573" y="2063282"/>
                <a:chExt cx="273693" cy="620095"/>
              </a:xfrm>
            </p:grpSpPr>
            <p:sp>
              <p:nvSpPr>
                <p:cNvPr id="6226" name="Google Shape;6226;p62"/>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62"/>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62"/>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62"/>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0" name="Google Shape;6230;p62"/>
              <p:cNvGrpSpPr/>
              <p:nvPr/>
            </p:nvGrpSpPr>
            <p:grpSpPr>
              <a:xfrm flipH="1">
                <a:off x="7734309" y="2063282"/>
                <a:ext cx="273693" cy="620095"/>
                <a:chOff x="8031573" y="2063282"/>
                <a:chExt cx="273693" cy="620095"/>
              </a:xfrm>
            </p:grpSpPr>
            <p:sp>
              <p:nvSpPr>
                <p:cNvPr id="6231" name="Google Shape;6231;p62"/>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62"/>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62"/>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62"/>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235" name="Google Shape;6235;p62"/>
          <p:cNvSpPr/>
          <p:nvPr/>
        </p:nvSpPr>
        <p:spPr>
          <a:xfrm>
            <a:off x="7110561" y="3755372"/>
            <a:ext cx="558742" cy="616877"/>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62"/>
          <p:cNvSpPr/>
          <p:nvPr/>
        </p:nvSpPr>
        <p:spPr>
          <a:xfrm rot="10800000">
            <a:off x="6596743" y="3752786"/>
            <a:ext cx="406111" cy="61946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7" name="Google Shape;6237;p62"/>
          <p:cNvGrpSpPr/>
          <p:nvPr/>
        </p:nvGrpSpPr>
        <p:grpSpPr>
          <a:xfrm>
            <a:off x="7836913" y="2916765"/>
            <a:ext cx="602567" cy="601884"/>
            <a:chOff x="1186975" y="238125"/>
            <a:chExt cx="5244275" cy="5238325"/>
          </a:xfrm>
        </p:grpSpPr>
        <p:sp>
          <p:nvSpPr>
            <p:cNvPr id="6238" name="Google Shape;6238;p62"/>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62"/>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62"/>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62"/>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62"/>
          <p:cNvGrpSpPr/>
          <p:nvPr/>
        </p:nvGrpSpPr>
        <p:grpSpPr>
          <a:xfrm>
            <a:off x="3279650" y="2056249"/>
            <a:ext cx="651848" cy="687338"/>
            <a:chOff x="3400515" y="2056248"/>
            <a:chExt cx="698134" cy="735987"/>
          </a:xfrm>
        </p:grpSpPr>
        <p:grpSp>
          <p:nvGrpSpPr>
            <p:cNvPr id="6243" name="Google Shape;6243;p62"/>
            <p:cNvGrpSpPr/>
            <p:nvPr/>
          </p:nvGrpSpPr>
          <p:grpSpPr>
            <a:xfrm>
              <a:off x="3400515" y="2283913"/>
              <a:ext cx="312919" cy="219900"/>
              <a:chOff x="3400515" y="2283913"/>
              <a:chExt cx="312919" cy="219900"/>
            </a:xfrm>
          </p:grpSpPr>
          <p:sp>
            <p:nvSpPr>
              <p:cNvPr id="6244" name="Google Shape;6244;p62"/>
              <p:cNvSpPr/>
              <p:nvPr/>
            </p:nvSpPr>
            <p:spPr>
              <a:xfrm>
                <a:off x="3493534" y="2283913"/>
                <a:ext cx="219900" cy="219900"/>
              </a:xfrm>
              <a:prstGeom prst="ellipse">
                <a:avLst/>
              </a:prstGeom>
              <a:solidFill>
                <a:srgbClr val="435D7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245" name="Google Shape;6245;p62"/>
              <p:cNvCxnSpPr/>
              <p:nvPr/>
            </p:nvCxnSpPr>
            <p:spPr>
              <a:xfrm rot="10800000">
                <a:off x="3400515" y="2393804"/>
                <a:ext cx="95400" cy="0"/>
              </a:xfrm>
              <a:prstGeom prst="straightConnector1">
                <a:avLst/>
              </a:prstGeom>
              <a:noFill/>
              <a:ln w="28575" cap="flat" cmpd="sng">
                <a:solidFill>
                  <a:srgbClr val="435D74"/>
                </a:solidFill>
                <a:prstDash val="solid"/>
                <a:round/>
                <a:headEnd type="none" w="med" len="med"/>
                <a:tailEnd type="none" w="med" len="med"/>
              </a:ln>
            </p:spPr>
          </p:cxnSp>
        </p:grpSp>
        <p:grpSp>
          <p:nvGrpSpPr>
            <p:cNvPr id="6246" name="Google Shape;6246;p62"/>
            <p:cNvGrpSpPr/>
            <p:nvPr/>
          </p:nvGrpSpPr>
          <p:grpSpPr>
            <a:xfrm>
              <a:off x="3547823" y="2461089"/>
              <a:ext cx="219900" cy="331146"/>
              <a:chOff x="3547823" y="2461089"/>
              <a:chExt cx="219900" cy="331146"/>
            </a:xfrm>
          </p:grpSpPr>
          <p:sp>
            <p:nvSpPr>
              <p:cNvPr id="6247" name="Google Shape;6247;p62"/>
              <p:cNvSpPr/>
              <p:nvPr/>
            </p:nvSpPr>
            <p:spPr>
              <a:xfrm>
                <a:off x="3547823" y="2461089"/>
                <a:ext cx="219900" cy="219900"/>
              </a:xfrm>
              <a:prstGeom prst="ellipse">
                <a:avLst/>
              </a:prstGeom>
              <a:solidFill>
                <a:srgbClr val="5F7D9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248" name="Google Shape;6248;p62"/>
              <p:cNvCxnSpPr/>
              <p:nvPr/>
            </p:nvCxnSpPr>
            <p:spPr>
              <a:xfrm rot="10800000">
                <a:off x="3657701" y="2678535"/>
                <a:ext cx="0" cy="113700"/>
              </a:xfrm>
              <a:prstGeom prst="straightConnector1">
                <a:avLst/>
              </a:prstGeom>
              <a:noFill/>
              <a:ln w="28575" cap="flat" cmpd="sng">
                <a:solidFill>
                  <a:srgbClr val="5F7D95"/>
                </a:solidFill>
                <a:prstDash val="solid"/>
                <a:round/>
                <a:headEnd type="none" w="med" len="med"/>
                <a:tailEnd type="none" w="med" len="med"/>
              </a:ln>
            </p:spPr>
          </p:cxnSp>
        </p:grpSp>
        <p:grpSp>
          <p:nvGrpSpPr>
            <p:cNvPr id="6249" name="Google Shape;6249;p62"/>
            <p:cNvGrpSpPr/>
            <p:nvPr/>
          </p:nvGrpSpPr>
          <p:grpSpPr>
            <a:xfrm>
              <a:off x="3734138" y="2461089"/>
              <a:ext cx="219900" cy="331146"/>
              <a:chOff x="3734138" y="2461089"/>
              <a:chExt cx="219900" cy="331146"/>
            </a:xfrm>
          </p:grpSpPr>
          <p:sp>
            <p:nvSpPr>
              <p:cNvPr id="6250" name="Google Shape;6250;p62"/>
              <p:cNvSpPr/>
              <p:nvPr/>
            </p:nvSpPr>
            <p:spPr>
              <a:xfrm>
                <a:off x="3734138" y="2461089"/>
                <a:ext cx="219900" cy="219900"/>
              </a:xfrm>
              <a:prstGeom prst="ellipse">
                <a:avLst/>
              </a:prstGeom>
              <a:solidFill>
                <a:srgbClr val="869F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251" name="Google Shape;6251;p62"/>
              <p:cNvCxnSpPr/>
              <p:nvPr/>
            </p:nvCxnSpPr>
            <p:spPr>
              <a:xfrm rot="10800000">
                <a:off x="3844020" y="2678535"/>
                <a:ext cx="0" cy="113700"/>
              </a:xfrm>
              <a:prstGeom prst="straightConnector1">
                <a:avLst/>
              </a:prstGeom>
              <a:noFill/>
              <a:ln w="28575" cap="flat" cmpd="sng">
                <a:solidFill>
                  <a:srgbClr val="869FB2"/>
                </a:solidFill>
                <a:prstDash val="solid"/>
                <a:round/>
                <a:headEnd type="none" w="med" len="med"/>
                <a:tailEnd type="none" w="med" len="med"/>
              </a:ln>
            </p:spPr>
          </p:cxnSp>
        </p:grpSp>
        <p:grpSp>
          <p:nvGrpSpPr>
            <p:cNvPr id="6252" name="Google Shape;6252;p62"/>
            <p:cNvGrpSpPr/>
            <p:nvPr/>
          </p:nvGrpSpPr>
          <p:grpSpPr>
            <a:xfrm>
              <a:off x="3787560" y="2281742"/>
              <a:ext cx="311089" cy="219900"/>
              <a:chOff x="3787560" y="2281742"/>
              <a:chExt cx="311089" cy="219900"/>
            </a:xfrm>
          </p:grpSpPr>
          <p:sp>
            <p:nvSpPr>
              <p:cNvPr id="6253" name="Google Shape;6253;p62"/>
              <p:cNvSpPr/>
              <p:nvPr/>
            </p:nvSpPr>
            <p:spPr>
              <a:xfrm>
                <a:off x="3787560" y="2281742"/>
                <a:ext cx="219900" cy="219900"/>
              </a:xfrm>
              <a:prstGeom prst="ellipse">
                <a:avLst/>
              </a:prstGeom>
              <a:solidFill>
                <a:srgbClr val="A5B7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254" name="Google Shape;6254;p62"/>
              <p:cNvCxnSpPr/>
              <p:nvPr/>
            </p:nvCxnSpPr>
            <p:spPr>
              <a:xfrm rot="10800000">
                <a:off x="4003849" y="2393795"/>
                <a:ext cx="94800" cy="0"/>
              </a:xfrm>
              <a:prstGeom prst="straightConnector1">
                <a:avLst/>
              </a:prstGeom>
              <a:noFill/>
              <a:ln w="28575" cap="flat" cmpd="sng">
                <a:solidFill>
                  <a:srgbClr val="A5B7C6"/>
                </a:solidFill>
                <a:prstDash val="solid"/>
                <a:round/>
                <a:headEnd type="none" w="med" len="med"/>
                <a:tailEnd type="none" w="med" len="med"/>
              </a:ln>
            </p:spPr>
          </p:cxnSp>
        </p:grpSp>
        <p:grpSp>
          <p:nvGrpSpPr>
            <p:cNvPr id="6255" name="Google Shape;6255;p62"/>
            <p:cNvGrpSpPr/>
            <p:nvPr/>
          </p:nvGrpSpPr>
          <p:grpSpPr>
            <a:xfrm>
              <a:off x="3637290" y="2056248"/>
              <a:ext cx="219900" cy="330736"/>
              <a:chOff x="3637290" y="2056248"/>
              <a:chExt cx="219900" cy="330736"/>
            </a:xfrm>
          </p:grpSpPr>
          <p:sp>
            <p:nvSpPr>
              <p:cNvPr id="6256" name="Google Shape;6256;p62"/>
              <p:cNvSpPr/>
              <p:nvPr/>
            </p:nvSpPr>
            <p:spPr>
              <a:xfrm>
                <a:off x="3637290" y="2167085"/>
                <a:ext cx="219900" cy="219900"/>
              </a:xfrm>
              <a:prstGeom prst="ellipse">
                <a:avLst/>
              </a:prstGeom>
              <a:solidFill>
                <a:srgbClr val="BAC8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6257" name="Google Shape;6257;p62"/>
              <p:cNvCxnSpPr/>
              <p:nvPr/>
            </p:nvCxnSpPr>
            <p:spPr>
              <a:xfrm rot="10800000">
                <a:off x="3747169" y="2056248"/>
                <a:ext cx="0" cy="113700"/>
              </a:xfrm>
              <a:prstGeom prst="straightConnector1">
                <a:avLst/>
              </a:prstGeom>
              <a:noFill/>
              <a:ln w="28575" cap="flat" cmpd="sng">
                <a:solidFill>
                  <a:srgbClr val="BAC8D3"/>
                </a:solidFill>
                <a:prstDash val="solid"/>
                <a:round/>
                <a:headEnd type="none" w="med" len="med"/>
                <a:tailEnd type="none" w="med" len="med"/>
              </a:ln>
            </p:spPr>
          </p:cxnSp>
        </p:grpSp>
      </p:grpSp>
      <p:grpSp>
        <p:nvGrpSpPr>
          <p:cNvPr id="6258" name="Google Shape;6258;p62"/>
          <p:cNvGrpSpPr/>
          <p:nvPr/>
        </p:nvGrpSpPr>
        <p:grpSpPr>
          <a:xfrm>
            <a:off x="2571356" y="2926255"/>
            <a:ext cx="1268144" cy="592394"/>
            <a:chOff x="238125" y="1188750"/>
            <a:chExt cx="7140450" cy="3335550"/>
          </a:xfrm>
        </p:grpSpPr>
        <p:sp>
          <p:nvSpPr>
            <p:cNvPr id="6259" name="Google Shape;6259;p62"/>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2"/>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2"/>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2"/>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2"/>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4" name="Google Shape;6264;p62"/>
          <p:cNvGrpSpPr/>
          <p:nvPr/>
        </p:nvGrpSpPr>
        <p:grpSpPr>
          <a:xfrm>
            <a:off x="6679257" y="2928410"/>
            <a:ext cx="1053944" cy="590147"/>
            <a:chOff x="238125" y="1335475"/>
            <a:chExt cx="5418735" cy="3034175"/>
          </a:xfrm>
        </p:grpSpPr>
        <p:sp>
          <p:nvSpPr>
            <p:cNvPr id="6265" name="Google Shape;6265;p62"/>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2"/>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2"/>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8" name="Google Shape;6268;p62"/>
          <p:cNvGrpSpPr/>
          <p:nvPr/>
        </p:nvGrpSpPr>
        <p:grpSpPr>
          <a:xfrm>
            <a:off x="4110066" y="3733309"/>
            <a:ext cx="1268207" cy="638939"/>
            <a:chOff x="3967651" y="3645904"/>
            <a:chExt cx="1479304" cy="745292"/>
          </a:xfrm>
        </p:grpSpPr>
        <p:grpSp>
          <p:nvGrpSpPr>
            <p:cNvPr id="6269" name="Google Shape;6269;p62"/>
            <p:cNvGrpSpPr/>
            <p:nvPr/>
          </p:nvGrpSpPr>
          <p:grpSpPr>
            <a:xfrm>
              <a:off x="3967651" y="4009026"/>
              <a:ext cx="1479304" cy="382170"/>
              <a:chOff x="3967651" y="4009026"/>
              <a:chExt cx="1479304" cy="382170"/>
            </a:xfrm>
          </p:grpSpPr>
          <p:grpSp>
            <p:nvGrpSpPr>
              <p:cNvPr id="6270" name="Google Shape;6270;p62"/>
              <p:cNvGrpSpPr/>
              <p:nvPr/>
            </p:nvGrpSpPr>
            <p:grpSpPr>
              <a:xfrm>
                <a:off x="4892216" y="4195630"/>
                <a:ext cx="554739" cy="195566"/>
                <a:chOff x="3604375" y="4892160"/>
                <a:chExt cx="1651500" cy="582215"/>
              </a:xfrm>
            </p:grpSpPr>
            <p:sp>
              <p:nvSpPr>
                <p:cNvPr id="6271" name="Google Shape;6271;p62"/>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2"/>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3" name="Google Shape;6273;p62"/>
              <p:cNvGrpSpPr/>
              <p:nvPr/>
            </p:nvGrpSpPr>
            <p:grpSpPr>
              <a:xfrm>
                <a:off x="3967651" y="4146303"/>
                <a:ext cx="579402" cy="244893"/>
                <a:chOff x="851875" y="4745310"/>
                <a:chExt cx="1724925" cy="729065"/>
              </a:xfrm>
            </p:grpSpPr>
            <p:sp>
              <p:nvSpPr>
                <p:cNvPr id="6274" name="Google Shape;6274;p62"/>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2"/>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6" name="Google Shape;6276;p62"/>
              <p:cNvGrpSpPr/>
              <p:nvPr/>
            </p:nvGrpSpPr>
            <p:grpSpPr>
              <a:xfrm>
                <a:off x="4460753" y="4009026"/>
                <a:ext cx="493110" cy="382170"/>
                <a:chOff x="2319875" y="4336625"/>
                <a:chExt cx="1468025" cy="1137750"/>
              </a:xfrm>
            </p:grpSpPr>
            <p:sp>
              <p:nvSpPr>
                <p:cNvPr id="6277" name="Google Shape;6277;p62"/>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2"/>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9" name="Google Shape;6279;p62"/>
            <p:cNvGrpSpPr/>
            <p:nvPr/>
          </p:nvGrpSpPr>
          <p:grpSpPr>
            <a:xfrm>
              <a:off x="4479443" y="3645904"/>
              <a:ext cx="455965" cy="388789"/>
              <a:chOff x="2957425" y="238100"/>
              <a:chExt cx="1910200" cy="1628775"/>
            </a:xfrm>
          </p:grpSpPr>
          <p:sp>
            <p:nvSpPr>
              <p:cNvPr id="6280" name="Google Shape;6280;p62"/>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2"/>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2"/>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2"/>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2"/>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2"/>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2"/>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2"/>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2"/>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2"/>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90" name="Google Shape;6290;p62"/>
          <p:cNvGrpSpPr/>
          <p:nvPr/>
        </p:nvGrpSpPr>
        <p:grpSpPr>
          <a:xfrm>
            <a:off x="2496179" y="3734510"/>
            <a:ext cx="1243128" cy="637739"/>
            <a:chOff x="2496310" y="3693351"/>
            <a:chExt cx="1342906" cy="688926"/>
          </a:xfrm>
        </p:grpSpPr>
        <p:grpSp>
          <p:nvGrpSpPr>
            <p:cNvPr id="6291" name="Google Shape;6291;p62"/>
            <p:cNvGrpSpPr/>
            <p:nvPr/>
          </p:nvGrpSpPr>
          <p:grpSpPr>
            <a:xfrm>
              <a:off x="2496310" y="3693351"/>
              <a:ext cx="1342906" cy="688875"/>
              <a:chOff x="2496310" y="3693351"/>
              <a:chExt cx="1342906" cy="688875"/>
            </a:xfrm>
          </p:grpSpPr>
          <p:sp>
            <p:nvSpPr>
              <p:cNvPr id="6292" name="Google Shape;6292;p62"/>
              <p:cNvSpPr/>
              <p:nvPr/>
            </p:nvSpPr>
            <p:spPr>
              <a:xfrm>
                <a:off x="2567815" y="3809577"/>
                <a:ext cx="1200140" cy="57264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2"/>
              <p:cNvSpPr/>
              <p:nvPr/>
            </p:nvSpPr>
            <p:spPr>
              <a:xfrm>
                <a:off x="342068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2"/>
              <p:cNvSpPr/>
              <p:nvPr/>
            </p:nvSpPr>
            <p:spPr>
              <a:xfrm>
                <a:off x="3135700" y="3791751"/>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2"/>
              <p:cNvSpPr/>
              <p:nvPr/>
            </p:nvSpPr>
            <p:spPr>
              <a:xfrm>
                <a:off x="3620515"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2"/>
              <p:cNvSpPr/>
              <p:nvPr/>
            </p:nvSpPr>
            <p:spPr>
              <a:xfrm>
                <a:off x="284380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2"/>
              <p:cNvSpPr/>
              <p:nvPr/>
            </p:nvSpPr>
            <p:spPr>
              <a:xfrm>
                <a:off x="2652010"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98" name="Google Shape;6298;p62"/>
              <p:cNvCxnSpPr>
                <a:stCxn id="6296" idx="0"/>
              </p:cNvCxnSpPr>
              <p:nvPr/>
            </p:nvCxnSpPr>
            <p:spPr>
              <a:xfrm rot="5400000" flipH="1">
                <a:off x="2741958" y="3724116"/>
                <a:ext cx="68700" cy="200100"/>
              </a:xfrm>
              <a:prstGeom prst="bentConnector2">
                <a:avLst/>
              </a:prstGeom>
              <a:noFill/>
              <a:ln w="19050" cap="flat" cmpd="sng">
                <a:solidFill>
                  <a:srgbClr val="869FB2"/>
                </a:solidFill>
                <a:prstDash val="solid"/>
                <a:round/>
                <a:headEnd type="none" w="med" len="med"/>
                <a:tailEnd type="none" w="med" len="med"/>
              </a:ln>
            </p:spPr>
          </p:cxnSp>
          <p:cxnSp>
            <p:nvCxnSpPr>
              <p:cNvPr id="6299" name="Google Shape;6299;p62"/>
              <p:cNvCxnSpPr>
                <a:stCxn id="6293" idx="0"/>
              </p:cNvCxnSpPr>
              <p:nvPr/>
            </p:nvCxnSpPr>
            <p:spPr>
              <a:xfrm rot="-5400000">
                <a:off x="3512338" y="3723516"/>
                <a:ext cx="75900" cy="194100"/>
              </a:xfrm>
              <a:prstGeom prst="bentConnector2">
                <a:avLst/>
              </a:prstGeom>
              <a:noFill/>
              <a:ln w="19050" cap="flat" cmpd="sng">
                <a:solidFill>
                  <a:srgbClr val="869FB2"/>
                </a:solidFill>
                <a:prstDash val="solid"/>
                <a:round/>
                <a:headEnd type="none" w="med" len="med"/>
                <a:tailEnd type="none" w="med" len="med"/>
              </a:ln>
            </p:spPr>
          </p:cxnSp>
          <p:cxnSp>
            <p:nvCxnSpPr>
              <p:cNvPr id="6300" name="Google Shape;6300;p62"/>
              <p:cNvCxnSpPr>
                <a:stCxn id="6294" idx="0"/>
              </p:cNvCxnSpPr>
              <p:nvPr/>
            </p:nvCxnSpPr>
            <p:spPr>
              <a:xfrm rot="-5400000">
                <a:off x="3119350" y="3742251"/>
                <a:ext cx="984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6301" name="Google Shape;6301;p62"/>
              <p:cNvCxnSpPr>
                <a:stCxn id="6297" idx="2"/>
              </p:cNvCxnSpPr>
              <p:nvPr/>
            </p:nvCxnSpPr>
            <p:spPr>
              <a:xfrm flipH="1">
                <a:off x="2496310" y="4065467"/>
                <a:ext cx="1557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6302" name="Google Shape;6302;p62"/>
              <p:cNvCxnSpPr>
                <a:stCxn id="6295" idx="6"/>
              </p:cNvCxnSpPr>
              <p:nvPr/>
            </p:nvCxnSpPr>
            <p:spPr>
              <a:xfrm>
                <a:off x="3685615" y="4065467"/>
                <a:ext cx="153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6303" name="Google Shape;6303;p62"/>
            <p:cNvGrpSpPr/>
            <p:nvPr/>
          </p:nvGrpSpPr>
          <p:grpSpPr>
            <a:xfrm>
              <a:off x="2675275" y="3930557"/>
              <a:ext cx="1003306" cy="451719"/>
              <a:chOff x="2675275" y="4174282"/>
              <a:chExt cx="1003306" cy="451719"/>
            </a:xfrm>
          </p:grpSpPr>
          <p:sp>
            <p:nvSpPr>
              <p:cNvPr id="6304" name="Google Shape;6304;p62"/>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62"/>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2"/>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07" name="Google Shape;6307;p62"/>
          <p:cNvGrpSpPr/>
          <p:nvPr/>
        </p:nvGrpSpPr>
        <p:grpSpPr>
          <a:xfrm>
            <a:off x="1669850" y="1171356"/>
            <a:ext cx="574511" cy="874709"/>
            <a:chOff x="1715404" y="1112080"/>
            <a:chExt cx="642270" cy="977984"/>
          </a:xfrm>
        </p:grpSpPr>
        <p:grpSp>
          <p:nvGrpSpPr>
            <p:cNvPr id="6308" name="Google Shape;6308;p62"/>
            <p:cNvGrpSpPr/>
            <p:nvPr/>
          </p:nvGrpSpPr>
          <p:grpSpPr>
            <a:xfrm>
              <a:off x="1715404" y="1112080"/>
              <a:ext cx="642270" cy="977984"/>
              <a:chOff x="1715404" y="1112080"/>
              <a:chExt cx="642270" cy="977984"/>
            </a:xfrm>
          </p:grpSpPr>
          <p:sp>
            <p:nvSpPr>
              <p:cNvPr id="6309" name="Google Shape;6309;p62"/>
              <p:cNvSpPr/>
              <p:nvPr/>
            </p:nvSpPr>
            <p:spPr>
              <a:xfrm>
                <a:off x="1715404" y="1112080"/>
                <a:ext cx="642270" cy="642270"/>
              </a:xfrm>
              <a:custGeom>
                <a:avLst/>
                <a:gdLst/>
                <a:ahLst/>
                <a:cxnLst/>
                <a:rect l="l" t="t" r="r" b="b"/>
                <a:pathLst>
                  <a:path w="41544" h="41544" extrusionOk="0">
                    <a:moveTo>
                      <a:pt x="20773" y="3462"/>
                    </a:moveTo>
                    <a:cubicBezTo>
                      <a:pt x="30333" y="3462"/>
                      <a:pt x="38081" y="11211"/>
                      <a:pt x="38081" y="20771"/>
                    </a:cubicBezTo>
                    <a:cubicBezTo>
                      <a:pt x="38081" y="30331"/>
                      <a:pt x="30333" y="38081"/>
                      <a:pt x="20773" y="38081"/>
                    </a:cubicBezTo>
                    <a:cubicBezTo>
                      <a:pt x="11213" y="38081"/>
                      <a:pt x="3462" y="30331"/>
                      <a:pt x="3462" y="20771"/>
                    </a:cubicBezTo>
                    <a:cubicBezTo>
                      <a:pt x="3462" y="11211"/>
                      <a:pt x="11213" y="3462"/>
                      <a:pt x="20773" y="3462"/>
                    </a:cubicBezTo>
                    <a:close/>
                    <a:moveTo>
                      <a:pt x="20773" y="0"/>
                    </a:moveTo>
                    <a:cubicBezTo>
                      <a:pt x="9301" y="0"/>
                      <a:pt x="0" y="9299"/>
                      <a:pt x="0" y="20771"/>
                    </a:cubicBezTo>
                    <a:cubicBezTo>
                      <a:pt x="0" y="32243"/>
                      <a:pt x="9301" y="41543"/>
                      <a:pt x="20773" y="41543"/>
                    </a:cubicBezTo>
                    <a:cubicBezTo>
                      <a:pt x="32245" y="41543"/>
                      <a:pt x="41543" y="32243"/>
                      <a:pt x="41543" y="20771"/>
                    </a:cubicBezTo>
                    <a:cubicBezTo>
                      <a:pt x="41543" y="9299"/>
                      <a:pt x="32245" y="0"/>
                      <a:pt x="2077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2"/>
              <p:cNvSpPr/>
              <p:nvPr/>
            </p:nvSpPr>
            <p:spPr>
              <a:xfrm>
                <a:off x="1956781" y="1714402"/>
                <a:ext cx="9121" cy="375663"/>
              </a:xfrm>
              <a:custGeom>
                <a:avLst/>
                <a:gdLst/>
                <a:ahLst/>
                <a:cxnLst/>
                <a:rect l="l" t="t" r="r" b="b"/>
                <a:pathLst>
                  <a:path w="590" h="24299" extrusionOk="0">
                    <a:moveTo>
                      <a:pt x="0" y="0"/>
                    </a:moveTo>
                    <a:lnTo>
                      <a:pt x="0" y="24299"/>
                    </a:lnTo>
                    <a:lnTo>
                      <a:pt x="589" y="24299"/>
                    </a:lnTo>
                    <a:lnTo>
                      <a:pt x="58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1" name="Google Shape;6311;p62"/>
            <p:cNvGrpSpPr/>
            <p:nvPr/>
          </p:nvGrpSpPr>
          <p:grpSpPr>
            <a:xfrm>
              <a:off x="1768927" y="1165603"/>
              <a:ext cx="535225" cy="851367"/>
              <a:chOff x="1768927" y="1165603"/>
              <a:chExt cx="535225" cy="851367"/>
            </a:xfrm>
          </p:grpSpPr>
          <p:sp>
            <p:nvSpPr>
              <p:cNvPr id="6312" name="Google Shape;6312;p62"/>
              <p:cNvSpPr/>
              <p:nvPr/>
            </p:nvSpPr>
            <p:spPr>
              <a:xfrm>
                <a:off x="1768927" y="1165603"/>
                <a:ext cx="535225" cy="535225"/>
              </a:xfrm>
              <a:custGeom>
                <a:avLst/>
                <a:gdLst/>
                <a:ahLst/>
                <a:cxnLst/>
                <a:rect l="l" t="t" r="r" b="b"/>
                <a:pathLst>
                  <a:path w="34620" h="34620" extrusionOk="0">
                    <a:moveTo>
                      <a:pt x="17311" y="3462"/>
                    </a:moveTo>
                    <a:cubicBezTo>
                      <a:pt x="24959" y="3462"/>
                      <a:pt x="31157" y="9661"/>
                      <a:pt x="31157" y="17309"/>
                    </a:cubicBezTo>
                    <a:cubicBezTo>
                      <a:pt x="31157" y="24957"/>
                      <a:pt x="24959" y="31157"/>
                      <a:pt x="17311" y="31157"/>
                    </a:cubicBezTo>
                    <a:cubicBezTo>
                      <a:pt x="9663" y="31157"/>
                      <a:pt x="3462" y="24957"/>
                      <a:pt x="3462" y="17309"/>
                    </a:cubicBezTo>
                    <a:cubicBezTo>
                      <a:pt x="3462" y="9661"/>
                      <a:pt x="9663" y="3462"/>
                      <a:pt x="17311" y="3462"/>
                    </a:cubicBezTo>
                    <a:close/>
                    <a:moveTo>
                      <a:pt x="17311" y="0"/>
                    </a:moveTo>
                    <a:cubicBezTo>
                      <a:pt x="7751" y="0"/>
                      <a:pt x="0" y="7749"/>
                      <a:pt x="0" y="17309"/>
                    </a:cubicBezTo>
                    <a:cubicBezTo>
                      <a:pt x="0" y="26869"/>
                      <a:pt x="7751" y="34619"/>
                      <a:pt x="17311" y="34619"/>
                    </a:cubicBezTo>
                    <a:cubicBezTo>
                      <a:pt x="26871" y="34619"/>
                      <a:pt x="34619" y="26869"/>
                      <a:pt x="34619" y="17309"/>
                    </a:cubicBezTo>
                    <a:cubicBezTo>
                      <a:pt x="34619" y="7749"/>
                      <a:pt x="26871" y="0"/>
                      <a:pt x="17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2"/>
              <p:cNvSpPr/>
              <p:nvPr/>
            </p:nvSpPr>
            <p:spPr>
              <a:xfrm>
                <a:off x="2006902" y="1668949"/>
                <a:ext cx="9137" cy="348020"/>
              </a:xfrm>
              <a:custGeom>
                <a:avLst/>
                <a:gdLst/>
                <a:ahLst/>
                <a:cxnLst/>
                <a:rect l="l" t="t" r="r" b="b"/>
                <a:pathLst>
                  <a:path w="591" h="22511" extrusionOk="0">
                    <a:moveTo>
                      <a:pt x="1" y="0"/>
                    </a:moveTo>
                    <a:lnTo>
                      <a:pt x="1" y="22510"/>
                    </a:lnTo>
                    <a:lnTo>
                      <a:pt x="590" y="22510"/>
                    </a:lnTo>
                    <a:lnTo>
                      <a:pt x="590"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4" name="Google Shape;6314;p62"/>
            <p:cNvGrpSpPr/>
            <p:nvPr/>
          </p:nvGrpSpPr>
          <p:grpSpPr>
            <a:xfrm>
              <a:off x="1822449" y="1219125"/>
              <a:ext cx="428180" cy="718859"/>
              <a:chOff x="1822449" y="1219125"/>
              <a:chExt cx="428180" cy="718859"/>
            </a:xfrm>
          </p:grpSpPr>
          <p:sp>
            <p:nvSpPr>
              <p:cNvPr id="6315" name="Google Shape;6315;p62"/>
              <p:cNvSpPr/>
              <p:nvPr/>
            </p:nvSpPr>
            <p:spPr>
              <a:xfrm>
                <a:off x="1822449" y="1219125"/>
                <a:ext cx="428180" cy="428180"/>
              </a:xfrm>
              <a:custGeom>
                <a:avLst/>
                <a:gdLst/>
                <a:ahLst/>
                <a:cxnLst/>
                <a:rect l="l" t="t" r="r" b="b"/>
                <a:pathLst>
                  <a:path w="27696" h="27696" extrusionOk="0">
                    <a:moveTo>
                      <a:pt x="13849" y="3462"/>
                    </a:moveTo>
                    <a:cubicBezTo>
                      <a:pt x="19585" y="3462"/>
                      <a:pt x="24233" y="8111"/>
                      <a:pt x="24233" y="13847"/>
                    </a:cubicBezTo>
                    <a:cubicBezTo>
                      <a:pt x="24233" y="19583"/>
                      <a:pt x="19585" y="24233"/>
                      <a:pt x="13849" y="24233"/>
                    </a:cubicBezTo>
                    <a:cubicBezTo>
                      <a:pt x="8113" y="24233"/>
                      <a:pt x="3462" y="19583"/>
                      <a:pt x="3462" y="13847"/>
                    </a:cubicBezTo>
                    <a:cubicBezTo>
                      <a:pt x="3462" y="8111"/>
                      <a:pt x="8113" y="3462"/>
                      <a:pt x="13849" y="3462"/>
                    </a:cubicBezTo>
                    <a:close/>
                    <a:moveTo>
                      <a:pt x="13849" y="0"/>
                    </a:moveTo>
                    <a:cubicBezTo>
                      <a:pt x="6201" y="0"/>
                      <a:pt x="0" y="6199"/>
                      <a:pt x="0" y="13847"/>
                    </a:cubicBezTo>
                    <a:cubicBezTo>
                      <a:pt x="0" y="21495"/>
                      <a:pt x="6201" y="27695"/>
                      <a:pt x="13849" y="27695"/>
                    </a:cubicBezTo>
                    <a:cubicBezTo>
                      <a:pt x="21497" y="27695"/>
                      <a:pt x="27695" y="21495"/>
                      <a:pt x="27695" y="13847"/>
                    </a:cubicBezTo>
                    <a:cubicBezTo>
                      <a:pt x="27695" y="6199"/>
                      <a:pt x="21497" y="0"/>
                      <a:pt x="1384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2"/>
              <p:cNvSpPr/>
              <p:nvPr/>
            </p:nvSpPr>
            <p:spPr>
              <a:xfrm>
                <a:off x="2057039" y="1605996"/>
                <a:ext cx="9121" cy="331988"/>
              </a:xfrm>
              <a:custGeom>
                <a:avLst/>
                <a:gdLst/>
                <a:ahLst/>
                <a:cxnLst/>
                <a:rect l="l" t="t" r="r" b="b"/>
                <a:pathLst>
                  <a:path w="590" h="21474" extrusionOk="0">
                    <a:moveTo>
                      <a:pt x="0" y="0"/>
                    </a:moveTo>
                    <a:lnTo>
                      <a:pt x="0" y="21474"/>
                    </a:lnTo>
                    <a:lnTo>
                      <a:pt x="590" y="21474"/>
                    </a:lnTo>
                    <a:lnTo>
                      <a:pt x="59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7" name="Google Shape;6317;p62"/>
            <p:cNvGrpSpPr/>
            <p:nvPr/>
          </p:nvGrpSpPr>
          <p:grpSpPr>
            <a:xfrm>
              <a:off x="1875972" y="1272648"/>
              <a:ext cx="321135" cy="586939"/>
              <a:chOff x="1875972" y="1272648"/>
              <a:chExt cx="321135" cy="586939"/>
            </a:xfrm>
          </p:grpSpPr>
          <p:sp>
            <p:nvSpPr>
              <p:cNvPr id="6318" name="Google Shape;6318;p62"/>
              <p:cNvSpPr/>
              <p:nvPr/>
            </p:nvSpPr>
            <p:spPr>
              <a:xfrm>
                <a:off x="1875972" y="1272648"/>
                <a:ext cx="321135" cy="321120"/>
              </a:xfrm>
              <a:custGeom>
                <a:avLst/>
                <a:gdLst/>
                <a:ahLst/>
                <a:cxnLst/>
                <a:rect l="l" t="t" r="r" b="b"/>
                <a:pathLst>
                  <a:path w="20772" h="20771" extrusionOk="0">
                    <a:moveTo>
                      <a:pt x="10387" y="3461"/>
                    </a:moveTo>
                    <a:cubicBezTo>
                      <a:pt x="14211" y="3461"/>
                      <a:pt x="17309" y="6561"/>
                      <a:pt x="17309" y="10385"/>
                    </a:cubicBezTo>
                    <a:cubicBezTo>
                      <a:pt x="17309" y="14209"/>
                      <a:pt x="14211" y="17309"/>
                      <a:pt x="10387" y="17309"/>
                    </a:cubicBezTo>
                    <a:cubicBezTo>
                      <a:pt x="6563" y="17309"/>
                      <a:pt x="3462" y="14209"/>
                      <a:pt x="3462" y="10385"/>
                    </a:cubicBezTo>
                    <a:cubicBezTo>
                      <a:pt x="3462" y="6561"/>
                      <a:pt x="6563" y="3461"/>
                      <a:pt x="10387" y="3461"/>
                    </a:cubicBezTo>
                    <a:close/>
                    <a:moveTo>
                      <a:pt x="10387" y="0"/>
                    </a:moveTo>
                    <a:cubicBezTo>
                      <a:pt x="4651" y="0"/>
                      <a:pt x="0" y="4649"/>
                      <a:pt x="0" y="10385"/>
                    </a:cubicBezTo>
                    <a:cubicBezTo>
                      <a:pt x="0" y="16121"/>
                      <a:pt x="4651" y="20771"/>
                      <a:pt x="10387" y="20771"/>
                    </a:cubicBezTo>
                    <a:cubicBezTo>
                      <a:pt x="16123" y="20771"/>
                      <a:pt x="20771" y="16121"/>
                      <a:pt x="20771" y="10385"/>
                    </a:cubicBezTo>
                    <a:cubicBezTo>
                      <a:pt x="20771" y="4649"/>
                      <a:pt x="16123" y="0"/>
                      <a:pt x="10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62"/>
              <p:cNvSpPr/>
              <p:nvPr/>
            </p:nvSpPr>
            <p:spPr>
              <a:xfrm>
                <a:off x="2107176" y="1533705"/>
                <a:ext cx="9121" cy="325881"/>
              </a:xfrm>
              <a:custGeom>
                <a:avLst/>
                <a:gdLst/>
                <a:ahLst/>
                <a:cxnLst/>
                <a:rect l="l" t="t" r="r" b="b"/>
                <a:pathLst>
                  <a:path w="590" h="21079" extrusionOk="0">
                    <a:moveTo>
                      <a:pt x="0" y="0"/>
                    </a:moveTo>
                    <a:lnTo>
                      <a:pt x="0" y="21078"/>
                    </a:lnTo>
                    <a:lnTo>
                      <a:pt x="589" y="21078"/>
                    </a:lnTo>
                    <a:lnTo>
                      <a:pt x="589"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20" name="Google Shape;6320;p62"/>
          <p:cNvGrpSpPr/>
          <p:nvPr/>
        </p:nvGrpSpPr>
        <p:grpSpPr>
          <a:xfrm>
            <a:off x="7777011" y="3728078"/>
            <a:ext cx="293855" cy="644170"/>
            <a:chOff x="241025" y="3151575"/>
            <a:chExt cx="293855" cy="644170"/>
          </a:xfrm>
        </p:grpSpPr>
        <p:sp>
          <p:nvSpPr>
            <p:cNvPr id="6321" name="Google Shape;6321;p62"/>
            <p:cNvSpPr/>
            <p:nvPr/>
          </p:nvSpPr>
          <p:spPr>
            <a:xfrm>
              <a:off x="241025" y="3151575"/>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2"/>
            <p:cNvSpPr/>
            <p:nvPr/>
          </p:nvSpPr>
          <p:spPr>
            <a:xfrm>
              <a:off x="241347" y="3252796"/>
              <a:ext cx="293533" cy="164134"/>
            </a:xfrm>
            <a:custGeom>
              <a:avLst/>
              <a:gdLst/>
              <a:ahLst/>
              <a:cxnLst/>
              <a:rect l="l" t="t" r="r" b="b"/>
              <a:pathLst>
                <a:path w="19132" h="10698" extrusionOk="0">
                  <a:moveTo>
                    <a:pt x="1" y="1"/>
                  </a:moveTo>
                  <a:lnTo>
                    <a:pt x="1" y="10698"/>
                  </a:lnTo>
                  <a:lnTo>
                    <a:pt x="19132" y="10698"/>
                  </a:lnTo>
                  <a:lnTo>
                    <a:pt x="19132"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3" name="Google Shape;6323;p62"/>
          <p:cNvGrpSpPr/>
          <p:nvPr/>
        </p:nvGrpSpPr>
        <p:grpSpPr>
          <a:xfrm>
            <a:off x="724994" y="2928078"/>
            <a:ext cx="1779649" cy="591620"/>
            <a:chOff x="246070" y="1983375"/>
            <a:chExt cx="1855347" cy="616849"/>
          </a:xfrm>
        </p:grpSpPr>
        <p:sp>
          <p:nvSpPr>
            <p:cNvPr id="6324" name="Google Shape;6324;p62"/>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2"/>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2"/>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2"/>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2"/>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2"/>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2"/>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2"/>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2"/>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3" name="Google Shape;6333;p62"/>
          <p:cNvGrpSpPr/>
          <p:nvPr/>
        </p:nvGrpSpPr>
        <p:grpSpPr>
          <a:xfrm>
            <a:off x="2335861" y="1171356"/>
            <a:ext cx="711055" cy="745993"/>
            <a:chOff x="2496269" y="1171698"/>
            <a:chExt cx="761953" cy="799392"/>
          </a:xfrm>
        </p:grpSpPr>
        <p:grpSp>
          <p:nvGrpSpPr>
            <p:cNvPr id="6334" name="Google Shape;6334;p62"/>
            <p:cNvGrpSpPr/>
            <p:nvPr/>
          </p:nvGrpSpPr>
          <p:grpSpPr>
            <a:xfrm>
              <a:off x="2496269" y="1171698"/>
              <a:ext cx="761953" cy="723022"/>
              <a:chOff x="2496269" y="1171698"/>
              <a:chExt cx="761953" cy="723022"/>
            </a:xfrm>
          </p:grpSpPr>
          <p:sp>
            <p:nvSpPr>
              <p:cNvPr id="6335" name="Google Shape;6335;p62"/>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2"/>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7" name="Google Shape;6337;p62"/>
              <p:cNvGrpSpPr/>
              <p:nvPr/>
            </p:nvGrpSpPr>
            <p:grpSpPr>
              <a:xfrm>
                <a:off x="2496269" y="1171698"/>
                <a:ext cx="761953" cy="723022"/>
                <a:chOff x="2496269" y="1120652"/>
                <a:chExt cx="761953" cy="723022"/>
              </a:xfrm>
            </p:grpSpPr>
            <p:grpSp>
              <p:nvGrpSpPr>
                <p:cNvPr id="6338" name="Google Shape;6338;p62"/>
                <p:cNvGrpSpPr/>
                <p:nvPr/>
              </p:nvGrpSpPr>
              <p:grpSpPr>
                <a:xfrm>
                  <a:off x="2496269" y="1120652"/>
                  <a:ext cx="761953" cy="723022"/>
                  <a:chOff x="2496269" y="1120652"/>
                  <a:chExt cx="761953" cy="723022"/>
                </a:xfrm>
              </p:grpSpPr>
              <p:grpSp>
                <p:nvGrpSpPr>
                  <p:cNvPr id="6339" name="Google Shape;6339;p62"/>
                  <p:cNvGrpSpPr/>
                  <p:nvPr/>
                </p:nvGrpSpPr>
                <p:grpSpPr>
                  <a:xfrm>
                    <a:off x="2496269" y="1304589"/>
                    <a:ext cx="407089" cy="305057"/>
                    <a:chOff x="2496269" y="1304589"/>
                    <a:chExt cx="407089" cy="305057"/>
                  </a:xfrm>
                </p:grpSpPr>
                <p:sp>
                  <p:nvSpPr>
                    <p:cNvPr id="6340" name="Google Shape;6340;p62"/>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2"/>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2" name="Google Shape;6342;p62"/>
                  <p:cNvGrpSpPr/>
                  <p:nvPr/>
                </p:nvGrpSpPr>
                <p:grpSpPr>
                  <a:xfrm>
                    <a:off x="2586468" y="1493376"/>
                    <a:ext cx="358850" cy="349656"/>
                    <a:chOff x="2586468" y="1493376"/>
                    <a:chExt cx="358850" cy="349656"/>
                  </a:xfrm>
                </p:grpSpPr>
                <p:sp>
                  <p:nvSpPr>
                    <p:cNvPr id="6343" name="Google Shape;6343;p62"/>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2"/>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5" name="Google Shape;6345;p62"/>
                  <p:cNvGrpSpPr/>
                  <p:nvPr/>
                </p:nvGrpSpPr>
                <p:grpSpPr>
                  <a:xfrm>
                    <a:off x="2807939" y="1494024"/>
                    <a:ext cx="358857" cy="349650"/>
                    <a:chOff x="2807939" y="1494024"/>
                    <a:chExt cx="358857" cy="349650"/>
                  </a:xfrm>
                </p:grpSpPr>
                <p:sp>
                  <p:nvSpPr>
                    <p:cNvPr id="6346" name="Google Shape;6346;p62"/>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62"/>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8" name="Google Shape;6348;p62"/>
                  <p:cNvGrpSpPr/>
                  <p:nvPr/>
                </p:nvGrpSpPr>
                <p:grpSpPr>
                  <a:xfrm>
                    <a:off x="2851133" y="1305635"/>
                    <a:ext cx="407089" cy="305057"/>
                    <a:chOff x="2851133" y="1305635"/>
                    <a:chExt cx="407089" cy="305057"/>
                  </a:xfrm>
                </p:grpSpPr>
                <p:sp>
                  <p:nvSpPr>
                    <p:cNvPr id="6349" name="Google Shape;6349;p62"/>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62"/>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1" name="Google Shape;6351;p62"/>
                  <p:cNvGrpSpPr/>
                  <p:nvPr/>
                </p:nvGrpSpPr>
                <p:grpSpPr>
                  <a:xfrm>
                    <a:off x="2727495" y="1120652"/>
                    <a:ext cx="300271" cy="396358"/>
                    <a:chOff x="2727495" y="1120652"/>
                    <a:chExt cx="300271" cy="396358"/>
                  </a:xfrm>
                </p:grpSpPr>
                <p:sp>
                  <p:nvSpPr>
                    <p:cNvPr id="6352" name="Google Shape;6352;p62"/>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62"/>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54" name="Google Shape;6354;p62"/>
                <p:cNvGrpSpPr/>
                <p:nvPr/>
              </p:nvGrpSpPr>
              <p:grpSpPr>
                <a:xfrm>
                  <a:off x="2722305" y="1350460"/>
                  <a:ext cx="308357" cy="308344"/>
                  <a:chOff x="2722305" y="1350460"/>
                  <a:chExt cx="308357" cy="308344"/>
                </a:xfrm>
              </p:grpSpPr>
              <p:sp>
                <p:nvSpPr>
                  <p:cNvPr id="6355" name="Google Shape;6355;p62"/>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6" name="Google Shape;6356;p62"/>
                  <p:cNvGrpSpPr/>
                  <p:nvPr/>
                </p:nvGrpSpPr>
                <p:grpSpPr>
                  <a:xfrm>
                    <a:off x="2725064" y="1364529"/>
                    <a:ext cx="297954" cy="280182"/>
                    <a:chOff x="2725064" y="1364529"/>
                    <a:chExt cx="297954" cy="280182"/>
                  </a:xfrm>
                </p:grpSpPr>
                <p:sp>
                  <p:nvSpPr>
                    <p:cNvPr id="6357" name="Google Shape;6357;p62"/>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2"/>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2"/>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2"/>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2"/>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362" name="Google Shape;6362;p62"/>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62"/>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62"/>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62"/>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62"/>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7" name="Google Shape;6367;p62"/>
          <p:cNvGrpSpPr/>
          <p:nvPr/>
        </p:nvGrpSpPr>
        <p:grpSpPr>
          <a:xfrm>
            <a:off x="3924561" y="2927462"/>
            <a:ext cx="1569144" cy="591015"/>
            <a:chOff x="3820100" y="3023049"/>
            <a:chExt cx="1303926" cy="491162"/>
          </a:xfrm>
        </p:grpSpPr>
        <p:grpSp>
          <p:nvGrpSpPr>
            <p:cNvPr id="6368" name="Google Shape;6368;p62"/>
            <p:cNvGrpSpPr/>
            <p:nvPr/>
          </p:nvGrpSpPr>
          <p:grpSpPr>
            <a:xfrm>
              <a:off x="3820100" y="3023072"/>
              <a:ext cx="1303926" cy="491139"/>
              <a:chOff x="3820100" y="3023072"/>
              <a:chExt cx="1303926" cy="491139"/>
            </a:xfrm>
          </p:grpSpPr>
          <p:sp>
            <p:nvSpPr>
              <p:cNvPr id="6369" name="Google Shape;6369;p62"/>
              <p:cNvSpPr/>
              <p:nvPr/>
            </p:nvSpPr>
            <p:spPr>
              <a:xfrm>
                <a:off x="3820100" y="3023072"/>
                <a:ext cx="505424" cy="491139"/>
              </a:xfrm>
              <a:custGeom>
                <a:avLst/>
                <a:gdLst/>
                <a:ahLst/>
                <a:cxnLst/>
                <a:rect l="l" t="t" r="r" b="b"/>
                <a:pathLst>
                  <a:path w="45218" h="43940" extrusionOk="0">
                    <a:moveTo>
                      <a:pt x="0" y="0"/>
                    </a:moveTo>
                    <a:cubicBezTo>
                      <a:pt x="0" y="24200"/>
                      <a:pt x="19796" y="43939"/>
                      <a:pt x="44111" y="43939"/>
                    </a:cubicBezTo>
                    <a:lnTo>
                      <a:pt x="45218" y="43939"/>
                    </a:lnTo>
                    <a:lnTo>
                      <a:pt x="45218" y="34795"/>
                    </a:lnTo>
                    <a:lnTo>
                      <a:pt x="44111" y="34795"/>
                    </a:lnTo>
                    <a:cubicBezTo>
                      <a:pt x="24972" y="34795"/>
                      <a:pt x="9345" y="19439"/>
                      <a:pt x="9103" y="450"/>
                    </a:cubicBezTo>
                    <a:cubicBezTo>
                      <a:pt x="9103" y="301"/>
                      <a:pt x="9100" y="150"/>
                      <a:pt x="910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62"/>
              <p:cNvSpPr/>
              <p:nvPr/>
            </p:nvSpPr>
            <p:spPr>
              <a:xfrm>
                <a:off x="4323828" y="3411976"/>
                <a:ext cx="800197" cy="102229"/>
              </a:xfrm>
              <a:custGeom>
                <a:avLst/>
                <a:gdLst/>
                <a:ahLst/>
                <a:cxnLst/>
                <a:rect l="l" t="t" r="r" b="b"/>
                <a:pathLst>
                  <a:path w="71590" h="9146" extrusionOk="0">
                    <a:moveTo>
                      <a:pt x="1" y="1"/>
                    </a:moveTo>
                    <a:lnTo>
                      <a:pt x="1" y="9145"/>
                    </a:lnTo>
                    <a:lnTo>
                      <a:pt x="71589" y="9145"/>
                    </a:lnTo>
                    <a:lnTo>
                      <a:pt x="7158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1" name="Google Shape;6371;p62"/>
            <p:cNvGrpSpPr/>
            <p:nvPr/>
          </p:nvGrpSpPr>
          <p:grpSpPr>
            <a:xfrm>
              <a:off x="4132439" y="3023645"/>
              <a:ext cx="393633" cy="177096"/>
              <a:chOff x="4132439" y="3023645"/>
              <a:chExt cx="393633" cy="177096"/>
            </a:xfrm>
          </p:grpSpPr>
          <p:sp>
            <p:nvSpPr>
              <p:cNvPr id="6372" name="Google Shape;6372;p62"/>
              <p:cNvSpPr/>
              <p:nvPr/>
            </p:nvSpPr>
            <p:spPr>
              <a:xfrm>
                <a:off x="4132439" y="3023645"/>
                <a:ext cx="190085" cy="177096"/>
              </a:xfrm>
              <a:custGeom>
                <a:avLst/>
                <a:gdLst/>
                <a:ahLst/>
                <a:cxnLst/>
                <a:rect l="l" t="t" r="r" b="b"/>
                <a:pathLst>
                  <a:path w="17006" h="15844" extrusionOk="0">
                    <a:moveTo>
                      <a:pt x="0" y="1"/>
                    </a:moveTo>
                    <a:cubicBezTo>
                      <a:pt x="0" y="5035"/>
                      <a:pt x="2405" y="9521"/>
                      <a:pt x="6124" y="12423"/>
                    </a:cubicBezTo>
                    <a:cubicBezTo>
                      <a:pt x="8932" y="14639"/>
                      <a:pt x="12404" y="15844"/>
                      <a:pt x="15981" y="15844"/>
                    </a:cubicBezTo>
                    <a:lnTo>
                      <a:pt x="17005" y="15844"/>
                    </a:lnTo>
                    <a:lnTo>
                      <a:pt x="17005" y="6962"/>
                    </a:lnTo>
                    <a:lnTo>
                      <a:pt x="15905" y="6962"/>
                    </a:lnTo>
                    <a:cubicBezTo>
                      <a:pt x="12043" y="6962"/>
                      <a:pt x="8822" y="3862"/>
                      <a:pt x="8822"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62"/>
              <p:cNvSpPr/>
              <p:nvPr/>
            </p:nvSpPr>
            <p:spPr>
              <a:xfrm>
                <a:off x="4318649" y="3101461"/>
                <a:ext cx="207423" cy="99267"/>
              </a:xfrm>
              <a:custGeom>
                <a:avLst/>
                <a:gdLst/>
                <a:ahLst/>
                <a:cxnLst/>
                <a:rect l="l" t="t" r="r" b="b"/>
                <a:pathLst>
                  <a:path w="18211" h="8881" extrusionOk="0">
                    <a:moveTo>
                      <a:pt x="0" y="0"/>
                    </a:moveTo>
                    <a:lnTo>
                      <a:pt x="0" y="8880"/>
                    </a:lnTo>
                    <a:lnTo>
                      <a:pt x="18210" y="8880"/>
                    </a:lnTo>
                    <a:lnTo>
                      <a:pt x="1821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4" name="Google Shape;6374;p62"/>
            <p:cNvGrpSpPr/>
            <p:nvPr/>
          </p:nvGrpSpPr>
          <p:grpSpPr>
            <a:xfrm>
              <a:off x="3921811" y="3023049"/>
              <a:ext cx="1002397" cy="388943"/>
              <a:chOff x="3921811" y="3023049"/>
              <a:chExt cx="1002397" cy="388943"/>
            </a:xfrm>
          </p:grpSpPr>
          <p:sp>
            <p:nvSpPr>
              <p:cNvPr id="6375" name="Google Shape;6375;p62"/>
              <p:cNvSpPr/>
              <p:nvPr/>
            </p:nvSpPr>
            <p:spPr>
              <a:xfrm>
                <a:off x="3921811" y="3023049"/>
                <a:ext cx="403709" cy="388943"/>
              </a:xfrm>
              <a:custGeom>
                <a:avLst/>
                <a:gdLst/>
                <a:ahLst/>
                <a:cxnLst/>
                <a:rect l="l" t="t" r="r" b="b"/>
                <a:pathLst>
                  <a:path w="36118" h="34797" extrusionOk="0">
                    <a:moveTo>
                      <a:pt x="0" y="1"/>
                    </a:moveTo>
                    <a:cubicBezTo>
                      <a:pt x="0" y="152"/>
                      <a:pt x="3" y="301"/>
                      <a:pt x="3" y="452"/>
                    </a:cubicBezTo>
                    <a:cubicBezTo>
                      <a:pt x="245" y="19441"/>
                      <a:pt x="15879" y="34797"/>
                      <a:pt x="35018" y="34797"/>
                    </a:cubicBezTo>
                    <a:lnTo>
                      <a:pt x="36118" y="34797"/>
                    </a:lnTo>
                    <a:lnTo>
                      <a:pt x="36118" y="25652"/>
                    </a:lnTo>
                    <a:lnTo>
                      <a:pt x="34843" y="25652"/>
                    </a:lnTo>
                    <a:lnTo>
                      <a:pt x="34798" y="25632"/>
                    </a:lnTo>
                    <a:cubicBezTo>
                      <a:pt x="20649" y="25575"/>
                      <a:pt x="9181" y="14193"/>
                      <a:pt x="9115" y="123"/>
                    </a:cubicBezTo>
                    <a:cubicBezTo>
                      <a:pt x="9115" y="81"/>
                      <a:pt x="9108" y="42"/>
                      <a:pt x="910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62"/>
              <p:cNvSpPr/>
              <p:nvPr/>
            </p:nvSpPr>
            <p:spPr>
              <a:xfrm>
                <a:off x="4322109" y="3309770"/>
                <a:ext cx="602098" cy="102218"/>
              </a:xfrm>
              <a:custGeom>
                <a:avLst/>
                <a:gdLst/>
                <a:ahLst/>
                <a:cxnLst/>
                <a:rect l="l" t="t" r="r" b="b"/>
                <a:pathLst>
                  <a:path w="53867" h="9145" extrusionOk="0">
                    <a:moveTo>
                      <a:pt x="1" y="0"/>
                    </a:moveTo>
                    <a:lnTo>
                      <a:pt x="1" y="9145"/>
                    </a:lnTo>
                    <a:lnTo>
                      <a:pt x="53867" y="9145"/>
                    </a:lnTo>
                    <a:lnTo>
                      <a:pt x="5386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7" name="Google Shape;6377;p62"/>
            <p:cNvGrpSpPr/>
            <p:nvPr/>
          </p:nvGrpSpPr>
          <p:grpSpPr>
            <a:xfrm>
              <a:off x="4023645" y="3023049"/>
              <a:ext cx="683032" cy="286722"/>
              <a:chOff x="4023645" y="3023049"/>
              <a:chExt cx="683032" cy="286722"/>
            </a:xfrm>
          </p:grpSpPr>
          <p:sp>
            <p:nvSpPr>
              <p:cNvPr id="6378" name="Google Shape;6378;p62"/>
              <p:cNvSpPr/>
              <p:nvPr/>
            </p:nvSpPr>
            <p:spPr>
              <a:xfrm>
                <a:off x="4023645" y="3023049"/>
                <a:ext cx="300664" cy="286524"/>
              </a:xfrm>
              <a:custGeom>
                <a:avLst/>
                <a:gdLst/>
                <a:ahLst/>
                <a:cxnLst/>
                <a:rect l="l" t="t" r="r" b="b"/>
                <a:pathLst>
                  <a:path w="26899" h="25634" extrusionOk="0">
                    <a:moveTo>
                      <a:pt x="1" y="1"/>
                    </a:moveTo>
                    <a:cubicBezTo>
                      <a:pt x="1" y="42"/>
                      <a:pt x="4" y="81"/>
                      <a:pt x="4" y="121"/>
                    </a:cubicBezTo>
                    <a:cubicBezTo>
                      <a:pt x="70" y="14193"/>
                      <a:pt x="11538" y="25575"/>
                      <a:pt x="25687" y="25630"/>
                    </a:cubicBezTo>
                    <a:cubicBezTo>
                      <a:pt x="25723" y="25630"/>
                      <a:pt x="25757" y="25634"/>
                      <a:pt x="25792" y="25634"/>
                    </a:cubicBezTo>
                    <a:lnTo>
                      <a:pt x="26899" y="25634"/>
                    </a:lnTo>
                    <a:lnTo>
                      <a:pt x="26899" y="15842"/>
                    </a:lnTo>
                    <a:lnTo>
                      <a:pt x="25768" y="15842"/>
                    </a:lnTo>
                    <a:cubicBezTo>
                      <a:pt x="22191" y="15842"/>
                      <a:pt x="18719" y="14637"/>
                      <a:pt x="15911" y="12423"/>
                    </a:cubicBezTo>
                    <a:cubicBezTo>
                      <a:pt x="12192" y="9521"/>
                      <a:pt x="9787" y="5035"/>
                      <a:pt x="978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62"/>
              <p:cNvSpPr/>
              <p:nvPr/>
            </p:nvSpPr>
            <p:spPr>
              <a:xfrm>
                <a:off x="4314850" y="3200125"/>
                <a:ext cx="391827" cy="109646"/>
              </a:xfrm>
              <a:custGeom>
                <a:avLst/>
                <a:gdLst/>
                <a:ahLst/>
                <a:cxnLst/>
                <a:rect l="l" t="t" r="r" b="b"/>
                <a:pathLst>
                  <a:path w="35055" h="9792" extrusionOk="0">
                    <a:moveTo>
                      <a:pt x="1" y="0"/>
                    </a:moveTo>
                    <a:lnTo>
                      <a:pt x="1" y="88"/>
                    </a:lnTo>
                    <a:lnTo>
                      <a:pt x="1" y="9792"/>
                    </a:lnTo>
                    <a:lnTo>
                      <a:pt x="35054" y="9792"/>
                    </a:lnTo>
                    <a:lnTo>
                      <a:pt x="350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80" name="Google Shape;6380;p62"/>
          <p:cNvGrpSpPr/>
          <p:nvPr/>
        </p:nvGrpSpPr>
        <p:grpSpPr>
          <a:xfrm>
            <a:off x="1556683" y="2054307"/>
            <a:ext cx="713522" cy="688025"/>
            <a:chOff x="1706078" y="2092648"/>
            <a:chExt cx="660913" cy="637296"/>
          </a:xfrm>
        </p:grpSpPr>
        <p:sp>
          <p:nvSpPr>
            <p:cNvPr id="6381" name="Google Shape;6381;p62"/>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2" name="Google Shape;6382;p62"/>
            <p:cNvGrpSpPr/>
            <p:nvPr/>
          </p:nvGrpSpPr>
          <p:grpSpPr>
            <a:xfrm>
              <a:off x="1706078" y="2092648"/>
              <a:ext cx="660913" cy="575241"/>
              <a:chOff x="1706078" y="2092648"/>
              <a:chExt cx="660913" cy="575241"/>
            </a:xfrm>
          </p:grpSpPr>
          <p:sp>
            <p:nvSpPr>
              <p:cNvPr id="6383" name="Google Shape;6383;p62"/>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62"/>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62"/>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86" name="Google Shape;6386;p62"/>
          <p:cNvGrpSpPr/>
          <p:nvPr/>
        </p:nvGrpSpPr>
        <p:grpSpPr>
          <a:xfrm>
            <a:off x="6318542" y="1171856"/>
            <a:ext cx="1317459" cy="684168"/>
            <a:chOff x="238125" y="999450"/>
            <a:chExt cx="7140700" cy="3708225"/>
          </a:xfrm>
        </p:grpSpPr>
        <p:sp>
          <p:nvSpPr>
            <p:cNvPr id="6387" name="Google Shape;6387;p62"/>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62"/>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62"/>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62"/>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62"/>
            <p:cNvSpPr/>
            <p:nvPr/>
          </p:nvSpPr>
          <p:spPr>
            <a:xfrm>
              <a:off x="3808250" y="2852875"/>
              <a:ext cx="25" cy="25"/>
            </a:xfrm>
            <a:custGeom>
              <a:avLst/>
              <a:gdLst/>
              <a:ahLst/>
              <a:cxnLst/>
              <a:rect l="l" t="t" r="r" b="b"/>
              <a:pathLst>
                <a:path w="1" h="1" extrusionOk="0">
                  <a:moveTo>
                    <a:pt x="0" y="1"/>
                  </a:moveTo>
                  <a:close/>
                </a:path>
              </a:pathLst>
            </a:custGeom>
            <a:solidFill>
              <a:srgbClr val="DB6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62"/>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62"/>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62"/>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62"/>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6399"/>
        <p:cNvGrpSpPr/>
        <p:nvPr/>
      </p:nvGrpSpPr>
      <p:grpSpPr>
        <a:xfrm>
          <a:off x="0" y="0"/>
          <a:ext cx="0" cy="0"/>
          <a:chOff x="0" y="0"/>
          <a:chExt cx="0" cy="0"/>
        </a:xfrm>
      </p:grpSpPr>
      <p:grpSp>
        <p:nvGrpSpPr>
          <p:cNvPr id="6400" name="Google Shape;6400;p63"/>
          <p:cNvGrpSpPr/>
          <p:nvPr/>
        </p:nvGrpSpPr>
        <p:grpSpPr>
          <a:xfrm>
            <a:off x="729238" y="1179665"/>
            <a:ext cx="1636117" cy="1526144"/>
            <a:chOff x="729238" y="1179665"/>
            <a:chExt cx="1636117" cy="1526144"/>
          </a:xfrm>
        </p:grpSpPr>
        <p:grpSp>
          <p:nvGrpSpPr>
            <p:cNvPr id="6401" name="Google Shape;6401;p63"/>
            <p:cNvGrpSpPr/>
            <p:nvPr/>
          </p:nvGrpSpPr>
          <p:grpSpPr>
            <a:xfrm>
              <a:off x="729238" y="1179665"/>
              <a:ext cx="80700" cy="1526144"/>
              <a:chOff x="729238" y="1179665"/>
              <a:chExt cx="80700" cy="1526144"/>
            </a:xfrm>
          </p:grpSpPr>
          <p:sp>
            <p:nvSpPr>
              <p:cNvPr id="6402" name="Google Shape;6402;p63"/>
              <p:cNvSpPr/>
              <p:nvPr/>
            </p:nvSpPr>
            <p:spPr>
              <a:xfrm>
                <a:off x="72923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63"/>
              <p:cNvSpPr/>
              <p:nvPr/>
            </p:nvSpPr>
            <p:spPr>
              <a:xfrm>
                <a:off x="72923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63"/>
              <p:cNvSpPr/>
              <p:nvPr/>
            </p:nvSpPr>
            <p:spPr>
              <a:xfrm>
                <a:off x="72923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63"/>
              <p:cNvSpPr/>
              <p:nvPr/>
            </p:nvSpPr>
            <p:spPr>
              <a:xfrm>
                <a:off x="72923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63"/>
              <p:cNvSpPr/>
              <p:nvPr/>
            </p:nvSpPr>
            <p:spPr>
              <a:xfrm>
                <a:off x="729238"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63"/>
              <p:cNvSpPr/>
              <p:nvPr/>
            </p:nvSpPr>
            <p:spPr>
              <a:xfrm>
                <a:off x="729238"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63"/>
              <p:cNvSpPr/>
              <p:nvPr/>
            </p:nvSpPr>
            <p:spPr>
              <a:xfrm>
                <a:off x="72923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63"/>
              <p:cNvSpPr/>
              <p:nvPr/>
            </p:nvSpPr>
            <p:spPr>
              <a:xfrm>
                <a:off x="72923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63"/>
              <p:cNvSpPr/>
              <p:nvPr/>
            </p:nvSpPr>
            <p:spPr>
              <a:xfrm>
                <a:off x="72923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63"/>
              <p:cNvSpPr/>
              <p:nvPr/>
            </p:nvSpPr>
            <p:spPr>
              <a:xfrm>
                <a:off x="72923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2" name="Google Shape;6412;p63"/>
            <p:cNvGrpSpPr/>
            <p:nvPr/>
          </p:nvGrpSpPr>
          <p:grpSpPr>
            <a:xfrm>
              <a:off x="903098" y="1179665"/>
              <a:ext cx="80700" cy="1526144"/>
              <a:chOff x="903098" y="1179665"/>
              <a:chExt cx="80700" cy="1526144"/>
            </a:xfrm>
          </p:grpSpPr>
          <p:sp>
            <p:nvSpPr>
              <p:cNvPr id="6413" name="Google Shape;6413;p63"/>
              <p:cNvSpPr/>
              <p:nvPr/>
            </p:nvSpPr>
            <p:spPr>
              <a:xfrm>
                <a:off x="90309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63"/>
              <p:cNvSpPr/>
              <p:nvPr/>
            </p:nvSpPr>
            <p:spPr>
              <a:xfrm>
                <a:off x="90309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63"/>
              <p:cNvSpPr/>
              <p:nvPr/>
            </p:nvSpPr>
            <p:spPr>
              <a:xfrm>
                <a:off x="90309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63"/>
              <p:cNvSpPr/>
              <p:nvPr/>
            </p:nvSpPr>
            <p:spPr>
              <a:xfrm>
                <a:off x="90309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63"/>
              <p:cNvSpPr/>
              <p:nvPr/>
            </p:nvSpPr>
            <p:spPr>
              <a:xfrm>
                <a:off x="903098"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63"/>
              <p:cNvSpPr/>
              <p:nvPr/>
            </p:nvSpPr>
            <p:spPr>
              <a:xfrm>
                <a:off x="903098"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63"/>
              <p:cNvSpPr/>
              <p:nvPr/>
            </p:nvSpPr>
            <p:spPr>
              <a:xfrm>
                <a:off x="90309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63"/>
              <p:cNvSpPr/>
              <p:nvPr/>
            </p:nvSpPr>
            <p:spPr>
              <a:xfrm>
                <a:off x="90309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63"/>
              <p:cNvSpPr/>
              <p:nvPr/>
            </p:nvSpPr>
            <p:spPr>
              <a:xfrm>
                <a:off x="90309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63"/>
              <p:cNvSpPr/>
              <p:nvPr/>
            </p:nvSpPr>
            <p:spPr>
              <a:xfrm>
                <a:off x="90309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3" name="Google Shape;6423;p63"/>
            <p:cNvGrpSpPr/>
            <p:nvPr/>
          </p:nvGrpSpPr>
          <p:grpSpPr>
            <a:xfrm>
              <a:off x="1076958" y="1179665"/>
              <a:ext cx="80700" cy="1526144"/>
              <a:chOff x="1076958" y="1179665"/>
              <a:chExt cx="80700" cy="1526144"/>
            </a:xfrm>
          </p:grpSpPr>
          <p:sp>
            <p:nvSpPr>
              <p:cNvPr id="6424" name="Google Shape;6424;p63"/>
              <p:cNvSpPr/>
              <p:nvPr/>
            </p:nvSpPr>
            <p:spPr>
              <a:xfrm>
                <a:off x="107695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63"/>
              <p:cNvSpPr/>
              <p:nvPr/>
            </p:nvSpPr>
            <p:spPr>
              <a:xfrm>
                <a:off x="107695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63"/>
              <p:cNvSpPr/>
              <p:nvPr/>
            </p:nvSpPr>
            <p:spPr>
              <a:xfrm>
                <a:off x="107695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63"/>
              <p:cNvSpPr/>
              <p:nvPr/>
            </p:nvSpPr>
            <p:spPr>
              <a:xfrm>
                <a:off x="107695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63"/>
              <p:cNvSpPr/>
              <p:nvPr/>
            </p:nvSpPr>
            <p:spPr>
              <a:xfrm>
                <a:off x="1076958"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63"/>
              <p:cNvSpPr/>
              <p:nvPr/>
            </p:nvSpPr>
            <p:spPr>
              <a:xfrm>
                <a:off x="1076958"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63"/>
              <p:cNvSpPr/>
              <p:nvPr/>
            </p:nvSpPr>
            <p:spPr>
              <a:xfrm>
                <a:off x="1076958"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63"/>
              <p:cNvSpPr/>
              <p:nvPr/>
            </p:nvSpPr>
            <p:spPr>
              <a:xfrm>
                <a:off x="107695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63"/>
              <p:cNvSpPr/>
              <p:nvPr/>
            </p:nvSpPr>
            <p:spPr>
              <a:xfrm>
                <a:off x="107695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63"/>
              <p:cNvSpPr/>
              <p:nvPr/>
            </p:nvSpPr>
            <p:spPr>
              <a:xfrm>
                <a:off x="107695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4" name="Google Shape;6434;p63"/>
            <p:cNvGrpSpPr/>
            <p:nvPr/>
          </p:nvGrpSpPr>
          <p:grpSpPr>
            <a:xfrm>
              <a:off x="1247707" y="1179665"/>
              <a:ext cx="80700" cy="1526144"/>
              <a:chOff x="1247707" y="1179665"/>
              <a:chExt cx="80700" cy="1526144"/>
            </a:xfrm>
          </p:grpSpPr>
          <p:sp>
            <p:nvSpPr>
              <p:cNvPr id="6435" name="Google Shape;6435;p63"/>
              <p:cNvSpPr/>
              <p:nvPr/>
            </p:nvSpPr>
            <p:spPr>
              <a:xfrm>
                <a:off x="124770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63"/>
              <p:cNvSpPr/>
              <p:nvPr/>
            </p:nvSpPr>
            <p:spPr>
              <a:xfrm>
                <a:off x="124770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63"/>
              <p:cNvSpPr/>
              <p:nvPr/>
            </p:nvSpPr>
            <p:spPr>
              <a:xfrm>
                <a:off x="124770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63"/>
              <p:cNvSpPr/>
              <p:nvPr/>
            </p:nvSpPr>
            <p:spPr>
              <a:xfrm>
                <a:off x="1247707" y="166175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63"/>
              <p:cNvSpPr/>
              <p:nvPr/>
            </p:nvSpPr>
            <p:spPr>
              <a:xfrm>
                <a:off x="1247707"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63"/>
              <p:cNvSpPr/>
              <p:nvPr/>
            </p:nvSpPr>
            <p:spPr>
              <a:xfrm>
                <a:off x="1247707"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63"/>
              <p:cNvSpPr/>
              <p:nvPr/>
            </p:nvSpPr>
            <p:spPr>
              <a:xfrm>
                <a:off x="124770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63"/>
              <p:cNvSpPr/>
              <p:nvPr/>
            </p:nvSpPr>
            <p:spPr>
              <a:xfrm>
                <a:off x="124770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63"/>
              <p:cNvSpPr/>
              <p:nvPr/>
            </p:nvSpPr>
            <p:spPr>
              <a:xfrm>
                <a:off x="124770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63"/>
              <p:cNvSpPr/>
              <p:nvPr/>
            </p:nvSpPr>
            <p:spPr>
              <a:xfrm>
                <a:off x="124770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5" name="Google Shape;6445;p63"/>
            <p:cNvGrpSpPr/>
            <p:nvPr/>
          </p:nvGrpSpPr>
          <p:grpSpPr>
            <a:xfrm>
              <a:off x="1421567" y="1179665"/>
              <a:ext cx="80700" cy="1526144"/>
              <a:chOff x="1421567" y="1179665"/>
              <a:chExt cx="80700" cy="1526144"/>
            </a:xfrm>
          </p:grpSpPr>
          <p:sp>
            <p:nvSpPr>
              <p:cNvPr id="6446" name="Google Shape;6446;p63"/>
              <p:cNvSpPr/>
              <p:nvPr/>
            </p:nvSpPr>
            <p:spPr>
              <a:xfrm>
                <a:off x="142156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63"/>
              <p:cNvSpPr/>
              <p:nvPr/>
            </p:nvSpPr>
            <p:spPr>
              <a:xfrm>
                <a:off x="142156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63"/>
              <p:cNvSpPr/>
              <p:nvPr/>
            </p:nvSpPr>
            <p:spPr>
              <a:xfrm>
                <a:off x="142156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63"/>
              <p:cNvSpPr/>
              <p:nvPr/>
            </p:nvSpPr>
            <p:spPr>
              <a:xfrm>
                <a:off x="142156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63"/>
              <p:cNvSpPr/>
              <p:nvPr/>
            </p:nvSpPr>
            <p:spPr>
              <a:xfrm>
                <a:off x="142156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63"/>
              <p:cNvSpPr/>
              <p:nvPr/>
            </p:nvSpPr>
            <p:spPr>
              <a:xfrm>
                <a:off x="142156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63"/>
              <p:cNvSpPr/>
              <p:nvPr/>
            </p:nvSpPr>
            <p:spPr>
              <a:xfrm>
                <a:off x="1421567"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63"/>
              <p:cNvSpPr/>
              <p:nvPr/>
            </p:nvSpPr>
            <p:spPr>
              <a:xfrm>
                <a:off x="1421567" y="2303717"/>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63"/>
              <p:cNvSpPr/>
              <p:nvPr/>
            </p:nvSpPr>
            <p:spPr>
              <a:xfrm>
                <a:off x="142156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63"/>
              <p:cNvSpPr/>
              <p:nvPr/>
            </p:nvSpPr>
            <p:spPr>
              <a:xfrm>
                <a:off x="142156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6" name="Google Shape;6456;p63"/>
            <p:cNvGrpSpPr/>
            <p:nvPr/>
          </p:nvGrpSpPr>
          <p:grpSpPr>
            <a:xfrm>
              <a:off x="1592327" y="1179665"/>
              <a:ext cx="80700" cy="1526144"/>
              <a:chOff x="1592327" y="1179665"/>
              <a:chExt cx="80700" cy="1526144"/>
            </a:xfrm>
          </p:grpSpPr>
          <p:sp>
            <p:nvSpPr>
              <p:cNvPr id="6457" name="Google Shape;6457;p63"/>
              <p:cNvSpPr/>
              <p:nvPr/>
            </p:nvSpPr>
            <p:spPr>
              <a:xfrm>
                <a:off x="159232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63"/>
              <p:cNvSpPr/>
              <p:nvPr/>
            </p:nvSpPr>
            <p:spPr>
              <a:xfrm>
                <a:off x="159232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63"/>
              <p:cNvSpPr/>
              <p:nvPr/>
            </p:nvSpPr>
            <p:spPr>
              <a:xfrm>
                <a:off x="159232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63"/>
              <p:cNvSpPr/>
              <p:nvPr/>
            </p:nvSpPr>
            <p:spPr>
              <a:xfrm>
                <a:off x="159232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63"/>
              <p:cNvSpPr/>
              <p:nvPr/>
            </p:nvSpPr>
            <p:spPr>
              <a:xfrm>
                <a:off x="159232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63"/>
              <p:cNvSpPr/>
              <p:nvPr/>
            </p:nvSpPr>
            <p:spPr>
              <a:xfrm>
                <a:off x="159232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63"/>
              <p:cNvSpPr/>
              <p:nvPr/>
            </p:nvSpPr>
            <p:spPr>
              <a:xfrm>
                <a:off x="159232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63"/>
              <p:cNvSpPr/>
              <p:nvPr/>
            </p:nvSpPr>
            <p:spPr>
              <a:xfrm>
                <a:off x="159232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63"/>
              <p:cNvSpPr/>
              <p:nvPr/>
            </p:nvSpPr>
            <p:spPr>
              <a:xfrm>
                <a:off x="159232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63"/>
              <p:cNvSpPr/>
              <p:nvPr/>
            </p:nvSpPr>
            <p:spPr>
              <a:xfrm>
                <a:off x="159232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7" name="Google Shape;6467;p63"/>
            <p:cNvGrpSpPr/>
            <p:nvPr/>
          </p:nvGrpSpPr>
          <p:grpSpPr>
            <a:xfrm>
              <a:off x="1766187" y="1179665"/>
              <a:ext cx="80700" cy="1526144"/>
              <a:chOff x="1766187" y="1179665"/>
              <a:chExt cx="80700" cy="1526144"/>
            </a:xfrm>
          </p:grpSpPr>
          <p:sp>
            <p:nvSpPr>
              <p:cNvPr id="6468" name="Google Shape;6468;p63"/>
              <p:cNvSpPr/>
              <p:nvPr/>
            </p:nvSpPr>
            <p:spPr>
              <a:xfrm>
                <a:off x="176618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63"/>
              <p:cNvSpPr/>
              <p:nvPr/>
            </p:nvSpPr>
            <p:spPr>
              <a:xfrm>
                <a:off x="176618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63"/>
              <p:cNvSpPr/>
              <p:nvPr/>
            </p:nvSpPr>
            <p:spPr>
              <a:xfrm>
                <a:off x="176618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63"/>
              <p:cNvSpPr/>
              <p:nvPr/>
            </p:nvSpPr>
            <p:spPr>
              <a:xfrm>
                <a:off x="176618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63"/>
              <p:cNvSpPr/>
              <p:nvPr/>
            </p:nvSpPr>
            <p:spPr>
              <a:xfrm>
                <a:off x="176618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63"/>
              <p:cNvSpPr/>
              <p:nvPr/>
            </p:nvSpPr>
            <p:spPr>
              <a:xfrm>
                <a:off x="176618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63"/>
              <p:cNvSpPr/>
              <p:nvPr/>
            </p:nvSpPr>
            <p:spPr>
              <a:xfrm>
                <a:off x="1766187"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63"/>
              <p:cNvSpPr/>
              <p:nvPr/>
            </p:nvSpPr>
            <p:spPr>
              <a:xfrm>
                <a:off x="1766187" y="2303717"/>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63"/>
              <p:cNvSpPr/>
              <p:nvPr/>
            </p:nvSpPr>
            <p:spPr>
              <a:xfrm>
                <a:off x="1766187" y="2464413"/>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63"/>
              <p:cNvSpPr/>
              <p:nvPr/>
            </p:nvSpPr>
            <p:spPr>
              <a:xfrm>
                <a:off x="176618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8" name="Google Shape;6478;p63"/>
            <p:cNvGrpSpPr/>
            <p:nvPr/>
          </p:nvGrpSpPr>
          <p:grpSpPr>
            <a:xfrm>
              <a:off x="1936935" y="1179665"/>
              <a:ext cx="80700" cy="1526144"/>
              <a:chOff x="1936935" y="1179665"/>
              <a:chExt cx="80700" cy="1526144"/>
            </a:xfrm>
          </p:grpSpPr>
          <p:sp>
            <p:nvSpPr>
              <p:cNvPr id="6479" name="Google Shape;6479;p63"/>
              <p:cNvSpPr/>
              <p:nvPr/>
            </p:nvSpPr>
            <p:spPr>
              <a:xfrm>
                <a:off x="193693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63"/>
              <p:cNvSpPr/>
              <p:nvPr/>
            </p:nvSpPr>
            <p:spPr>
              <a:xfrm>
                <a:off x="193693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63"/>
              <p:cNvSpPr/>
              <p:nvPr/>
            </p:nvSpPr>
            <p:spPr>
              <a:xfrm>
                <a:off x="193693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63"/>
              <p:cNvSpPr/>
              <p:nvPr/>
            </p:nvSpPr>
            <p:spPr>
              <a:xfrm>
                <a:off x="193693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63"/>
              <p:cNvSpPr/>
              <p:nvPr/>
            </p:nvSpPr>
            <p:spPr>
              <a:xfrm>
                <a:off x="1936935"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63"/>
              <p:cNvSpPr/>
              <p:nvPr/>
            </p:nvSpPr>
            <p:spPr>
              <a:xfrm>
                <a:off x="193693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63"/>
              <p:cNvSpPr/>
              <p:nvPr/>
            </p:nvSpPr>
            <p:spPr>
              <a:xfrm>
                <a:off x="193693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63"/>
              <p:cNvSpPr/>
              <p:nvPr/>
            </p:nvSpPr>
            <p:spPr>
              <a:xfrm>
                <a:off x="193693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63"/>
              <p:cNvSpPr/>
              <p:nvPr/>
            </p:nvSpPr>
            <p:spPr>
              <a:xfrm>
                <a:off x="193693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63"/>
              <p:cNvSpPr/>
              <p:nvPr/>
            </p:nvSpPr>
            <p:spPr>
              <a:xfrm>
                <a:off x="193693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9" name="Google Shape;6489;p63"/>
            <p:cNvGrpSpPr/>
            <p:nvPr/>
          </p:nvGrpSpPr>
          <p:grpSpPr>
            <a:xfrm>
              <a:off x="2110795" y="1179665"/>
              <a:ext cx="80700" cy="1526144"/>
              <a:chOff x="2110795" y="1179665"/>
              <a:chExt cx="80700" cy="1526144"/>
            </a:xfrm>
          </p:grpSpPr>
          <p:sp>
            <p:nvSpPr>
              <p:cNvPr id="6490" name="Google Shape;6490;p63"/>
              <p:cNvSpPr/>
              <p:nvPr/>
            </p:nvSpPr>
            <p:spPr>
              <a:xfrm>
                <a:off x="211079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63"/>
              <p:cNvSpPr/>
              <p:nvPr/>
            </p:nvSpPr>
            <p:spPr>
              <a:xfrm>
                <a:off x="211079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63"/>
              <p:cNvSpPr/>
              <p:nvPr/>
            </p:nvSpPr>
            <p:spPr>
              <a:xfrm>
                <a:off x="211079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63"/>
              <p:cNvSpPr/>
              <p:nvPr/>
            </p:nvSpPr>
            <p:spPr>
              <a:xfrm>
                <a:off x="211079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63"/>
              <p:cNvSpPr/>
              <p:nvPr/>
            </p:nvSpPr>
            <p:spPr>
              <a:xfrm>
                <a:off x="2110795"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63"/>
              <p:cNvSpPr/>
              <p:nvPr/>
            </p:nvSpPr>
            <p:spPr>
              <a:xfrm>
                <a:off x="211079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63"/>
              <p:cNvSpPr/>
              <p:nvPr/>
            </p:nvSpPr>
            <p:spPr>
              <a:xfrm>
                <a:off x="211079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63"/>
              <p:cNvSpPr/>
              <p:nvPr/>
            </p:nvSpPr>
            <p:spPr>
              <a:xfrm>
                <a:off x="211079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63"/>
              <p:cNvSpPr/>
              <p:nvPr/>
            </p:nvSpPr>
            <p:spPr>
              <a:xfrm>
                <a:off x="211079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63"/>
              <p:cNvSpPr/>
              <p:nvPr/>
            </p:nvSpPr>
            <p:spPr>
              <a:xfrm>
                <a:off x="211079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0" name="Google Shape;6500;p63"/>
            <p:cNvGrpSpPr/>
            <p:nvPr/>
          </p:nvGrpSpPr>
          <p:grpSpPr>
            <a:xfrm>
              <a:off x="2284655" y="1179665"/>
              <a:ext cx="80700" cy="1526144"/>
              <a:chOff x="2284655" y="1179665"/>
              <a:chExt cx="80700" cy="1526144"/>
            </a:xfrm>
          </p:grpSpPr>
          <p:sp>
            <p:nvSpPr>
              <p:cNvPr id="6501" name="Google Shape;6501;p63"/>
              <p:cNvSpPr/>
              <p:nvPr/>
            </p:nvSpPr>
            <p:spPr>
              <a:xfrm>
                <a:off x="228465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63"/>
              <p:cNvSpPr/>
              <p:nvPr/>
            </p:nvSpPr>
            <p:spPr>
              <a:xfrm>
                <a:off x="228465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63"/>
              <p:cNvSpPr/>
              <p:nvPr/>
            </p:nvSpPr>
            <p:spPr>
              <a:xfrm>
                <a:off x="228465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63"/>
              <p:cNvSpPr/>
              <p:nvPr/>
            </p:nvSpPr>
            <p:spPr>
              <a:xfrm>
                <a:off x="228465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63"/>
              <p:cNvSpPr/>
              <p:nvPr/>
            </p:nvSpPr>
            <p:spPr>
              <a:xfrm>
                <a:off x="2284655"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63"/>
              <p:cNvSpPr/>
              <p:nvPr/>
            </p:nvSpPr>
            <p:spPr>
              <a:xfrm>
                <a:off x="2284655"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63"/>
              <p:cNvSpPr/>
              <p:nvPr/>
            </p:nvSpPr>
            <p:spPr>
              <a:xfrm>
                <a:off x="228465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63"/>
              <p:cNvSpPr/>
              <p:nvPr/>
            </p:nvSpPr>
            <p:spPr>
              <a:xfrm>
                <a:off x="228465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63"/>
              <p:cNvSpPr/>
              <p:nvPr/>
            </p:nvSpPr>
            <p:spPr>
              <a:xfrm>
                <a:off x="228465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63"/>
              <p:cNvSpPr/>
              <p:nvPr/>
            </p:nvSpPr>
            <p:spPr>
              <a:xfrm>
                <a:off x="228465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1" name="Google Shape;6511;p63"/>
          <p:cNvGrpSpPr/>
          <p:nvPr/>
        </p:nvGrpSpPr>
        <p:grpSpPr>
          <a:xfrm>
            <a:off x="2623904" y="1198803"/>
            <a:ext cx="1364248" cy="1102133"/>
            <a:chOff x="2623904" y="1198803"/>
            <a:chExt cx="1364248" cy="1102133"/>
          </a:xfrm>
        </p:grpSpPr>
        <p:grpSp>
          <p:nvGrpSpPr>
            <p:cNvPr id="6512" name="Google Shape;6512;p63"/>
            <p:cNvGrpSpPr/>
            <p:nvPr/>
          </p:nvGrpSpPr>
          <p:grpSpPr>
            <a:xfrm>
              <a:off x="2623907" y="1198803"/>
              <a:ext cx="1364245" cy="273000"/>
              <a:chOff x="2623907" y="1198803"/>
              <a:chExt cx="1364245" cy="273000"/>
            </a:xfrm>
          </p:grpSpPr>
          <p:sp>
            <p:nvSpPr>
              <p:cNvPr id="6513" name="Google Shape;6513;p63"/>
              <p:cNvSpPr/>
              <p:nvPr/>
            </p:nvSpPr>
            <p:spPr>
              <a:xfrm>
                <a:off x="2623907"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63"/>
              <p:cNvSpPr/>
              <p:nvPr/>
            </p:nvSpPr>
            <p:spPr>
              <a:xfrm>
                <a:off x="2896718"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63"/>
              <p:cNvSpPr/>
              <p:nvPr/>
            </p:nvSpPr>
            <p:spPr>
              <a:xfrm>
                <a:off x="3169529"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63"/>
              <p:cNvSpPr/>
              <p:nvPr/>
            </p:nvSpPr>
            <p:spPr>
              <a:xfrm>
                <a:off x="3442341"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63"/>
              <p:cNvSpPr/>
              <p:nvPr/>
            </p:nvSpPr>
            <p:spPr>
              <a:xfrm>
                <a:off x="3715152" y="1198803"/>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8" name="Google Shape;6518;p63"/>
            <p:cNvGrpSpPr/>
            <p:nvPr/>
          </p:nvGrpSpPr>
          <p:grpSpPr>
            <a:xfrm>
              <a:off x="2623904" y="1476964"/>
              <a:ext cx="1364245" cy="273000"/>
              <a:chOff x="2623904" y="1476964"/>
              <a:chExt cx="1364245" cy="273000"/>
            </a:xfrm>
          </p:grpSpPr>
          <p:sp>
            <p:nvSpPr>
              <p:cNvPr id="6519" name="Google Shape;6519;p63"/>
              <p:cNvSpPr/>
              <p:nvPr/>
            </p:nvSpPr>
            <p:spPr>
              <a:xfrm>
                <a:off x="2623904"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63"/>
              <p:cNvSpPr/>
              <p:nvPr/>
            </p:nvSpPr>
            <p:spPr>
              <a:xfrm>
                <a:off x="2896716"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63"/>
              <p:cNvSpPr/>
              <p:nvPr/>
            </p:nvSpPr>
            <p:spPr>
              <a:xfrm>
                <a:off x="3169527"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63"/>
              <p:cNvSpPr/>
              <p:nvPr/>
            </p:nvSpPr>
            <p:spPr>
              <a:xfrm>
                <a:off x="3442338"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63"/>
              <p:cNvSpPr/>
              <p:nvPr/>
            </p:nvSpPr>
            <p:spPr>
              <a:xfrm>
                <a:off x="3715149"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4" name="Google Shape;6524;p63"/>
            <p:cNvGrpSpPr/>
            <p:nvPr/>
          </p:nvGrpSpPr>
          <p:grpSpPr>
            <a:xfrm>
              <a:off x="2623907" y="1749775"/>
              <a:ext cx="1364245" cy="273000"/>
              <a:chOff x="2623907" y="1749775"/>
              <a:chExt cx="1364245" cy="273000"/>
            </a:xfrm>
          </p:grpSpPr>
          <p:sp>
            <p:nvSpPr>
              <p:cNvPr id="6525" name="Google Shape;6525;p63"/>
              <p:cNvSpPr/>
              <p:nvPr/>
            </p:nvSpPr>
            <p:spPr>
              <a:xfrm>
                <a:off x="2623907"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63"/>
              <p:cNvSpPr/>
              <p:nvPr/>
            </p:nvSpPr>
            <p:spPr>
              <a:xfrm>
                <a:off x="2896718"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63"/>
              <p:cNvSpPr/>
              <p:nvPr/>
            </p:nvSpPr>
            <p:spPr>
              <a:xfrm>
                <a:off x="3169529"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63"/>
              <p:cNvSpPr/>
              <p:nvPr/>
            </p:nvSpPr>
            <p:spPr>
              <a:xfrm>
                <a:off x="3442341" y="1749775"/>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63"/>
              <p:cNvSpPr/>
              <p:nvPr/>
            </p:nvSpPr>
            <p:spPr>
              <a:xfrm>
                <a:off x="3715152" y="1749775"/>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0" name="Google Shape;6530;p63"/>
            <p:cNvGrpSpPr/>
            <p:nvPr/>
          </p:nvGrpSpPr>
          <p:grpSpPr>
            <a:xfrm>
              <a:off x="2623904" y="2027936"/>
              <a:ext cx="1364245" cy="273000"/>
              <a:chOff x="2623904" y="2027936"/>
              <a:chExt cx="1364245" cy="273000"/>
            </a:xfrm>
          </p:grpSpPr>
          <p:sp>
            <p:nvSpPr>
              <p:cNvPr id="6531" name="Google Shape;6531;p63"/>
              <p:cNvSpPr/>
              <p:nvPr/>
            </p:nvSpPr>
            <p:spPr>
              <a:xfrm>
                <a:off x="2623904"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63"/>
              <p:cNvSpPr/>
              <p:nvPr/>
            </p:nvSpPr>
            <p:spPr>
              <a:xfrm>
                <a:off x="2896716"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63"/>
              <p:cNvSpPr/>
              <p:nvPr/>
            </p:nvSpPr>
            <p:spPr>
              <a:xfrm>
                <a:off x="3169527"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63"/>
              <p:cNvSpPr/>
              <p:nvPr/>
            </p:nvSpPr>
            <p:spPr>
              <a:xfrm>
                <a:off x="3442338"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63"/>
              <p:cNvSpPr/>
              <p:nvPr/>
            </p:nvSpPr>
            <p:spPr>
              <a:xfrm>
                <a:off x="3715149"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36" name="Google Shape;6536;p63"/>
          <p:cNvGrpSpPr/>
          <p:nvPr/>
        </p:nvGrpSpPr>
        <p:grpSpPr>
          <a:xfrm>
            <a:off x="2613365" y="2657876"/>
            <a:ext cx="1387541" cy="159124"/>
            <a:chOff x="3200660" y="2180272"/>
            <a:chExt cx="2563824" cy="378237"/>
          </a:xfrm>
        </p:grpSpPr>
        <p:sp>
          <p:nvSpPr>
            <p:cNvPr id="6537" name="Google Shape;6537;p63"/>
            <p:cNvSpPr/>
            <p:nvPr/>
          </p:nvSpPr>
          <p:spPr>
            <a:xfrm>
              <a:off x="3200660" y="2180272"/>
              <a:ext cx="108240" cy="378237"/>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63"/>
            <p:cNvSpPr/>
            <p:nvPr/>
          </p:nvSpPr>
          <p:spPr>
            <a:xfrm>
              <a:off x="3345104" y="2180272"/>
              <a:ext cx="108240" cy="378237"/>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63"/>
            <p:cNvSpPr/>
            <p:nvPr/>
          </p:nvSpPr>
          <p:spPr>
            <a:xfrm>
              <a:off x="3489548" y="2180272"/>
              <a:ext cx="108240" cy="378237"/>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63"/>
            <p:cNvSpPr/>
            <p:nvPr/>
          </p:nvSpPr>
          <p:spPr>
            <a:xfrm>
              <a:off x="3633992" y="2180272"/>
              <a:ext cx="108252" cy="378237"/>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63"/>
            <p:cNvSpPr/>
            <p:nvPr/>
          </p:nvSpPr>
          <p:spPr>
            <a:xfrm>
              <a:off x="3778448" y="2180272"/>
              <a:ext cx="108240" cy="378097"/>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63"/>
            <p:cNvSpPr/>
            <p:nvPr/>
          </p:nvSpPr>
          <p:spPr>
            <a:xfrm>
              <a:off x="3922892" y="2180272"/>
              <a:ext cx="108240" cy="378237"/>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63"/>
            <p:cNvSpPr/>
            <p:nvPr/>
          </p:nvSpPr>
          <p:spPr>
            <a:xfrm>
              <a:off x="4067336" y="2180272"/>
              <a:ext cx="108240" cy="378237"/>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63"/>
            <p:cNvSpPr/>
            <p:nvPr/>
          </p:nvSpPr>
          <p:spPr>
            <a:xfrm>
              <a:off x="4211780" y="2180272"/>
              <a:ext cx="108252" cy="378237"/>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63"/>
            <p:cNvSpPr/>
            <p:nvPr/>
          </p:nvSpPr>
          <p:spPr>
            <a:xfrm>
              <a:off x="4356236" y="2180272"/>
              <a:ext cx="108240" cy="378097"/>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63"/>
            <p:cNvSpPr/>
            <p:nvPr/>
          </p:nvSpPr>
          <p:spPr>
            <a:xfrm>
              <a:off x="4500680" y="2180272"/>
              <a:ext cx="108240" cy="378237"/>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63"/>
            <p:cNvSpPr/>
            <p:nvPr/>
          </p:nvSpPr>
          <p:spPr>
            <a:xfrm>
              <a:off x="4645124" y="2180272"/>
              <a:ext cx="108240" cy="378097"/>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63"/>
            <p:cNvSpPr/>
            <p:nvPr/>
          </p:nvSpPr>
          <p:spPr>
            <a:xfrm>
              <a:off x="4789568" y="2180272"/>
              <a:ext cx="108240" cy="378237"/>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63"/>
            <p:cNvSpPr/>
            <p:nvPr/>
          </p:nvSpPr>
          <p:spPr>
            <a:xfrm>
              <a:off x="4934012" y="2180272"/>
              <a:ext cx="108240" cy="378237"/>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63"/>
            <p:cNvSpPr/>
            <p:nvPr/>
          </p:nvSpPr>
          <p:spPr>
            <a:xfrm>
              <a:off x="5078456" y="2180272"/>
              <a:ext cx="108240" cy="378237"/>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63"/>
            <p:cNvSpPr/>
            <p:nvPr/>
          </p:nvSpPr>
          <p:spPr>
            <a:xfrm>
              <a:off x="5222900" y="2180272"/>
              <a:ext cx="108240" cy="378237"/>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63"/>
            <p:cNvSpPr/>
            <p:nvPr/>
          </p:nvSpPr>
          <p:spPr>
            <a:xfrm>
              <a:off x="5367343" y="2180272"/>
              <a:ext cx="108240" cy="378237"/>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63"/>
            <p:cNvSpPr/>
            <p:nvPr/>
          </p:nvSpPr>
          <p:spPr>
            <a:xfrm>
              <a:off x="5511787" y="2180272"/>
              <a:ext cx="108240" cy="378097"/>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63"/>
            <p:cNvSpPr/>
            <p:nvPr/>
          </p:nvSpPr>
          <p:spPr>
            <a:xfrm>
              <a:off x="5656231" y="2180272"/>
              <a:ext cx="108252" cy="378237"/>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5" name="Google Shape;6555;p63"/>
          <p:cNvGrpSpPr/>
          <p:nvPr/>
        </p:nvGrpSpPr>
        <p:grpSpPr>
          <a:xfrm>
            <a:off x="2609890" y="2935640"/>
            <a:ext cx="1390502" cy="159625"/>
            <a:chOff x="3530150" y="2790075"/>
            <a:chExt cx="1962600" cy="225300"/>
          </a:xfrm>
        </p:grpSpPr>
        <p:sp>
          <p:nvSpPr>
            <p:cNvPr id="6556" name="Google Shape;6556;p63"/>
            <p:cNvSpPr/>
            <p:nvPr/>
          </p:nvSpPr>
          <p:spPr>
            <a:xfrm>
              <a:off x="3530150" y="2790075"/>
              <a:ext cx="1962600" cy="2253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63"/>
            <p:cNvSpPr/>
            <p:nvPr/>
          </p:nvSpPr>
          <p:spPr>
            <a:xfrm>
              <a:off x="3530150" y="2790075"/>
              <a:ext cx="1110000" cy="2253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8" name="Google Shape;6558;p63"/>
          <p:cNvGrpSpPr/>
          <p:nvPr/>
        </p:nvGrpSpPr>
        <p:grpSpPr>
          <a:xfrm>
            <a:off x="2609948" y="3213905"/>
            <a:ext cx="1411629" cy="154175"/>
            <a:chOff x="3558802" y="4011244"/>
            <a:chExt cx="1866000" cy="111600"/>
          </a:xfrm>
        </p:grpSpPr>
        <p:sp>
          <p:nvSpPr>
            <p:cNvPr id="6559" name="Google Shape;6559;p63"/>
            <p:cNvSpPr/>
            <p:nvPr/>
          </p:nvSpPr>
          <p:spPr>
            <a:xfrm rot="5400000" flipH="1">
              <a:off x="4436152" y="3134077"/>
              <a:ext cx="111300" cy="1866000"/>
            </a:xfrm>
            <a:prstGeom prst="round2SameRect">
              <a:avLst>
                <a:gd name="adj1" fmla="val 50000"/>
                <a:gd name="adj2" fmla="val 50000"/>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63"/>
            <p:cNvSpPr/>
            <p:nvPr/>
          </p:nvSpPr>
          <p:spPr>
            <a:xfrm rot="5400000" flipH="1">
              <a:off x="4157232" y="3412894"/>
              <a:ext cx="111600" cy="13083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1" name="Google Shape;6561;p63"/>
          <p:cNvGrpSpPr/>
          <p:nvPr/>
        </p:nvGrpSpPr>
        <p:grpSpPr>
          <a:xfrm>
            <a:off x="2610235" y="2419475"/>
            <a:ext cx="1383503" cy="119761"/>
            <a:chOff x="3465975" y="2270258"/>
            <a:chExt cx="1986364" cy="171947"/>
          </a:xfrm>
        </p:grpSpPr>
        <p:sp>
          <p:nvSpPr>
            <p:cNvPr id="6562" name="Google Shape;6562;p63"/>
            <p:cNvSpPr/>
            <p:nvPr/>
          </p:nvSpPr>
          <p:spPr>
            <a:xfrm rot="-5400000">
              <a:off x="372518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63"/>
            <p:cNvSpPr/>
            <p:nvPr/>
          </p:nvSpPr>
          <p:spPr>
            <a:xfrm rot="-5400000">
              <a:off x="398439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63"/>
            <p:cNvSpPr/>
            <p:nvPr/>
          </p:nvSpPr>
          <p:spPr>
            <a:xfrm rot="-5400000">
              <a:off x="4243603"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63"/>
            <p:cNvSpPr/>
            <p:nvPr/>
          </p:nvSpPr>
          <p:spPr>
            <a:xfrm rot="-5400000">
              <a:off x="4502812"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63"/>
            <p:cNvSpPr/>
            <p:nvPr/>
          </p:nvSpPr>
          <p:spPr>
            <a:xfrm rot="-5400000">
              <a:off x="4762021"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63"/>
            <p:cNvSpPr/>
            <p:nvPr/>
          </p:nvSpPr>
          <p:spPr>
            <a:xfrm rot="-5400000">
              <a:off x="3465975"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63"/>
            <p:cNvSpPr/>
            <p:nvPr/>
          </p:nvSpPr>
          <p:spPr>
            <a:xfrm rot="-5400000">
              <a:off x="5021230" y="2270258"/>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63"/>
            <p:cNvSpPr/>
            <p:nvPr/>
          </p:nvSpPr>
          <p:spPr>
            <a:xfrm rot="-5400000">
              <a:off x="5280440" y="2270258"/>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0" name="Google Shape;6570;p63"/>
          <p:cNvGrpSpPr/>
          <p:nvPr/>
        </p:nvGrpSpPr>
        <p:grpSpPr>
          <a:xfrm>
            <a:off x="2621243" y="3783248"/>
            <a:ext cx="1369531" cy="195460"/>
            <a:chOff x="723300" y="4253549"/>
            <a:chExt cx="2276482" cy="324900"/>
          </a:xfrm>
        </p:grpSpPr>
        <p:sp>
          <p:nvSpPr>
            <p:cNvPr id="6571" name="Google Shape;6571;p63"/>
            <p:cNvSpPr/>
            <p:nvPr/>
          </p:nvSpPr>
          <p:spPr>
            <a:xfrm>
              <a:off x="723300"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63"/>
            <p:cNvSpPr/>
            <p:nvPr/>
          </p:nvSpPr>
          <p:spPr>
            <a:xfrm>
              <a:off x="1206995"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63"/>
            <p:cNvSpPr/>
            <p:nvPr/>
          </p:nvSpPr>
          <p:spPr>
            <a:xfrm>
              <a:off x="1690691"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63"/>
            <p:cNvSpPr/>
            <p:nvPr/>
          </p:nvSpPr>
          <p:spPr>
            <a:xfrm>
              <a:off x="2174386"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63"/>
            <p:cNvSpPr/>
            <p:nvPr/>
          </p:nvSpPr>
          <p:spPr>
            <a:xfrm>
              <a:off x="2658082" y="4253549"/>
              <a:ext cx="341700" cy="324900"/>
            </a:xfrm>
            <a:prstGeom prst="star5">
              <a:avLst>
                <a:gd name="adj" fmla="val 19098"/>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6" name="Google Shape;6576;p63"/>
          <p:cNvGrpSpPr/>
          <p:nvPr/>
        </p:nvGrpSpPr>
        <p:grpSpPr>
          <a:xfrm>
            <a:off x="2610803" y="3484489"/>
            <a:ext cx="1389066" cy="180119"/>
            <a:chOff x="705948" y="3788465"/>
            <a:chExt cx="2308953" cy="299400"/>
          </a:xfrm>
        </p:grpSpPr>
        <p:sp>
          <p:nvSpPr>
            <p:cNvPr id="6577" name="Google Shape;6577;p63"/>
            <p:cNvSpPr/>
            <p:nvPr/>
          </p:nvSpPr>
          <p:spPr>
            <a:xfrm>
              <a:off x="705948"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63"/>
            <p:cNvSpPr/>
            <p:nvPr/>
          </p:nvSpPr>
          <p:spPr>
            <a:xfrm>
              <a:off x="1209923"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63"/>
            <p:cNvSpPr/>
            <p:nvPr/>
          </p:nvSpPr>
          <p:spPr>
            <a:xfrm>
              <a:off x="1713905"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63"/>
            <p:cNvSpPr/>
            <p:nvPr/>
          </p:nvSpPr>
          <p:spPr>
            <a:xfrm>
              <a:off x="2189639"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63"/>
            <p:cNvSpPr/>
            <p:nvPr/>
          </p:nvSpPr>
          <p:spPr>
            <a:xfrm>
              <a:off x="2679500"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2" name="Google Shape;6582;p63"/>
          <p:cNvGrpSpPr/>
          <p:nvPr/>
        </p:nvGrpSpPr>
        <p:grpSpPr>
          <a:xfrm>
            <a:off x="4207794" y="2088443"/>
            <a:ext cx="1433821" cy="191501"/>
            <a:chOff x="4273350" y="2088443"/>
            <a:chExt cx="1433821" cy="191501"/>
          </a:xfrm>
        </p:grpSpPr>
        <p:grpSp>
          <p:nvGrpSpPr>
            <p:cNvPr id="6583" name="Google Shape;6583;p63"/>
            <p:cNvGrpSpPr/>
            <p:nvPr/>
          </p:nvGrpSpPr>
          <p:grpSpPr>
            <a:xfrm>
              <a:off x="4273350" y="2088443"/>
              <a:ext cx="1433821" cy="0"/>
              <a:chOff x="5224975" y="2962250"/>
              <a:chExt cx="1544400" cy="0"/>
            </a:xfrm>
          </p:grpSpPr>
          <p:cxnSp>
            <p:nvCxnSpPr>
              <p:cNvPr id="6584" name="Google Shape;6584;p63"/>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6585" name="Google Shape;6585;p63"/>
              <p:cNvCxnSpPr/>
              <p:nvPr/>
            </p:nvCxnSpPr>
            <p:spPr>
              <a:xfrm>
                <a:off x="5225150" y="2962250"/>
                <a:ext cx="453300" cy="0"/>
              </a:xfrm>
              <a:prstGeom prst="straightConnector1">
                <a:avLst/>
              </a:prstGeom>
              <a:noFill/>
              <a:ln w="19050" cap="flat" cmpd="sng">
                <a:solidFill>
                  <a:srgbClr val="7994A9"/>
                </a:solidFill>
                <a:prstDash val="solid"/>
                <a:round/>
                <a:headEnd type="none" w="med" len="med"/>
                <a:tailEnd type="oval" w="med" len="med"/>
              </a:ln>
            </p:spPr>
          </p:cxnSp>
        </p:grpSp>
        <p:grpSp>
          <p:nvGrpSpPr>
            <p:cNvPr id="6586" name="Google Shape;6586;p63"/>
            <p:cNvGrpSpPr/>
            <p:nvPr/>
          </p:nvGrpSpPr>
          <p:grpSpPr>
            <a:xfrm>
              <a:off x="4273350" y="2279944"/>
              <a:ext cx="1433821" cy="0"/>
              <a:chOff x="5224975" y="2962250"/>
              <a:chExt cx="1544400" cy="0"/>
            </a:xfrm>
          </p:grpSpPr>
          <p:cxnSp>
            <p:nvCxnSpPr>
              <p:cNvPr id="6587" name="Google Shape;6587;p63"/>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6588" name="Google Shape;6588;p63"/>
              <p:cNvCxnSpPr/>
              <p:nvPr/>
            </p:nvCxnSpPr>
            <p:spPr>
              <a:xfrm>
                <a:off x="5225150" y="2962250"/>
                <a:ext cx="998700" cy="0"/>
              </a:xfrm>
              <a:prstGeom prst="straightConnector1">
                <a:avLst/>
              </a:prstGeom>
              <a:noFill/>
              <a:ln w="19050" cap="flat" cmpd="sng">
                <a:solidFill>
                  <a:srgbClr val="7994A9"/>
                </a:solidFill>
                <a:prstDash val="solid"/>
                <a:round/>
                <a:headEnd type="none" w="med" len="med"/>
                <a:tailEnd type="oval" w="med" len="med"/>
              </a:ln>
            </p:spPr>
          </p:cxnSp>
        </p:grpSp>
      </p:grpSp>
      <p:grpSp>
        <p:nvGrpSpPr>
          <p:cNvPr id="6589" name="Google Shape;6589;p63"/>
          <p:cNvGrpSpPr/>
          <p:nvPr/>
        </p:nvGrpSpPr>
        <p:grpSpPr>
          <a:xfrm>
            <a:off x="2658741" y="4097347"/>
            <a:ext cx="1304609" cy="294074"/>
            <a:chOff x="2658741" y="4097347"/>
            <a:chExt cx="1304609" cy="294074"/>
          </a:xfrm>
        </p:grpSpPr>
        <p:grpSp>
          <p:nvGrpSpPr>
            <p:cNvPr id="6590" name="Google Shape;6590;p63"/>
            <p:cNvGrpSpPr/>
            <p:nvPr/>
          </p:nvGrpSpPr>
          <p:grpSpPr>
            <a:xfrm>
              <a:off x="2658741" y="4097347"/>
              <a:ext cx="118572" cy="294074"/>
              <a:chOff x="3343310" y="4475555"/>
              <a:chExt cx="127717" cy="316753"/>
            </a:xfrm>
          </p:grpSpPr>
          <p:sp>
            <p:nvSpPr>
              <p:cNvPr id="6591" name="Google Shape;6591;p63"/>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63"/>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3" name="Google Shape;6593;p63"/>
            <p:cNvGrpSpPr/>
            <p:nvPr/>
          </p:nvGrpSpPr>
          <p:grpSpPr>
            <a:xfrm>
              <a:off x="3815519" y="4098388"/>
              <a:ext cx="147831" cy="291991"/>
              <a:chOff x="3527539" y="4476677"/>
              <a:chExt cx="159232" cy="314510"/>
            </a:xfrm>
          </p:grpSpPr>
          <p:sp>
            <p:nvSpPr>
              <p:cNvPr id="6594" name="Google Shape;6594;p63"/>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63"/>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6" name="Google Shape;6596;p63"/>
            <p:cNvGrpSpPr/>
            <p:nvPr/>
          </p:nvGrpSpPr>
          <p:grpSpPr>
            <a:xfrm>
              <a:off x="3511696" y="4098388"/>
              <a:ext cx="147831" cy="291991"/>
              <a:chOff x="3527539" y="4476677"/>
              <a:chExt cx="159232" cy="314510"/>
            </a:xfrm>
          </p:grpSpPr>
          <p:sp>
            <p:nvSpPr>
              <p:cNvPr id="6597" name="Google Shape;6597;p63"/>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63"/>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9" name="Google Shape;6599;p63"/>
            <p:cNvGrpSpPr/>
            <p:nvPr/>
          </p:nvGrpSpPr>
          <p:grpSpPr>
            <a:xfrm>
              <a:off x="3207874" y="4098388"/>
              <a:ext cx="147831" cy="291991"/>
              <a:chOff x="3527539" y="4476677"/>
              <a:chExt cx="159232" cy="314510"/>
            </a:xfrm>
          </p:grpSpPr>
          <p:sp>
            <p:nvSpPr>
              <p:cNvPr id="6600" name="Google Shape;6600;p63"/>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63"/>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2" name="Google Shape;6602;p63"/>
            <p:cNvGrpSpPr/>
            <p:nvPr/>
          </p:nvGrpSpPr>
          <p:grpSpPr>
            <a:xfrm>
              <a:off x="2933305" y="4097347"/>
              <a:ext cx="118572" cy="294074"/>
              <a:chOff x="3343310" y="4475555"/>
              <a:chExt cx="127717" cy="316753"/>
            </a:xfrm>
          </p:grpSpPr>
          <p:sp>
            <p:nvSpPr>
              <p:cNvPr id="6603" name="Google Shape;6603;p63"/>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63"/>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5" name="Google Shape;6605;p63"/>
          <p:cNvGrpSpPr/>
          <p:nvPr/>
        </p:nvGrpSpPr>
        <p:grpSpPr>
          <a:xfrm>
            <a:off x="4209349" y="1176041"/>
            <a:ext cx="1430711" cy="751237"/>
            <a:chOff x="5159450" y="1919950"/>
            <a:chExt cx="1541050" cy="862500"/>
          </a:xfrm>
        </p:grpSpPr>
        <p:sp>
          <p:nvSpPr>
            <p:cNvPr id="6606" name="Google Shape;6606;p63"/>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txBody>
            <a:bodyPr/>
            <a:lstStyle/>
            <a:p>
              <a:endParaRPr lang="en-US"/>
            </a:p>
          </p:txBody>
        </p:sp>
        <p:grpSp>
          <p:nvGrpSpPr>
            <p:cNvPr id="6607" name="Google Shape;6607;p63"/>
            <p:cNvGrpSpPr/>
            <p:nvPr/>
          </p:nvGrpSpPr>
          <p:grpSpPr>
            <a:xfrm>
              <a:off x="5159450" y="1919950"/>
              <a:ext cx="1541050" cy="862500"/>
              <a:chOff x="5159450" y="1919950"/>
              <a:chExt cx="1541050" cy="862500"/>
            </a:xfrm>
          </p:grpSpPr>
          <p:cxnSp>
            <p:nvCxnSpPr>
              <p:cNvPr id="6608" name="Google Shape;6608;p63"/>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6609" name="Google Shape;6609;p63"/>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6610" name="Google Shape;6610;p63"/>
          <p:cNvGrpSpPr/>
          <p:nvPr/>
        </p:nvGrpSpPr>
        <p:grpSpPr>
          <a:xfrm>
            <a:off x="4257486" y="2439811"/>
            <a:ext cx="1334436" cy="967914"/>
            <a:chOff x="4294923" y="2439811"/>
            <a:chExt cx="1334436" cy="967914"/>
          </a:xfrm>
        </p:grpSpPr>
        <p:grpSp>
          <p:nvGrpSpPr>
            <p:cNvPr id="6611" name="Google Shape;6611;p63"/>
            <p:cNvGrpSpPr/>
            <p:nvPr/>
          </p:nvGrpSpPr>
          <p:grpSpPr>
            <a:xfrm>
              <a:off x="4960455" y="2469658"/>
              <a:ext cx="668904" cy="885524"/>
              <a:chOff x="4960455" y="2469658"/>
              <a:chExt cx="668904" cy="885524"/>
            </a:xfrm>
          </p:grpSpPr>
          <p:sp>
            <p:nvSpPr>
              <p:cNvPr id="6612" name="Google Shape;6612;p63"/>
              <p:cNvSpPr/>
              <p:nvPr/>
            </p:nvSpPr>
            <p:spPr>
              <a:xfrm>
                <a:off x="4960455" y="3257057"/>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63"/>
              <p:cNvSpPr/>
              <p:nvPr/>
            </p:nvSpPr>
            <p:spPr>
              <a:xfrm>
                <a:off x="4960455" y="3099584"/>
                <a:ext cx="668904" cy="98124"/>
              </a:xfrm>
              <a:custGeom>
                <a:avLst/>
                <a:gdLst/>
                <a:ahLst/>
                <a:cxnLst/>
                <a:rect l="l" t="t" r="r" b="b"/>
                <a:pathLst>
                  <a:path w="42851" h="6286" extrusionOk="0">
                    <a:moveTo>
                      <a:pt x="0" y="0"/>
                    </a:moveTo>
                    <a:lnTo>
                      <a:pt x="0" y="6285"/>
                    </a:lnTo>
                    <a:lnTo>
                      <a:pt x="42851" y="6285"/>
                    </a:lnTo>
                    <a:lnTo>
                      <a:pt x="4285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63"/>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63"/>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63"/>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63"/>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8" name="Google Shape;6618;p63"/>
            <p:cNvGrpSpPr/>
            <p:nvPr/>
          </p:nvGrpSpPr>
          <p:grpSpPr>
            <a:xfrm>
              <a:off x="4294923" y="2469658"/>
              <a:ext cx="668951" cy="885524"/>
              <a:chOff x="4294923" y="2469658"/>
              <a:chExt cx="668951" cy="885524"/>
            </a:xfrm>
          </p:grpSpPr>
          <p:sp>
            <p:nvSpPr>
              <p:cNvPr id="6619" name="Google Shape;6619;p63"/>
              <p:cNvSpPr/>
              <p:nvPr/>
            </p:nvSpPr>
            <p:spPr>
              <a:xfrm>
                <a:off x="4294923" y="3257057"/>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63"/>
              <p:cNvSpPr/>
              <p:nvPr/>
            </p:nvSpPr>
            <p:spPr>
              <a:xfrm>
                <a:off x="4294923" y="3099584"/>
                <a:ext cx="668951" cy="98124"/>
              </a:xfrm>
              <a:custGeom>
                <a:avLst/>
                <a:gdLst/>
                <a:ahLst/>
                <a:cxnLst/>
                <a:rect l="l" t="t" r="r" b="b"/>
                <a:pathLst>
                  <a:path w="42854" h="6286" extrusionOk="0">
                    <a:moveTo>
                      <a:pt x="0" y="0"/>
                    </a:moveTo>
                    <a:lnTo>
                      <a:pt x="0" y="6285"/>
                    </a:lnTo>
                    <a:lnTo>
                      <a:pt x="42854" y="6285"/>
                    </a:lnTo>
                    <a:lnTo>
                      <a:pt x="428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63"/>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63"/>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63"/>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63"/>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5" name="Google Shape;6625;p63"/>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6" name="Google Shape;6626;p63"/>
          <p:cNvGrpSpPr/>
          <p:nvPr/>
        </p:nvGrpSpPr>
        <p:grpSpPr>
          <a:xfrm>
            <a:off x="4247138" y="3446200"/>
            <a:ext cx="1430949" cy="897289"/>
            <a:chOff x="4351371" y="3547942"/>
            <a:chExt cx="1345130" cy="843475"/>
          </a:xfrm>
        </p:grpSpPr>
        <p:grpSp>
          <p:nvGrpSpPr>
            <p:cNvPr id="6627" name="Google Shape;6627;p63"/>
            <p:cNvGrpSpPr/>
            <p:nvPr/>
          </p:nvGrpSpPr>
          <p:grpSpPr>
            <a:xfrm>
              <a:off x="4351371" y="4209917"/>
              <a:ext cx="1345130" cy="181500"/>
              <a:chOff x="4351371" y="4209917"/>
              <a:chExt cx="1345130" cy="181500"/>
            </a:xfrm>
          </p:grpSpPr>
          <p:sp>
            <p:nvSpPr>
              <p:cNvPr id="6628" name="Google Shape;6628;p63"/>
              <p:cNvSpPr/>
              <p:nvPr/>
            </p:nvSpPr>
            <p:spPr>
              <a:xfrm rot="10800000">
                <a:off x="4351371" y="4209917"/>
                <a:ext cx="1281600" cy="181500"/>
              </a:xfrm>
              <a:prstGeom prst="rect">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29" name="Google Shape;6629;p63"/>
              <p:cNvCxnSpPr/>
              <p:nvPr/>
            </p:nvCxnSpPr>
            <p:spPr>
              <a:xfrm>
                <a:off x="5551000" y="4298797"/>
                <a:ext cx="145500" cy="0"/>
              </a:xfrm>
              <a:prstGeom prst="straightConnector1">
                <a:avLst/>
              </a:prstGeom>
              <a:noFill/>
              <a:ln w="28575" cap="flat" cmpd="sng">
                <a:solidFill>
                  <a:srgbClr val="435D74"/>
                </a:solidFill>
                <a:prstDash val="solid"/>
                <a:round/>
                <a:headEnd type="none" w="med" len="med"/>
                <a:tailEnd type="none" w="med" len="med"/>
              </a:ln>
            </p:spPr>
          </p:cxnSp>
        </p:grpSp>
        <p:grpSp>
          <p:nvGrpSpPr>
            <p:cNvPr id="6630" name="Google Shape;6630;p63"/>
            <p:cNvGrpSpPr/>
            <p:nvPr/>
          </p:nvGrpSpPr>
          <p:grpSpPr>
            <a:xfrm>
              <a:off x="4403010" y="3985221"/>
              <a:ext cx="1109518" cy="181500"/>
              <a:chOff x="4403010" y="3985221"/>
              <a:chExt cx="1109518" cy="181500"/>
            </a:xfrm>
          </p:grpSpPr>
          <p:sp>
            <p:nvSpPr>
              <p:cNvPr id="6631" name="Google Shape;6631;p63"/>
              <p:cNvSpPr/>
              <p:nvPr/>
            </p:nvSpPr>
            <p:spPr>
              <a:xfrm rot="10800000">
                <a:off x="4471829" y="3985221"/>
                <a:ext cx="1040700" cy="1815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32" name="Google Shape;6632;p63"/>
              <p:cNvCxnSpPr/>
              <p:nvPr/>
            </p:nvCxnSpPr>
            <p:spPr>
              <a:xfrm>
                <a:off x="4403010" y="4075993"/>
                <a:ext cx="145500" cy="0"/>
              </a:xfrm>
              <a:prstGeom prst="straightConnector1">
                <a:avLst/>
              </a:prstGeom>
              <a:noFill/>
              <a:ln w="28575" cap="flat" cmpd="sng">
                <a:solidFill>
                  <a:srgbClr val="5F7D95"/>
                </a:solidFill>
                <a:prstDash val="solid"/>
                <a:round/>
                <a:headEnd type="none" w="med" len="med"/>
                <a:tailEnd type="none" w="med" len="med"/>
              </a:ln>
            </p:spPr>
          </p:cxnSp>
        </p:grpSp>
        <p:grpSp>
          <p:nvGrpSpPr>
            <p:cNvPr id="6633" name="Google Shape;6633;p63"/>
            <p:cNvGrpSpPr/>
            <p:nvPr/>
          </p:nvGrpSpPr>
          <p:grpSpPr>
            <a:xfrm>
              <a:off x="4618704" y="3766582"/>
              <a:ext cx="807858" cy="181500"/>
              <a:chOff x="4618704" y="3766582"/>
              <a:chExt cx="807858" cy="181500"/>
            </a:xfrm>
          </p:grpSpPr>
          <p:sp>
            <p:nvSpPr>
              <p:cNvPr id="6634" name="Google Shape;6634;p63"/>
              <p:cNvSpPr/>
              <p:nvPr/>
            </p:nvSpPr>
            <p:spPr>
              <a:xfrm rot="10800000">
                <a:off x="4618704" y="3766582"/>
                <a:ext cx="747000" cy="181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35" name="Google Shape;6635;p63"/>
              <p:cNvCxnSpPr/>
              <p:nvPr/>
            </p:nvCxnSpPr>
            <p:spPr>
              <a:xfrm>
                <a:off x="5281062" y="3855291"/>
                <a:ext cx="145500" cy="0"/>
              </a:xfrm>
              <a:prstGeom prst="straightConnector1">
                <a:avLst/>
              </a:prstGeom>
              <a:noFill/>
              <a:ln w="28575" cap="flat" cmpd="sng">
                <a:solidFill>
                  <a:srgbClr val="869FB2"/>
                </a:solidFill>
                <a:prstDash val="solid"/>
                <a:round/>
                <a:headEnd type="none" w="med" len="med"/>
                <a:tailEnd type="none" w="med" len="med"/>
              </a:ln>
            </p:spPr>
          </p:cxnSp>
        </p:grpSp>
        <p:grpSp>
          <p:nvGrpSpPr>
            <p:cNvPr id="6636" name="Google Shape;6636;p63"/>
            <p:cNvGrpSpPr/>
            <p:nvPr/>
          </p:nvGrpSpPr>
          <p:grpSpPr>
            <a:xfrm>
              <a:off x="4735238" y="3547942"/>
              <a:ext cx="462839" cy="181500"/>
              <a:chOff x="4735238" y="3547942"/>
              <a:chExt cx="462839" cy="181500"/>
            </a:xfrm>
          </p:grpSpPr>
          <p:sp>
            <p:nvSpPr>
              <p:cNvPr id="6637" name="Google Shape;6637;p63"/>
              <p:cNvSpPr/>
              <p:nvPr/>
            </p:nvSpPr>
            <p:spPr>
              <a:xfrm rot="10800000">
                <a:off x="4786477" y="3547942"/>
                <a:ext cx="411600" cy="181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38" name="Google Shape;6638;p63"/>
              <p:cNvCxnSpPr/>
              <p:nvPr/>
            </p:nvCxnSpPr>
            <p:spPr>
              <a:xfrm>
                <a:off x="4735238" y="3636872"/>
                <a:ext cx="145500" cy="0"/>
              </a:xfrm>
              <a:prstGeom prst="straightConnector1">
                <a:avLst/>
              </a:prstGeom>
              <a:noFill/>
              <a:ln w="28575" cap="flat" cmpd="sng">
                <a:solidFill>
                  <a:srgbClr val="BAC8D3"/>
                </a:solidFill>
                <a:prstDash val="solid"/>
                <a:round/>
                <a:headEnd type="none" w="med" len="med"/>
                <a:tailEnd type="none" w="med" len="med"/>
              </a:ln>
            </p:spPr>
          </p:cxnSp>
        </p:grpSp>
      </p:grpSp>
      <p:grpSp>
        <p:nvGrpSpPr>
          <p:cNvPr id="6639" name="Google Shape;6639;p63"/>
          <p:cNvGrpSpPr/>
          <p:nvPr/>
        </p:nvGrpSpPr>
        <p:grpSpPr>
          <a:xfrm>
            <a:off x="7420047" y="2429580"/>
            <a:ext cx="1020955" cy="928853"/>
            <a:chOff x="926675" y="238125"/>
            <a:chExt cx="5755100" cy="5232975"/>
          </a:xfrm>
        </p:grpSpPr>
        <p:sp>
          <p:nvSpPr>
            <p:cNvPr id="6640" name="Google Shape;6640;p63"/>
            <p:cNvSpPr/>
            <p:nvPr/>
          </p:nvSpPr>
          <p:spPr>
            <a:xfrm>
              <a:off x="2235475" y="2161100"/>
              <a:ext cx="3138650" cy="1012350"/>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63"/>
            <p:cNvSpPr/>
            <p:nvPr/>
          </p:nvSpPr>
          <p:spPr>
            <a:xfrm>
              <a:off x="2825775" y="238125"/>
              <a:ext cx="1961900" cy="1850225"/>
            </a:xfrm>
            <a:custGeom>
              <a:avLst/>
              <a:gdLst/>
              <a:ahLst/>
              <a:cxnLst/>
              <a:rect l="l" t="t" r="r" b="b"/>
              <a:pathLst>
                <a:path w="78476" h="74009" extrusionOk="0">
                  <a:moveTo>
                    <a:pt x="39246" y="0"/>
                  </a:moveTo>
                  <a:lnTo>
                    <a:pt x="1" y="74009"/>
                  </a:lnTo>
                  <a:lnTo>
                    <a:pt x="78476" y="74009"/>
                  </a:lnTo>
                  <a:lnTo>
                    <a:pt x="3924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63"/>
            <p:cNvSpPr/>
            <p:nvPr/>
          </p:nvSpPr>
          <p:spPr>
            <a:xfrm>
              <a:off x="926675" y="4357100"/>
              <a:ext cx="5755100" cy="1114000"/>
            </a:xfrm>
            <a:custGeom>
              <a:avLst/>
              <a:gdLst/>
              <a:ahLst/>
              <a:cxnLst/>
              <a:rect l="l" t="t" r="r" b="b"/>
              <a:pathLst>
                <a:path w="230204" h="44560" extrusionOk="0">
                  <a:moveTo>
                    <a:pt x="25737" y="1"/>
                  </a:moveTo>
                  <a:lnTo>
                    <a:pt x="0" y="44560"/>
                  </a:lnTo>
                  <a:lnTo>
                    <a:pt x="230204" y="44560"/>
                  </a:lnTo>
                  <a:lnTo>
                    <a:pt x="20446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63"/>
            <p:cNvSpPr/>
            <p:nvPr/>
          </p:nvSpPr>
          <p:spPr>
            <a:xfrm>
              <a:off x="1621700" y="3256600"/>
              <a:ext cx="4370050" cy="1006950"/>
            </a:xfrm>
            <a:custGeom>
              <a:avLst/>
              <a:gdLst/>
              <a:ahLst/>
              <a:cxnLst/>
              <a:rect l="l" t="t" r="r" b="b"/>
              <a:pathLst>
                <a:path w="174802" h="40278" extrusionOk="0">
                  <a:moveTo>
                    <a:pt x="22750" y="1"/>
                  </a:moveTo>
                  <a:lnTo>
                    <a:pt x="0" y="40278"/>
                  </a:lnTo>
                  <a:lnTo>
                    <a:pt x="174802" y="40278"/>
                  </a:lnTo>
                  <a:lnTo>
                    <a:pt x="15205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4" name="Google Shape;6644;p63"/>
          <p:cNvGrpSpPr/>
          <p:nvPr/>
        </p:nvGrpSpPr>
        <p:grpSpPr>
          <a:xfrm>
            <a:off x="727421" y="2828315"/>
            <a:ext cx="1695374" cy="1560837"/>
            <a:chOff x="727421" y="2828315"/>
            <a:chExt cx="1695374" cy="1560837"/>
          </a:xfrm>
        </p:grpSpPr>
        <p:grpSp>
          <p:nvGrpSpPr>
            <p:cNvPr id="6645" name="Google Shape;6645;p63"/>
            <p:cNvGrpSpPr/>
            <p:nvPr/>
          </p:nvGrpSpPr>
          <p:grpSpPr>
            <a:xfrm>
              <a:off x="727421" y="2828315"/>
              <a:ext cx="1695374" cy="1560837"/>
              <a:chOff x="734799" y="2782450"/>
              <a:chExt cx="1571100" cy="1577400"/>
            </a:xfrm>
          </p:grpSpPr>
          <p:cxnSp>
            <p:nvCxnSpPr>
              <p:cNvPr id="6646" name="Google Shape;6646;p63"/>
              <p:cNvCxnSpPr/>
              <p:nvPr/>
            </p:nvCxnSpPr>
            <p:spPr>
              <a:xfrm>
                <a:off x="743025" y="2782450"/>
                <a:ext cx="0" cy="1577400"/>
              </a:xfrm>
              <a:prstGeom prst="straightConnector1">
                <a:avLst/>
              </a:prstGeom>
              <a:noFill/>
              <a:ln w="19050" cap="flat" cmpd="sng">
                <a:solidFill>
                  <a:srgbClr val="E3E7EA"/>
                </a:solidFill>
                <a:prstDash val="solid"/>
                <a:round/>
                <a:headEnd type="none" w="med" len="med"/>
                <a:tailEnd type="none" w="med" len="med"/>
              </a:ln>
            </p:spPr>
          </p:cxnSp>
          <p:cxnSp>
            <p:nvCxnSpPr>
              <p:cNvPr id="6647" name="Google Shape;6647;p63"/>
              <p:cNvCxnSpPr/>
              <p:nvPr/>
            </p:nvCxnSpPr>
            <p:spPr>
              <a:xfrm rot="10800000">
                <a:off x="734799" y="4359850"/>
                <a:ext cx="1571100" cy="0"/>
              </a:xfrm>
              <a:prstGeom prst="straightConnector1">
                <a:avLst/>
              </a:prstGeom>
              <a:noFill/>
              <a:ln w="19050" cap="flat" cmpd="sng">
                <a:solidFill>
                  <a:srgbClr val="E3E7EA"/>
                </a:solidFill>
                <a:prstDash val="solid"/>
                <a:round/>
                <a:headEnd type="none" w="med" len="med"/>
                <a:tailEnd type="none" w="med" len="med"/>
              </a:ln>
            </p:spPr>
          </p:cxnSp>
        </p:grpSp>
        <p:grpSp>
          <p:nvGrpSpPr>
            <p:cNvPr id="6648" name="Google Shape;6648;p63"/>
            <p:cNvGrpSpPr/>
            <p:nvPr/>
          </p:nvGrpSpPr>
          <p:grpSpPr>
            <a:xfrm>
              <a:off x="819108" y="2882501"/>
              <a:ext cx="1556791" cy="1426186"/>
              <a:chOff x="819108" y="2882501"/>
              <a:chExt cx="1556791" cy="1426186"/>
            </a:xfrm>
          </p:grpSpPr>
          <p:grpSp>
            <p:nvGrpSpPr>
              <p:cNvPr id="6649" name="Google Shape;6649;p63"/>
              <p:cNvGrpSpPr/>
              <p:nvPr/>
            </p:nvGrpSpPr>
            <p:grpSpPr>
              <a:xfrm>
                <a:off x="819108" y="2882501"/>
                <a:ext cx="103104" cy="1426186"/>
                <a:chOff x="4674013" y="3100904"/>
                <a:chExt cx="122758" cy="1698043"/>
              </a:xfrm>
            </p:grpSpPr>
            <p:sp>
              <p:nvSpPr>
                <p:cNvPr id="6650" name="Google Shape;6650;p63"/>
                <p:cNvSpPr/>
                <p:nvPr/>
              </p:nvSpPr>
              <p:spPr>
                <a:xfrm>
                  <a:off x="46740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63"/>
                <p:cNvSpPr/>
                <p:nvPr/>
              </p:nvSpPr>
              <p:spPr>
                <a:xfrm>
                  <a:off x="46740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63"/>
                <p:cNvSpPr/>
                <p:nvPr/>
              </p:nvSpPr>
              <p:spPr>
                <a:xfrm>
                  <a:off x="46740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63"/>
                <p:cNvSpPr/>
                <p:nvPr/>
              </p:nvSpPr>
              <p:spPr>
                <a:xfrm>
                  <a:off x="46740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63"/>
                <p:cNvSpPr/>
                <p:nvPr/>
              </p:nvSpPr>
              <p:spPr>
                <a:xfrm>
                  <a:off x="46740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63"/>
                <p:cNvSpPr/>
                <p:nvPr/>
              </p:nvSpPr>
              <p:spPr>
                <a:xfrm>
                  <a:off x="46740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63"/>
                <p:cNvSpPr/>
                <p:nvPr/>
              </p:nvSpPr>
              <p:spPr>
                <a:xfrm>
                  <a:off x="46740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7" name="Google Shape;6657;p63"/>
              <p:cNvGrpSpPr/>
              <p:nvPr/>
            </p:nvGrpSpPr>
            <p:grpSpPr>
              <a:xfrm>
                <a:off x="1062475" y="2882501"/>
                <a:ext cx="103104" cy="1426186"/>
                <a:chOff x="4940438" y="3100904"/>
                <a:chExt cx="122758" cy="1698043"/>
              </a:xfrm>
            </p:grpSpPr>
            <p:sp>
              <p:nvSpPr>
                <p:cNvPr id="6658" name="Google Shape;6658;p63"/>
                <p:cNvSpPr/>
                <p:nvPr/>
              </p:nvSpPr>
              <p:spPr>
                <a:xfrm>
                  <a:off x="4940438"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63"/>
                <p:cNvSpPr/>
                <p:nvPr/>
              </p:nvSpPr>
              <p:spPr>
                <a:xfrm>
                  <a:off x="4940438"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63"/>
                <p:cNvSpPr/>
                <p:nvPr/>
              </p:nvSpPr>
              <p:spPr>
                <a:xfrm>
                  <a:off x="4940438"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63"/>
                <p:cNvSpPr/>
                <p:nvPr/>
              </p:nvSpPr>
              <p:spPr>
                <a:xfrm>
                  <a:off x="4940438"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63"/>
                <p:cNvSpPr/>
                <p:nvPr/>
              </p:nvSpPr>
              <p:spPr>
                <a:xfrm>
                  <a:off x="4940438"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63"/>
                <p:cNvSpPr/>
                <p:nvPr/>
              </p:nvSpPr>
              <p:spPr>
                <a:xfrm>
                  <a:off x="4940438"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63"/>
                <p:cNvSpPr/>
                <p:nvPr/>
              </p:nvSpPr>
              <p:spPr>
                <a:xfrm>
                  <a:off x="4940438"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5" name="Google Shape;6665;p63"/>
              <p:cNvGrpSpPr/>
              <p:nvPr/>
            </p:nvGrpSpPr>
            <p:grpSpPr>
              <a:xfrm>
                <a:off x="1299324" y="2882501"/>
                <a:ext cx="103104" cy="1426186"/>
                <a:chOff x="5206863" y="3100904"/>
                <a:chExt cx="122758" cy="1698043"/>
              </a:xfrm>
            </p:grpSpPr>
            <p:sp>
              <p:nvSpPr>
                <p:cNvPr id="6666" name="Google Shape;6666;p63"/>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63"/>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63"/>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63"/>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63"/>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63"/>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63"/>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3" name="Google Shape;6673;p63"/>
              <p:cNvGrpSpPr/>
              <p:nvPr/>
            </p:nvGrpSpPr>
            <p:grpSpPr>
              <a:xfrm>
                <a:off x="1786057" y="2882501"/>
                <a:ext cx="103104" cy="1426186"/>
                <a:chOff x="6006138" y="3143629"/>
                <a:chExt cx="122758" cy="1698043"/>
              </a:xfrm>
            </p:grpSpPr>
            <p:sp>
              <p:nvSpPr>
                <p:cNvPr id="6674" name="Google Shape;6674;p63"/>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63"/>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63"/>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63"/>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63"/>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63"/>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63"/>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1" name="Google Shape;6681;p63"/>
              <p:cNvGrpSpPr/>
              <p:nvPr/>
            </p:nvGrpSpPr>
            <p:grpSpPr>
              <a:xfrm>
                <a:off x="2029422" y="2882501"/>
                <a:ext cx="103104" cy="1426186"/>
                <a:chOff x="6805413" y="3100904"/>
                <a:chExt cx="122758" cy="1698043"/>
              </a:xfrm>
            </p:grpSpPr>
            <p:sp>
              <p:nvSpPr>
                <p:cNvPr id="6682" name="Google Shape;6682;p63"/>
                <p:cNvSpPr/>
                <p:nvPr/>
              </p:nvSpPr>
              <p:spPr>
                <a:xfrm>
                  <a:off x="68054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63"/>
                <p:cNvSpPr/>
                <p:nvPr/>
              </p:nvSpPr>
              <p:spPr>
                <a:xfrm>
                  <a:off x="68054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63"/>
                <p:cNvSpPr/>
                <p:nvPr/>
              </p:nvSpPr>
              <p:spPr>
                <a:xfrm>
                  <a:off x="68054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63"/>
                <p:cNvSpPr/>
                <p:nvPr/>
              </p:nvSpPr>
              <p:spPr>
                <a:xfrm>
                  <a:off x="68054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63"/>
                <p:cNvSpPr/>
                <p:nvPr/>
              </p:nvSpPr>
              <p:spPr>
                <a:xfrm>
                  <a:off x="68054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63"/>
                <p:cNvSpPr/>
                <p:nvPr/>
              </p:nvSpPr>
              <p:spPr>
                <a:xfrm>
                  <a:off x="68054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3"/>
                <p:cNvSpPr/>
                <p:nvPr/>
              </p:nvSpPr>
              <p:spPr>
                <a:xfrm>
                  <a:off x="68054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9" name="Google Shape;6689;p63"/>
              <p:cNvGrpSpPr/>
              <p:nvPr/>
            </p:nvGrpSpPr>
            <p:grpSpPr>
              <a:xfrm>
                <a:off x="2272795" y="2882501"/>
                <a:ext cx="103104" cy="1426186"/>
                <a:chOff x="5206863" y="3100904"/>
                <a:chExt cx="122758" cy="1698043"/>
              </a:xfrm>
            </p:grpSpPr>
            <p:sp>
              <p:nvSpPr>
                <p:cNvPr id="6690" name="Google Shape;6690;p63"/>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63"/>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63"/>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63"/>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63"/>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63"/>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63"/>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7" name="Google Shape;6697;p63"/>
              <p:cNvGrpSpPr/>
              <p:nvPr/>
            </p:nvGrpSpPr>
            <p:grpSpPr>
              <a:xfrm>
                <a:off x="1542694" y="2882501"/>
                <a:ext cx="103104" cy="1426186"/>
                <a:chOff x="6006138" y="3143629"/>
                <a:chExt cx="122758" cy="1698043"/>
              </a:xfrm>
            </p:grpSpPr>
            <p:sp>
              <p:nvSpPr>
                <p:cNvPr id="6698" name="Google Shape;6698;p63"/>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63"/>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63"/>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63"/>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63"/>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63"/>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63"/>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705" name="Google Shape;6705;p63"/>
          <p:cNvGrpSpPr/>
          <p:nvPr/>
        </p:nvGrpSpPr>
        <p:grpSpPr>
          <a:xfrm>
            <a:off x="5683472" y="3518037"/>
            <a:ext cx="2749952" cy="870677"/>
            <a:chOff x="238125" y="1725700"/>
            <a:chExt cx="7139025" cy="2260325"/>
          </a:xfrm>
        </p:grpSpPr>
        <p:sp>
          <p:nvSpPr>
            <p:cNvPr id="6706" name="Google Shape;6706;p63"/>
            <p:cNvSpPr/>
            <p:nvPr/>
          </p:nvSpPr>
          <p:spPr>
            <a:xfrm>
              <a:off x="238125" y="1741950"/>
              <a:ext cx="6506150" cy="2228050"/>
            </a:xfrm>
            <a:custGeom>
              <a:avLst/>
              <a:gdLst/>
              <a:ahLst/>
              <a:cxnLst/>
              <a:rect l="l" t="t" r="r" b="b"/>
              <a:pathLst>
                <a:path w="260246" h="89122" extrusionOk="0">
                  <a:moveTo>
                    <a:pt x="260246" y="1"/>
                  </a:moveTo>
                  <a:lnTo>
                    <a:pt x="0" y="44559"/>
                  </a:lnTo>
                  <a:lnTo>
                    <a:pt x="260241" y="89121"/>
                  </a:lnTo>
                  <a:cubicBezTo>
                    <a:pt x="250030" y="85482"/>
                    <a:pt x="242259" y="66921"/>
                    <a:pt x="242259" y="44559"/>
                  </a:cubicBezTo>
                  <a:cubicBezTo>
                    <a:pt x="242259" y="22201"/>
                    <a:pt x="250039" y="3626"/>
                    <a:pt x="260246" y="1"/>
                  </a:cubicBezTo>
                  <a:close/>
                </a:path>
              </a:pathLst>
            </a:custGeom>
            <a:solidFill>
              <a:srgbClr val="E3E9ED">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63"/>
            <p:cNvSpPr/>
            <p:nvPr/>
          </p:nvSpPr>
          <p:spPr>
            <a:xfrm>
              <a:off x="2480475" y="2435950"/>
              <a:ext cx="438500" cy="841400"/>
            </a:xfrm>
            <a:custGeom>
              <a:avLst/>
              <a:gdLst/>
              <a:ahLst/>
              <a:cxnLst/>
              <a:rect l="l" t="t" r="r" b="b"/>
              <a:pathLst>
                <a:path w="17540" h="33656" extrusionOk="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63"/>
            <p:cNvSpPr/>
            <p:nvPr/>
          </p:nvSpPr>
          <p:spPr>
            <a:xfrm>
              <a:off x="3663250" y="2219875"/>
              <a:ext cx="607450" cy="1272525"/>
            </a:xfrm>
            <a:custGeom>
              <a:avLst/>
              <a:gdLst/>
              <a:ahLst/>
              <a:cxnLst/>
              <a:rect l="l" t="t" r="r" b="b"/>
              <a:pathLst>
                <a:path w="24298" h="50901" extrusionOk="0">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63"/>
            <p:cNvSpPr/>
            <p:nvPr/>
          </p:nvSpPr>
          <p:spPr>
            <a:xfrm>
              <a:off x="4999700" y="1973525"/>
              <a:ext cx="820500" cy="1764350"/>
            </a:xfrm>
            <a:custGeom>
              <a:avLst/>
              <a:gdLst/>
              <a:ahLst/>
              <a:cxnLst/>
              <a:rect l="l" t="t" r="r" b="b"/>
              <a:pathLst>
                <a:path w="32820" h="70574" extrusionOk="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63"/>
            <p:cNvSpPr/>
            <p:nvPr/>
          </p:nvSpPr>
          <p:spPr>
            <a:xfrm>
              <a:off x="6838275" y="1725700"/>
              <a:ext cx="150" cy="0"/>
            </a:xfrm>
            <a:custGeom>
              <a:avLst/>
              <a:gdLst/>
              <a:ahLst/>
              <a:cxnLst/>
              <a:rect l="l" t="t" r="r" b="b"/>
              <a:pathLst>
                <a:path w="6" extrusionOk="0">
                  <a:moveTo>
                    <a:pt x="5" y="0"/>
                  </a:moveTo>
                  <a:lnTo>
                    <a:pt x="1"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63"/>
            <p:cNvSpPr/>
            <p:nvPr/>
          </p:nvSpPr>
          <p:spPr>
            <a:xfrm>
              <a:off x="6838400" y="3986000"/>
              <a:ext cx="25" cy="25"/>
            </a:xfrm>
            <a:custGeom>
              <a:avLst/>
              <a:gdLst/>
              <a:ahLst/>
              <a:cxnLst/>
              <a:rect l="l" t="t" r="r" b="b"/>
              <a:pathLst>
                <a:path w="1" h="1" extrusionOk="0">
                  <a:moveTo>
                    <a:pt x="0" y="1"/>
                  </a:moveTo>
                  <a:lnTo>
                    <a:pt x="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63"/>
            <p:cNvSpPr/>
            <p:nvPr/>
          </p:nvSpPr>
          <p:spPr>
            <a:xfrm>
              <a:off x="6744250" y="3969975"/>
              <a:ext cx="94175" cy="16050"/>
            </a:xfrm>
            <a:custGeom>
              <a:avLst/>
              <a:gdLst/>
              <a:ahLst/>
              <a:cxnLst/>
              <a:rect l="l" t="t" r="r" b="b"/>
              <a:pathLst>
                <a:path w="3767" h="642" extrusionOk="0">
                  <a:moveTo>
                    <a:pt x="1" y="0"/>
                  </a:moveTo>
                  <a:lnTo>
                    <a:pt x="1" y="0"/>
                  </a:lnTo>
                  <a:cubicBezTo>
                    <a:pt x="1190" y="425"/>
                    <a:pt x="2415" y="642"/>
                    <a:pt x="3662" y="642"/>
                  </a:cubicBezTo>
                  <a:lnTo>
                    <a:pt x="3766" y="642"/>
                  </a:lnTo>
                  <a:lnTo>
                    <a:pt x="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63"/>
            <p:cNvSpPr/>
            <p:nvPr/>
          </p:nvSpPr>
          <p:spPr>
            <a:xfrm>
              <a:off x="6744250" y="1725700"/>
              <a:ext cx="94050" cy="16175"/>
            </a:xfrm>
            <a:custGeom>
              <a:avLst/>
              <a:gdLst/>
              <a:ahLst/>
              <a:cxnLst/>
              <a:rect l="l" t="t" r="r" b="b"/>
              <a:pathLst>
                <a:path w="3762" h="647" extrusionOk="0">
                  <a:moveTo>
                    <a:pt x="3662" y="0"/>
                  </a:moveTo>
                  <a:cubicBezTo>
                    <a:pt x="2415" y="0"/>
                    <a:pt x="1194" y="222"/>
                    <a:pt x="1" y="646"/>
                  </a:cubicBezTo>
                  <a:lnTo>
                    <a:pt x="376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63"/>
            <p:cNvSpPr/>
            <p:nvPr/>
          </p:nvSpPr>
          <p:spPr>
            <a:xfrm>
              <a:off x="6294575" y="1725700"/>
              <a:ext cx="1082575" cy="2260225"/>
            </a:xfrm>
            <a:custGeom>
              <a:avLst/>
              <a:gdLst/>
              <a:ahLst/>
              <a:cxnLst/>
              <a:rect l="l" t="t" r="r" b="b"/>
              <a:pathLst>
                <a:path w="43303" h="90409" extrusionOk="0">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63"/>
            <p:cNvSpPr/>
            <p:nvPr/>
          </p:nvSpPr>
          <p:spPr>
            <a:xfrm>
              <a:off x="1511625" y="2613375"/>
              <a:ext cx="292400" cy="484275"/>
            </a:xfrm>
            <a:custGeom>
              <a:avLst/>
              <a:gdLst/>
              <a:ahLst/>
              <a:cxnLst/>
              <a:rect l="l" t="t" r="r" b="b"/>
              <a:pathLst>
                <a:path w="11696" h="19371" extrusionOk="0">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6" name="Google Shape;6716;p63"/>
          <p:cNvGrpSpPr/>
          <p:nvPr/>
        </p:nvGrpSpPr>
        <p:grpSpPr>
          <a:xfrm>
            <a:off x="5953636" y="2459783"/>
            <a:ext cx="1105452" cy="916747"/>
            <a:chOff x="5249100" y="1210600"/>
            <a:chExt cx="3502700" cy="2904775"/>
          </a:xfrm>
        </p:grpSpPr>
        <p:sp>
          <p:nvSpPr>
            <p:cNvPr id="6717" name="Google Shape;6717;p63"/>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63"/>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63"/>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63"/>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1" name="Google Shape;6721;p63"/>
            <p:cNvCxnSpPr/>
            <p:nvPr/>
          </p:nvCxnSpPr>
          <p:spPr>
            <a:xfrm>
              <a:off x="5249100" y="2382654"/>
              <a:ext cx="922800" cy="0"/>
            </a:xfrm>
            <a:prstGeom prst="straightConnector1">
              <a:avLst/>
            </a:prstGeom>
            <a:noFill/>
            <a:ln w="19050" cap="flat" cmpd="sng">
              <a:solidFill>
                <a:srgbClr val="869FB2"/>
              </a:solidFill>
              <a:prstDash val="solid"/>
              <a:round/>
              <a:headEnd type="oval" w="med" len="med"/>
              <a:tailEnd type="none" w="med" len="med"/>
            </a:ln>
          </p:spPr>
        </p:cxnSp>
        <p:cxnSp>
          <p:nvCxnSpPr>
            <p:cNvPr id="6722" name="Google Shape;6722;p63"/>
            <p:cNvCxnSpPr/>
            <p:nvPr/>
          </p:nvCxnSpPr>
          <p:spPr>
            <a:xfrm rot="10800000">
              <a:off x="8178522" y="1765431"/>
              <a:ext cx="559200" cy="0"/>
            </a:xfrm>
            <a:prstGeom prst="straightConnector1">
              <a:avLst/>
            </a:prstGeom>
            <a:noFill/>
            <a:ln w="19050" cap="flat" cmpd="sng">
              <a:solidFill>
                <a:srgbClr val="BAC8D3"/>
              </a:solidFill>
              <a:prstDash val="solid"/>
              <a:round/>
              <a:headEnd type="oval" w="med" len="med"/>
              <a:tailEnd type="none" w="med" len="med"/>
            </a:ln>
          </p:spPr>
        </p:cxnSp>
        <p:cxnSp>
          <p:nvCxnSpPr>
            <p:cNvPr id="6723" name="Google Shape;6723;p63"/>
            <p:cNvCxnSpPr/>
            <p:nvPr/>
          </p:nvCxnSpPr>
          <p:spPr>
            <a:xfrm rot="10800000">
              <a:off x="7467500" y="2943528"/>
              <a:ext cx="1284300" cy="0"/>
            </a:xfrm>
            <a:prstGeom prst="straightConnector1">
              <a:avLst/>
            </a:prstGeom>
            <a:noFill/>
            <a:ln w="19050" cap="flat" cmpd="sng">
              <a:solidFill>
                <a:srgbClr val="5F7D95"/>
              </a:solidFill>
              <a:prstDash val="solid"/>
              <a:round/>
              <a:headEnd type="oval" w="med" len="med"/>
              <a:tailEnd type="none" w="med" len="med"/>
            </a:ln>
          </p:spPr>
        </p:cxnSp>
        <p:cxnSp>
          <p:nvCxnSpPr>
            <p:cNvPr id="6724" name="Google Shape;6724;p63"/>
            <p:cNvCxnSpPr/>
            <p:nvPr/>
          </p:nvCxnSpPr>
          <p:spPr>
            <a:xfrm>
              <a:off x="5787288" y="3630350"/>
              <a:ext cx="922800" cy="0"/>
            </a:xfrm>
            <a:prstGeom prst="straightConnector1">
              <a:avLst/>
            </a:prstGeom>
            <a:noFill/>
            <a:ln w="19050" cap="flat" cmpd="sng">
              <a:solidFill>
                <a:srgbClr val="435D74"/>
              </a:solidFill>
              <a:prstDash val="solid"/>
              <a:round/>
              <a:headEnd type="oval" w="med" len="med"/>
              <a:tailEnd type="none" w="med" len="med"/>
            </a:ln>
          </p:spPr>
        </p:cxnSp>
        <p:sp>
          <p:nvSpPr>
            <p:cNvPr id="6725" name="Google Shape;6725;p63"/>
            <p:cNvSpPr/>
            <p:nvPr/>
          </p:nvSpPr>
          <p:spPr>
            <a:xfrm>
              <a:off x="6601902" y="3690575"/>
              <a:ext cx="566400" cy="424800"/>
            </a:xfrm>
            <a:prstGeom prst="downArrow">
              <a:avLst>
                <a:gd name="adj1" fmla="val 50000"/>
                <a:gd name="adj2" fmla="val 50000"/>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6" name="Google Shape;6726;p63"/>
          <p:cNvGrpSpPr/>
          <p:nvPr/>
        </p:nvGrpSpPr>
        <p:grpSpPr>
          <a:xfrm>
            <a:off x="7136183" y="1179201"/>
            <a:ext cx="1304650" cy="1124856"/>
            <a:chOff x="7287122" y="1165658"/>
            <a:chExt cx="1219413" cy="1051365"/>
          </a:xfrm>
        </p:grpSpPr>
        <p:grpSp>
          <p:nvGrpSpPr>
            <p:cNvPr id="6727" name="Google Shape;6727;p63"/>
            <p:cNvGrpSpPr/>
            <p:nvPr/>
          </p:nvGrpSpPr>
          <p:grpSpPr>
            <a:xfrm>
              <a:off x="7287122" y="1969723"/>
              <a:ext cx="1219413" cy="247300"/>
              <a:chOff x="7287122" y="1969723"/>
              <a:chExt cx="1219413" cy="247300"/>
            </a:xfrm>
          </p:grpSpPr>
          <p:sp>
            <p:nvSpPr>
              <p:cNvPr id="6728" name="Google Shape;6728;p63"/>
              <p:cNvSpPr/>
              <p:nvPr/>
            </p:nvSpPr>
            <p:spPr>
              <a:xfrm flipH="1">
                <a:off x="8366247" y="1969723"/>
                <a:ext cx="140288" cy="247300"/>
              </a:xfrm>
              <a:custGeom>
                <a:avLst/>
                <a:gdLst/>
                <a:ahLst/>
                <a:cxnLst/>
                <a:rect l="l" t="t" r="r" b="b"/>
                <a:pathLst>
                  <a:path w="14992" h="26428" extrusionOk="0">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9" name="Google Shape;6729;p63"/>
              <p:cNvGrpSpPr/>
              <p:nvPr/>
            </p:nvGrpSpPr>
            <p:grpSpPr>
              <a:xfrm>
                <a:off x="7287122" y="2063892"/>
                <a:ext cx="1151753" cy="73428"/>
                <a:chOff x="7287122" y="2063892"/>
                <a:chExt cx="1151753" cy="73428"/>
              </a:xfrm>
            </p:grpSpPr>
            <p:sp>
              <p:nvSpPr>
                <p:cNvPr id="6730" name="Google Shape;6730;p63"/>
                <p:cNvSpPr/>
                <p:nvPr/>
              </p:nvSpPr>
              <p:spPr>
                <a:xfrm flipH="1">
                  <a:off x="7287122" y="2063892"/>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1" name="Google Shape;6731;p63"/>
                <p:cNvCxnSpPr/>
                <p:nvPr/>
              </p:nvCxnSpPr>
              <p:spPr>
                <a:xfrm rot="10800000">
                  <a:off x="7818475" y="2100600"/>
                  <a:ext cx="620400" cy="0"/>
                </a:xfrm>
                <a:prstGeom prst="straightConnector1">
                  <a:avLst/>
                </a:prstGeom>
                <a:noFill/>
                <a:ln w="9525" cap="flat" cmpd="sng">
                  <a:solidFill>
                    <a:srgbClr val="CFD9E0"/>
                  </a:solidFill>
                  <a:prstDash val="solid"/>
                  <a:round/>
                  <a:headEnd type="none" w="med" len="med"/>
                  <a:tailEnd type="oval" w="med" len="med"/>
                </a:ln>
              </p:spPr>
            </p:cxnSp>
          </p:grpSp>
        </p:grpSp>
        <p:grpSp>
          <p:nvGrpSpPr>
            <p:cNvPr id="6732" name="Google Shape;6732;p63"/>
            <p:cNvGrpSpPr/>
            <p:nvPr/>
          </p:nvGrpSpPr>
          <p:grpSpPr>
            <a:xfrm>
              <a:off x="7287122" y="1712201"/>
              <a:ext cx="1219403" cy="246767"/>
              <a:chOff x="7287122" y="1712201"/>
              <a:chExt cx="1219403" cy="246767"/>
            </a:xfrm>
          </p:grpSpPr>
          <p:sp>
            <p:nvSpPr>
              <p:cNvPr id="6733" name="Google Shape;6733;p63"/>
              <p:cNvSpPr/>
              <p:nvPr/>
            </p:nvSpPr>
            <p:spPr>
              <a:xfrm flipH="1">
                <a:off x="8226249" y="1712201"/>
                <a:ext cx="280276" cy="246767"/>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4" name="Google Shape;6734;p63"/>
              <p:cNvGrpSpPr/>
              <p:nvPr/>
            </p:nvGrpSpPr>
            <p:grpSpPr>
              <a:xfrm>
                <a:off x="7287122" y="1842861"/>
                <a:ext cx="1005303" cy="73419"/>
                <a:chOff x="7287122" y="1842861"/>
                <a:chExt cx="1005303" cy="73419"/>
              </a:xfrm>
            </p:grpSpPr>
            <p:sp>
              <p:nvSpPr>
                <p:cNvPr id="6735" name="Google Shape;6735;p63"/>
                <p:cNvSpPr/>
                <p:nvPr/>
              </p:nvSpPr>
              <p:spPr>
                <a:xfrm flipH="1">
                  <a:off x="7287122" y="1842861"/>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6" name="Google Shape;6736;p63"/>
                <p:cNvCxnSpPr/>
                <p:nvPr/>
              </p:nvCxnSpPr>
              <p:spPr>
                <a:xfrm rot="10800000">
                  <a:off x="7818425" y="1879575"/>
                  <a:ext cx="474000" cy="0"/>
                </a:xfrm>
                <a:prstGeom prst="straightConnector1">
                  <a:avLst/>
                </a:prstGeom>
                <a:noFill/>
                <a:ln w="9525" cap="flat" cmpd="sng">
                  <a:solidFill>
                    <a:srgbClr val="A5B7C6"/>
                  </a:solidFill>
                  <a:prstDash val="solid"/>
                  <a:round/>
                  <a:headEnd type="none" w="med" len="med"/>
                  <a:tailEnd type="oval" w="med" len="med"/>
                </a:ln>
              </p:spPr>
            </p:cxnSp>
          </p:grpSp>
        </p:grpSp>
        <p:grpSp>
          <p:nvGrpSpPr>
            <p:cNvPr id="6737" name="Google Shape;6737;p63"/>
            <p:cNvGrpSpPr/>
            <p:nvPr/>
          </p:nvGrpSpPr>
          <p:grpSpPr>
            <a:xfrm>
              <a:off x="7287122" y="1447520"/>
              <a:ext cx="1219403" cy="286667"/>
              <a:chOff x="7287122" y="1447520"/>
              <a:chExt cx="1219403" cy="286667"/>
            </a:xfrm>
          </p:grpSpPr>
          <p:sp>
            <p:nvSpPr>
              <p:cNvPr id="6738" name="Google Shape;6738;p63"/>
              <p:cNvSpPr/>
              <p:nvPr/>
            </p:nvSpPr>
            <p:spPr>
              <a:xfrm flipH="1">
                <a:off x="8087665" y="1447520"/>
                <a:ext cx="418860" cy="286667"/>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9" name="Google Shape;6739;p63"/>
              <p:cNvGrpSpPr/>
              <p:nvPr/>
            </p:nvGrpSpPr>
            <p:grpSpPr>
              <a:xfrm>
                <a:off x="7287122" y="1581977"/>
                <a:ext cx="852803" cy="73428"/>
                <a:chOff x="7287122" y="1581977"/>
                <a:chExt cx="852803" cy="73428"/>
              </a:xfrm>
            </p:grpSpPr>
            <p:sp>
              <p:nvSpPr>
                <p:cNvPr id="6740" name="Google Shape;6740;p63"/>
                <p:cNvSpPr/>
                <p:nvPr/>
              </p:nvSpPr>
              <p:spPr>
                <a:xfrm flipH="1">
                  <a:off x="7287122" y="1581977"/>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1" name="Google Shape;6741;p63"/>
                <p:cNvCxnSpPr/>
                <p:nvPr/>
              </p:nvCxnSpPr>
              <p:spPr>
                <a:xfrm rot="10800000">
                  <a:off x="7818325" y="1618700"/>
                  <a:ext cx="321600" cy="0"/>
                </a:xfrm>
                <a:prstGeom prst="straightConnector1">
                  <a:avLst/>
                </a:prstGeom>
                <a:noFill/>
                <a:ln w="9525" cap="flat" cmpd="sng">
                  <a:solidFill>
                    <a:srgbClr val="869FB2"/>
                  </a:solidFill>
                  <a:prstDash val="solid"/>
                  <a:round/>
                  <a:headEnd type="none" w="med" len="med"/>
                  <a:tailEnd type="oval" w="med" len="med"/>
                </a:ln>
              </p:spPr>
            </p:cxnSp>
          </p:grpSp>
        </p:grpSp>
        <p:grpSp>
          <p:nvGrpSpPr>
            <p:cNvPr id="6742" name="Google Shape;6742;p63"/>
            <p:cNvGrpSpPr/>
            <p:nvPr/>
          </p:nvGrpSpPr>
          <p:grpSpPr>
            <a:xfrm>
              <a:off x="7287122" y="1165658"/>
              <a:ext cx="1219403" cy="344253"/>
              <a:chOff x="7287122" y="1165658"/>
              <a:chExt cx="1219403" cy="344253"/>
            </a:xfrm>
          </p:grpSpPr>
          <p:sp>
            <p:nvSpPr>
              <p:cNvPr id="6743" name="Google Shape;6743;p63"/>
              <p:cNvSpPr/>
              <p:nvPr/>
            </p:nvSpPr>
            <p:spPr>
              <a:xfrm flipH="1">
                <a:off x="7919557" y="1165658"/>
                <a:ext cx="586968" cy="344253"/>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4" name="Google Shape;6744;p63"/>
              <p:cNvGrpSpPr/>
              <p:nvPr/>
            </p:nvGrpSpPr>
            <p:grpSpPr>
              <a:xfrm>
                <a:off x="7287122" y="1341025"/>
                <a:ext cx="695703" cy="73419"/>
                <a:chOff x="7287122" y="1341025"/>
                <a:chExt cx="695703" cy="73419"/>
              </a:xfrm>
            </p:grpSpPr>
            <p:sp>
              <p:nvSpPr>
                <p:cNvPr id="6745" name="Google Shape;6745;p63"/>
                <p:cNvSpPr/>
                <p:nvPr/>
              </p:nvSpPr>
              <p:spPr>
                <a:xfrm flipH="1">
                  <a:off x="7287122" y="1341025"/>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6" name="Google Shape;6746;p63"/>
                <p:cNvCxnSpPr/>
                <p:nvPr/>
              </p:nvCxnSpPr>
              <p:spPr>
                <a:xfrm rot="10800000">
                  <a:off x="7818425" y="1377750"/>
                  <a:ext cx="164400" cy="0"/>
                </a:xfrm>
                <a:prstGeom prst="straightConnector1">
                  <a:avLst/>
                </a:prstGeom>
                <a:noFill/>
                <a:ln w="9525" cap="flat" cmpd="sng">
                  <a:solidFill>
                    <a:srgbClr val="869FB1"/>
                  </a:solidFill>
                  <a:prstDash val="solid"/>
                  <a:round/>
                  <a:headEnd type="none" w="med" len="med"/>
                  <a:tailEnd type="oval" w="med" len="med"/>
                </a:ln>
              </p:spPr>
            </p:cxnSp>
          </p:grpSp>
        </p:grpSp>
      </p:grpSp>
      <p:grpSp>
        <p:nvGrpSpPr>
          <p:cNvPr id="6747" name="Google Shape;6747;p63"/>
          <p:cNvGrpSpPr/>
          <p:nvPr/>
        </p:nvGrpSpPr>
        <p:grpSpPr>
          <a:xfrm>
            <a:off x="5802676" y="1185224"/>
            <a:ext cx="1397729" cy="1098540"/>
            <a:chOff x="5900602" y="1193063"/>
            <a:chExt cx="1299851" cy="1021707"/>
          </a:xfrm>
        </p:grpSpPr>
        <p:grpSp>
          <p:nvGrpSpPr>
            <p:cNvPr id="6748" name="Google Shape;6748;p63"/>
            <p:cNvGrpSpPr/>
            <p:nvPr/>
          </p:nvGrpSpPr>
          <p:grpSpPr>
            <a:xfrm>
              <a:off x="6520337" y="1193063"/>
              <a:ext cx="341815" cy="799959"/>
              <a:chOff x="6520337" y="1193063"/>
              <a:chExt cx="341815" cy="799959"/>
            </a:xfrm>
          </p:grpSpPr>
          <p:grpSp>
            <p:nvGrpSpPr>
              <p:cNvPr id="6749" name="Google Shape;6749;p63"/>
              <p:cNvGrpSpPr/>
              <p:nvPr/>
            </p:nvGrpSpPr>
            <p:grpSpPr>
              <a:xfrm>
                <a:off x="6520337" y="1589527"/>
                <a:ext cx="213950" cy="403494"/>
                <a:chOff x="6520337" y="1589527"/>
                <a:chExt cx="213950" cy="403494"/>
              </a:xfrm>
            </p:grpSpPr>
            <p:sp>
              <p:nvSpPr>
                <p:cNvPr id="6750" name="Google Shape;6750;p63"/>
                <p:cNvSpPr/>
                <p:nvPr/>
              </p:nvSpPr>
              <p:spPr>
                <a:xfrm rot="-5400000">
                  <a:off x="6522864" y="1587001"/>
                  <a:ext cx="208853" cy="213906"/>
                </a:xfrm>
                <a:custGeom>
                  <a:avLst/>
                  <a:gdLst/>
                  <a:ahLst/>
                  <a:cxnLst/>
                  <a:rect l="l" t="t" r="r" b="b"/>
                  <a:pathLst>
                    <a:path w="24013" h="24594" extrusionOk="0">
                      <a:moveTo>
                        <a:pt x="725" y="0"/>
                      </a:moveTo>
                      <a:cubicBezTo>
                        <a:pt x="482" y="0"/>
                        <a:pt x="241" y="3"/>
                        <a:pt x="0" y="5"/>
                      </a:cubicBezTo>
                      <a:lnTo>
                        <a:pt x="0" y="22597"/>
                      </a:lnTo>
                      <a:cubicBezTo>
                        <a:pt x="118" y="22596"/>
                        <a:pt x="222" y="22595"/>
                        <a:pt x="312" y="22595"/>
                      </a:cubicBezTo>
                      <a:cubicBezTo>
                        <a:pt x="582" y="22595"/>
                        <a:pt x="725" y="22600"/>
                        <a:pt x="725" y="22600"/>
                      </a:cubicBezTo>
                      <a:cubicBezTo>
                        <a:pt x="725" y="22600"/>
                        <a:pt x="872" y="22595"/>
                        <a:pt x="1149" y="22595"/>
                      </a:cubicBezTo>
                      <a:cubicBezTo>
                        <a:pt x="2638" y="22595"/>
                        <a:pt x="7882" y="22740"/>
                        <a:pt x="14103" y="24594"/>
                      </a:cubicBezTo>
                      <a:lnTo>
                        <a:pt x="24013" y="5327"/>
                      </a:lnTo>
                      <a:cubicBezTo>
                        <a:pt x="24013" y="5327"/>
                        <a:pt x="16917" y="0"/>
                        <a:pt x="72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63"/>
                <p:cNvSpPr/>
                <p:nvPr/>
              </p:nvSpPr>
              <p:spPr>
                <a:xfrm rot="-5400000">
                  <a:off x="6529204" y="1787939"/>
                  <a:ext cx="196250" cy="213915"/>
                </a:xfrm>
                <a:custGeom>
                  <a:avLst/>
                  <a:gdLst/>
                  <a:ahLst/>
                  <a:cxnLst/>
                  <a:rect l="l" t="t" r="r" b="b"/>
                  <a:pathLst>
                    <a:path w="22564" h="24595" extrusionOk="0">
                      <a:moveTo>
                        <a:pt x="22564" y="1"/>
                      </a:moveTo>
                      <a:cubicBezTo>
                        <a:pt x="15114" y="73"/>
                        <a:pt x="9649" y="1280"/>
                        <a:pt x="5965" y="2527"/>
                      </a:cubicBezTo>
                      <a:lnTo>
                        <a:pt x="5965" y="2528"/>
                      </a:lnTo>
                      <a:cubicBezTo>
                        <a:pt x="2949" y="3548"/>
                        <a:pt x="1124" y="4595"/>
                        <a:pt x="385" y="5067"/>
                      </a:cubicBezTo>
                      <a:cubicBezTo>
                        <a:pt x="382" y="5067"/>
                        <a:pt x="382" y="5068"/>
                        <a:pt x="380" y="5068"/>
                      </a:cubicBezTo>
                      <a:cubicBezTo>
                        <a:pt x="373" y="5074"/>
                        <a:pt x="366" y="5078"/>
                        <a:pt x="358" y="5083"/>
                      </a:cubicBezTo>
                      <a:cubicBezTo>
                        <a:pt x="344" y="5091"/>
                        <a:pt x="329" y="5100"/>
                        <a:pt x="316" y="5110"/>
                      </a:cubicBezTo>
                      <a:cubicBezTo>
                        <a:pt x="315" y="5112"/>
                        <a:pt x="313" y="5113"/>
                        <a:pt x="312" y="5113"/>
                      </a:cubicBezTo>
                      <a:cubicBezTo>
                        <a:pt x="293" y="5125"/>
                        <a:pt x="275" y="5136"/>
                        <a:pt x="258" y="5148"/>
                      </a:cubicBezTo>
                      <a:cubicBezTo>
                        <a:pt x="255" y="5150"/>
                        <a:pt x="251" y="5152"/>
                        <a:pt x="248" y="5155"/>
                      </a:cubicBezTo>
                      <a:cubicBezTo>
                        <a:pt x="240" y="5160"/>
                        <a:pt x="232" y="5166"/>
                        <a:pt x="224" y="5171"/>
                      </a:cubicBezTo>
                      <a:lnTo>
                        <a:pt x="191" y="5193"/>
                      </a:lnTo>
                      <a:cubicBezTo>
                        <a:pt x="189" y="5193"/>
                        <a:pt x="189" y="5195"/>
                        <a:pt x="188" y="5195"/>
                      </a:cubicBezTo>
                      <a:lnTo>
                        <a:pt x="171" y="5206"/>
                      </a:lnTo>
                      <a:cubicBezTo>
                        <a:pt x="162" y="5211"/>
                        <a:pt x="153" y="5217"/>
                        <a:pt x="146" y="5222"/>
                      </a:cubicBezTo>
                      <a:cubicBezTo>
                        <a:pt x="144" y="5224"/>
                        <a:pt x="144" y="5225"/>
                        <a:pt x="141" y="5225"/>
                      </a:cubicBezTo>
                      <a:cubicBezTo>
                        <a:pt x="137" y="5230"/>
                        <a:pt x="131" y="5231"/>
                        <a:pt x="127" y="5236"/>
                      </a:cubicBezTo>
                      <a:cubicBezTo>
                        <a:pt x="118" y="5243"/>
                        <a:pt x="109" y="5247"/>
                        <a:pt x="102" y="5253"/>
                      </a:cubicBezTo>
                      <a:cubicBezTo>
                        <a:pt x="95" y="5260"/>
                        <a:pt x="88" y="5265"/>
                        <a:pt x="80" y="5269"/>
                      </a:cubicBezTo>
                      <a:cubicBezTo>
                        <a:pt x="39" y="5297"/>
                        <a:pt x="15" y="5316"/>
                        <a:pt x="6" y="5323"/>
                      </a:cubicBezTo>
                      <a:lnTo>
                        <a:pt x="3" y="5324"/>
                      </a:lnTo>
                      <a:lnTo>
                        <a:pt x="0" y="5326"/>
                      </a:lnTo>
                      <a:lnTo>
                        <a:pt x="9910" y="24594"/>
                      </a:lnTo>
                      <a:cubicBezTo>
                        <a:pt x="10017" y="24561"/>
                        <a:pt x="10124" y="24530"/>
                        <a:pt x="10231" y="24499"/>
                      </a:cubicBezTo>
                      <a:cubicBezTo>
                        <a:pt x="10284" y="24482"/>
                        <a:pt x="10339" y="24466"/>
                        <a:pt x="10392" y="24451"/>
                      </a:cubicBezTo>
                      <a:cubicBezTo>
                        <a:pt x="10473" y="24428"/>
                        <a:pt x="10553" y="24403"/>
                        <a:pt x="10633" y="24381"/>
                      </a:cubicBezTo>
                      <a:cubicBezTo>
                        <a:pt x="10664" y="24373"/>
                        <a:pt x="10691" y="24364"/>
                        <a:pt x="10721" y="24357"/>
                      </a:cubicBezTo>
                      <a:cubicBezTo>
                        <a:pt x="10786" y="24339"/>
                        <a:pt x="10855" y="24320"/>
                        <a:pt x="10920" y="24303"/>
                      </a:cubicBezTo>
                      <a:cubicBezTo>
                        <a:pt x="10930" y="24298"/>
                        <a:pt x="10943" y="24297"/>
                        <a:pt x="10955" y="24293"/>
                      </a:cubicBezTo>
                      <a:cubicBezTo>
                        <a:pt x="11032" y="24274"/>
                        <a:pt x="11111" y="24252"/>
                        <a:pt x="11188" y="24231"/>
                      </a:cubicBezTo>
                      <a:cubicBezTo>
                        <a:pt x="11192" y="24230"/>
                        <a:pt x="11200" y="24227"/>
                        <a:pt x="11206" y="24226"/>
                      </a:cubicBezTo>
                      <a:cubicBezTo>
                        <a:pt x="11307" y="24198"/>
                        <a:pt x="11409" y="24172"/>
                        <a:pt x="11511" y="24146"/>
                      </a:cubicBezTo>
                      <a:cubicBezTo>
                        <a:pt x="11613" y="24118"/>
                        <a:pt x="11715" y="24093"/>
                        <a:pt x="11816" y="24067"/>
                      </a:cubicBezTo>
                      <a:cubicBezTo>
                        <a:pt x="11877" y="24052"/>
                        <a:pt x="11938" y="24036"/>
                        <a:pt x="11998" y="24022"/>
                      </a:cubicBezTo>
                      <a:cubicBezTo>
                        <a:pt x="12071" y="24004"/>
                        <a:pt x="12143" y="23987"/>
                        <a:pt x="12216" y="23969"/>
                      </a:cubicBezTo>
                      <a:cubicBezTo>
                        <a:pt x="17046" y="22790"/>
                        <a:pt x="20998" y="22614"/>
                        <a:pt x="22564" y="22595"/>
                      </a:cubicBezTo>
                      <a:lnTo>
                        <a:pt x="2256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2" name="Google Shape;6752;p63"/>
              <p:cNvGrpSpPr/>
              <p:nvPr/>
            </p:nvGrpSpPr>
            <p:grpSpPr>
              <a:xfrm>
                <a:off x="6577204" y="1193063"/>
                <a:ext cx="284947" cy="464512"/>
                <a:chOff x="6577204" y="1193063"/>
                <a:chExt cx="284947" cy="464512"/>
              </a:xfrm>
            </p:grpSpPr>
            <p:sp>
              <p:nvSpPr>
                <p:cNvPr id="6753" name="Google Shape;6753;p63"/>
                <p:cNvSpPr/>
                <p:nvPr/>
              </p:nvSpPr>
              <p:spPr>
                <a:xfrm>
                  <a:off x="6577204" y="1193063"/>
                  <a:ext cx="284947" cy="63648"/>
                </a:xfrm>
                <a:custGeom>
                  <a:avLst/>
                  <a:gdLst/>
                  <a:ahLst/>
                  <a:cxnLst/>
                  <a:rect l="l" t="t" r="r" b="b"/>
                  <a:pathLst>
                    <a:path w="32762" h="7318" extrusionOk="0">
                      <a:moveTo>
                        <a:pt x="0" y="1"/>
                      </a:moveTo>
                      <a:lnTo>
                        <a:pt x="0" y="7318"/>
                      </a:lnTo>
                      <a:lnTo>
                        <a:pt x="32762" y="7318"/>
                      </a:lnTo>
                      <a:lnTo>
                        <a:pt x="32762"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4" name="Google Shape;6754;p63"/>
                <p:cNvCxnSpPr/>
                <p:nvPr/>
              </p:nvCxnSpPr>
              <p:spPr>
                <a:xfrm rot="10800000">
                  <a:off x="6677825" y="1279575"/>
                  <a:ext cx="0" cy="378000"/>
                </a:xfrm>
                <a:prstGeom prst="straightConnector1">
                  <a:avLst/>
                </a:prstGeom>
                <a:noFill/>
                <a:ln w="9525" cap="flat" cmpd="sng">
                  <a:solidFill>
                    <a:srgbClr val="A5B7C6"/>
                  </a:solidFill>
                  <a:prstDash val="solid"/>
                  <a:round/>
                  <a:headEnd type="none" w="med" len="med"/>
                  <a:tailEnd type="oval" w="med" len="med"/>
                </a:ln>
              </p:spPr>
            </p:cxnSp>
          </p:grpSp>
        </p:grpSp>
        <p:grpSp>
          <p:nvGrpSpPr>
            <p:cNvPr id="6755" name="Google Shape;6755;p63"/>
            <p:cNvGrpSpPr/>
            <p:nvPr/>
          </p:nvGrpSpPr>
          <p:grpSpPr>
            <a:xfrm>
              <a:off x="6238903" y="1193063"/>
              <a:ext cx="300475" cy="900152"/>
              <a:chOff x="6238903" y="1193063"/>
              <a:chExt cx="300475" cy="900152"/>
            </a:xfrm>
          </p:grpSpPr>
          <p:grpSp>
            <p:nvGrpSpPr>
              <p:cNvPr id="6756" name="Google Shape;6756;p63"/>
              <p:cNvGrpSpPr/>
              <p:nvPr/>
            </p:nvGrpSpPr>
            <p:grpSpPr>
              <a:xfrm>
                <a:off x="6290865" y="1489315"/>
                <a:ext cx="248514" cy="603900"/>
                <a:chOff x="6290865" y="1489315"/>
                <a:chExt cx="248514" cy="603900"/>
              </a:xfrm>
            </p:grpSpPr>
            <p:sp>
              <p:nvSpPr>
                <p:cNvPr id="6757" name="Google Shape;6757;p63"/>
                <p:cNvSpPr/>
                <p:nvPr/>
              </p:nvSpPr>
              <p:spPr>
                <a:xfrm rot="-5400000">
                  <a:off x="6260589" y="1519591"/>
                  <a:ext cx="309066" cy="248514"/>
                </a:xfrm>
                <a:custGeom>
                  <a:avLst/>
                  <a:gdLst/>
                  <a:ahLst/>
                  <a:cxnLst/>
                  <a:rect l="l" t="t" r="r" b="b"/>
                  <a:pathLst>
                    <a:path w="35535" h="28573" extrusionOk="0">
                      <a:moveTo>
                        <a:pt x="727" y="0"/>
                      </a:moveTo>
                      <a:cubicBezTo>
                        <a:pt x="484" y="0"/>
                        <a:pt x="241" y="2"/>
                        <a:pt x="0" y="3"/>
                      </a:cubicBezTo>
                      <a:lnTo>
                        <a:pt x="0" y="22994"/>
                      </a:lnTo>
                      <a:cubicBezTo>
                        <a:pt x="259" y="22992"/>
                        <a:pt x="501" y="22989"/>
                        <a:pt x="727" y="22989"/>
                      </a:cubicBezTo>
                      <a:cubicBezTo>
                        <a:pt x="5078" y="22989"/>
                        <a:pt x="15152" y="23439"/>
                        <a:pt x="25134" y="28572"/>
                      </a:cubicBezTo>
                      <a:lnTo>
                        <a:pt x="35534" y="9632"/>
                      </a:lnTo>
                      <a:cubicBezTo>
                        <a:pt x="35534" y="9632"/>
                        <a:pt x="21952" y="0"/>
                        <a:pt x="72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63"/>
                <p:cNvSpPr/>
                <p:nvPr/>
              </p:nvSpPr>
              <p:spPr>
                <a:xfrm rot="-5400000">
                  <a:off x="6266916" y="1820752"/>
                  <a:ext cx="296437" cy="248488"/>
                </a:xfrm>
                <a:custGeom>
                  <a:avLst/>
                  <a:gdLst/>
                  <a:ahLst/>
                  <a:cxnLst/>
                  <a:rect l="l" t="t" r="r" b="b"/>
                  <a:pathLst>
                    <a:path w="34083" h="28570" extrusionOk="0">
                      <a:moveTo>
                        <a:pt x="34083" y="0"/>
                      </a:moveTo>
                      <a:cubicBezTo>
                        <a:pt x="22684" y="120"/>
                        <a:pt x="13548" y="2997"/>
                        <a:pt x="7617" y="5579"/>
                      </a:cubicBezTo>
                      <a:cubicBezTo>
                        <a:pt x="5629" y="6444"/>
                        <a:pt x="3999" y="7274"/>
                        <a:pt x="2767" y="7955"/>
                      </a:cubicBezTo>
                      <a:cubicBezTo>
                        <a:pt x="2743" y="7970"/>
                        <a:pt x="2717" y="7985"/>
                        <a:pt x="2693" y="7996"/>
                      </a:cubicBezTo>
                      <a:cubicBezTo>
                        <a:pt x="2692" y="7996"/>
                        <a:pt x="2689" y="7999"/>
                        <a:pt x="2687" y="7999"/>
                      </a:cubicBezTo>
                      <a:cubicBezTo>
                        <a:pt x="2454" y="8127"/>
                        <a:pt x="2237" y="8251"/>
                        <a:pt x="2034" y="8368"/>
                      </a:cubicBezTo>
                      <a:lnTo>
                        <a:pt x="1958" y="8411"/>
                      </a:lnTo>
                      <a:cubicBezTo>
                        <a:pt x="1952" y="8416"/>
                        <a:pt x="1949" y="8418"/>
                        <a:pt x="1943" y="8421"/>
                      </a:cubicBezTo>
                      <a:cubicBezTo>
                        <a:pt x="1913" y="8437"/>
                        <a:pt x="1884" y="8455"/>
                        <a:pt x="1854" y="8472"/>
                      </a:cubicBezTo>
                      <a:cubicBezTo>
                        <a:pt x="1844" y="8478"/>
                        <a:pt x="1834" y="8483"/>
                        <a:pt x="1825" y="8488"/>
                      </a:cubicBezTo>
                      <a:cubicBezTo>
                        <a:pt x="1718" y="8552"/>
                        <a:pt x="1616" y="8612"/>
                        <a:pt x="1517" y="8670"/>
                      </a:cubicBezTo>
                      <a:cubicBezTo>
                        <a:pt x="1476" y="8697"/>
                        <a:pt x="1435" y="8720"/>
                        <a:pt x="1396" y="8743"/>
                      </a:cubicBezTo>
                      <a:cubicBezTo>
                        <a:pt x="1349" y="8771"/>
                        <a:pt x="1305" y="8799"/>
                        <a:pt x="1262" y="8823"/>
                      </a:cubicBezTo>
                      <a:cubicBezTo>
                        <a:pt x="1246" y="8832"/>
                        <a:pt x="1230" y="8844"/>
                        <a:pt x="1214" y="8852"/>
                      </a:cubicBezTo>
                      <a:cubicBezTo>
                        <a:pt x="1166" y="8882"/>
                        <a:pt x="1119" y="8911"/>
                        <a:pt x="1072" y="8938"/>
                      </a:cubicBezTo>
                      <a:cubicBezTo>
                        <a:pt x="1042" y="8956"/>
                        <a:pt x="1013" y="8973"/>
                        <a:pt x="985" y="8991"/>
                      </a:cubicBezTo>
                      <a:cubicBezTo>
                        <a:pt x="941" y="9018"/>
                        <a:pt x="901" y="9043"/>
                        <a:pt x="860" y="9069"/>
                      </a:cubicBezTo>
                      <a:cubicBezTo>
                        <a:pt x="845" y="9078"/>
                        <a:pt x="832" y="9087"/>
                        <a:pt x="821" y="9094"/>
                      </a:cubicBezTo>
                      <a:cubicBezTo>
                        <a:pt x="794" y="9112"/>
                        <a:pt x="771" y="9126"/>
                        <a:pt x="748" y="9141"/>
                      </a:cubicBezTo>
                      <a:cubicBezTo>
                        <a:pt x="733" y="9148"/>
                        <a:pt x="720" y="9157"/>
                        <a:pt x="706" y="9166"/>
                      </a:cubicBezTo>
                      <a:cubicBezTo>
                        <a:pt x="692" y="9174"/>
                        <a:pt x="678" y="9182"/>
                        <a:pt x="665" y="9192"/>
                      </a:cubicBezTo>
                      <a:cubicBezTo>
                        <a:pt x="643" y="9206"/>
                        <a:pt x="621" y="9218"/>
                        <a:pt x="599" y="9233"/>
                      </a:cubicBezTo>
                      <a:cubicBezTo>
                        <a:pt x="582" y="9244"/>
                        <a:pt x="567" y="9254"/>
                        <a:pt x="551" y="9265"/>
                      </a:cubicBezTo>
                      <a:cubicBezTo>
                        <a:pt x="534" y="9275"/>
                        <a:pt x="518" y="9283"/>
                        <a:pt x="502" y="9295"/>
                      </a:cubicBezTo>
                      <a:cubicBezTo>
                        <a:pt x="483" y="9305"/>
                        <a:pt x="465" y="9318"/>
                        <a:pt x="446" y="9330"/>
                      </a:cubicBezTo>
                      <a:cubicBezTo>
                        <a:pt x="305" y="9422"/>
                        <a:pt x="196" y="9493"/>
                        <a:pt x="122" y="9544"/>
                      </a:cubicBezTo>
                      <a:lnTo>
                        <a:pt x="104" y="9556"/>
                      </a:lnTo>
                      <a:cubicBezTo>
                        <a:pt x="72" y="9578"/>
                        <a:pt x="46" y="9595"/>
                        <a:pt x="30" y="9607"/>
                      </a:cubicBezTo>
                      <a:cubicBezTo>
                        <a:pt x="28" y="9608"/>
                        <a:pt x="24" y="9610"/>
                        <a:pt x="23" y="9611"/>
                      </a:cubicBezTo>
                      <a:cubicBezTo>
                        <a:pt x="17" y="9615"/>
                        <a:pt x="14" y="9618"/>
                        <a:pt x="9" y="9621"/>
                      </a:cubicBezTo>
                      <a:cubicBezTo>
                        <a:pt x="8" y="9623"/>
                        <a:pt x="7" y="9624"/>
                        <a:pt x="5" y="9624"/>
                      </a:cubicBezTo>
                      <a:lnTo>
                        <a:pt x="1" y="9629"/>
                      </a:lnTo>
                      <a:lnTo>
                        <a:pt x="10402" y="28569"/>
                      </a:lnTo>
                      <a:lnTo>
                        <a:pt x="10669" y="28432"/>
                      </a:lnTo>
                      <a:cubicBezTo>
                        <a:pt x="10734" y="28399"/>
                        <a:pt x="10803" y="28365"/>
                        <a:pt x="10868" y="28333"/>
                      </a:cubicBezTo>
                      <a:cubicBezTo>
                        <a:pt x="10913" y="28309"/>
                        <a:pt x="10960" y="28287"/>
                        <a:pt x="11007" y="28263"/>
                      </a:cubicBezTo>
                      <a:cubicBezTo>
                        <a:pt x="11052" y="28242"/>
                        <a:pt x="11095" y="28220"/>
                        <a:pt x="11141" y="28198"/>
                      </a:cubicBezTo>
                      <a:cubicBezTo>
                        <a:pt x="11264" y="28138"/>
                        <a:pt x="11387" y="28079"/>
                        <a:pt x="11510" y="28020"/>
                      </a:cubicBezTo>
                      <a:cubicBezTo>
                        <a:pt x="11570" y="27991"/>
                        <a:pt x="11633" y="27962"/>
                        <a:pt x="11694" y="27933"/>
                      </a:cubicBezTo>
                      <a:cubicBezTo>
                        <a:pt x="11754" y="27904"/>
                        <a:pt x="11816" y="27875"/>
                        <a:pt x="11877" y="27846"/>
                      </a:cubicBezTo>
                      <a:cubicBezTo>
                        <a:pt x="20843" y="23637"/>
                        <a:pt x="29650" y="23043"/>
                        <a:pt x="34083" y="22991"/>
                      </a:cubicBezTo>
                      <a:lnTo>
                        <a:pt x="340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9" name="Google Shape;6759;p63"/>
              <p:cNvGrpSpPr/>
              <p:nvPr/>
            </p:nvGrpSpPr>
            <p:grpSpPr>
              <a:xfrm>
                <a:off x="6238903" y="1193063"/>
                <a:ext cx="284947" cy="333087"/>
                <a:chOff x="6238903" y="1193063"/>
                <a:chExt cx="284947" cy="333087"/>
              </a:xfrm>
            </p:grpSpPr>
            <p:sp>
              <p:nvSpPr>
                <p:cNvPr id="6760" name="Google Shape;6760;p63"/>
                <p:cNvSpPr/>
                <p:nvPr/>
              </p:nvSpPr>
              <p:spPr>
                <a:xfrm>
                  <a:off x="6238903" y="1193063"/>
                  <a:ext cx="284947" cy="63648"/>
                </a:xfrm>
                <a:custGeom>
                  <a:avLst/>
                  <a:gdLst/>
                  <a:ahLst/>
                  <a:cxnLst/>
                  <a:rect l="l" t="t" r="r" b="b"/>
                  <a:pathLst>
                    <a:path w="32762" h="7318" extrusionOk="0">
                      <a:moveTo>
                        <a:pt x="0" y="0"/>
                      </a:moveTo>
                      <a:lnTo>
                        <a:pt x="0" y="7317"/>
                      </a:lnTo>
                      <a:lnTo>
                        <a:pt x="32762" y="7317"/>
                      </a:lnTo>
                      <a:lnTo>
                        <a:pt x="32762"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61" name="Google Shape;6761;p63"/>
                <p:cNvCxnSpPr/>
                <p:nvPr/>
              </p:nvCxnSpPr>
              <p:spPr>
                <a:xfrm rot="10800000">
                  <a:off x="6431250" y="1279250"/>
                  <a:ext cx="0" cy="246900"/>
                </a:xfrm>
                <a:prstGeom prst="straightConnector1">
                  <a:avLst/>
                </a:prstGeom>
                <a:noFill/>
                <a:ln w="9525" cap="flat" cmpd="sng">
                  <a:solidFill>
                    <a:srgbClr val="869FB2"/>
                  </a:solidFill>
                  <a:prstDash val="solid"/>
                  <a:round/>
                  <a:headEnd type="none" w="med" len="med"/>
                  <a:tailEnd type="oval" w="med" len="med"/>
                </a:ln>
              </p:spPr>
            </p:cxnSp>
          </p:grpSp>
        </p:grpSp>
        <p:grpSp>
          <p:nvGrpSpPr>
            <p:cNvPr id="6762" name="Google Shape;6762;p63"/>
            <p:cNvGrpSpPr/>
            <p:nvPr/>
          </p:nvGrpSpPr>
          <p:grpSpPr>
            <a:xfrm>
              <a:off x="5900602" y="1193063"/>
              <a:ext cx="444345" cy="1021707"/>
              <a:chOff x="5900602" y="1193063"/>
              <a:chExt cx="444345" cy="1021707"/>
            </a:xfrm>
          </p:grpSpPr>
          <p:grpSp>
            <p:nvGrpSpPr>
              <p:cNvPr id="6763" name="Google Shape;6763;p63"/>
              <p:cNvGrpSpPr/>
              <p:nvPr/>
            </p:nvGrpSpPr>
            <p:grpSpPr>
              <a:xfrm>
                <a:off x="6046501" y="1367785"/>
                <a:ext cx="298446" cy="846986"/>
                <a:chOff x="6046501" y="1367785"/>
                <a:chExt cx="298446" cy="846986"/>
              </a:xfrm>
            </p:grpSpPr>
            <p:sp>
              <p:nvSpPr>
                <p:cNvPr id="6764" name="Google Shape;6764;p63"/>
                <p:cNvSpPr/>
                <p:nvPr/>
              </p:nvSpPr>
              <p:spPr>
                <a:xfrm rot="-5400000">
                  <a:off x="5980418" y="1433868"/>
                  <a:ext cx="430613" cy="298446"/>
                </a:xfrm>
                <a:custGeom>
                  <a:avLst/>
                  <a:gdLst/>
                  <a:ahLst/>
                  <a:cxnLst/>
                  <a:rect l="l" t="t" r="r" b="b"/>
                  <a:pathLst>
                    <a:path w="49510" h="34314" extrusionOk="0">
                      <a:moveTo>
                        <a:pt x="722" y="0"/>
                      </a:moveTo>
                      <a:cubicBezTo>
                        <a:pt x="481" y="0"/>
                        <a:pt x="241" y="0"/>
                        <a:pt x="1" y="3"/>
                      </a:cubicBezTo>
                      <a:lnTo>
                        <a:pt x="1" y="24234"/>
                      </a:lnTo>
                      <a:cubicBezTo>
                        <a:pt x="243" y="24230"/>
                        <a:pt x="428" y="24229"/>
                        <a:pt x="550" y="24229"/>
                      </a:cubicBezTo>
                      <a:cubicBezTo>
                        <a:pt x="648" y="24229"/>
                        <a:pt x="706" y="24230"/>
                        <a:pt x="722" y="24230"/>
                      </a:cubicBezTo>
                      <a:lnTo>
                        <a:pt x="729" y="24230"/>
                      </a:lnTo>
                      <a:cubicBezTo>
                        <a:pt x="773" y="24230"/>
                        <a:pt x="1173" y="24214"/>
                        <a:pt x="1871" y="24214"/>
                      </a:cubicBezTo>
                      <a:cubicBezTo>
                        <a:pt x="6340" y="24214"/>
                        <a:pt x="23046" y="24853"/>
                        <a:pt x="37171" y="34314"/>
                      </a:cubicBezTo>
                      <a:lnTo>
                        <a:pt x="49510" y="11872"/>
                      </a:lnTo>
                      <a:cubicBezTo>
                        <a:pt x="49510" y="11872"/>
                        <a:pt x="31299" y="3"/>
                        <a:pt x="72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63"/>
                <p:cNvSpPr/>
                <p:nvPr/>
              </p:nvSpPr>
              <p:spPr>
                <a:xfrm rot="-5400000">
                  <a:off x="5986745" y="1856568"/>
                  <a:ext cx="417984" cy="298420"/>
                </a:xfrm>
                <a:custGeom>
                  <a:avLst/>
                  <a:gdLst/>
                  <a:ahLst/>
                  <a:cxnLst/>
                  <a:rect l="l" t="t" r="r" b="b"/>
                  <a:pathLst>
                    <a:path w="48058" h="34311" extrusionOk="0">
                      <a:moveTo>
                        <a:pt x="48058" y="0"/>
                      </a:moveTo>
                      <a:cubicBezTo>
                        <a:pt x="40706" y="47"/>
                        <a:pt x="34078" y="776"/>
                        <a:pt x="28261" y="1849"/>
                      </a:cubicBezTo>
                      <a:cubicBezTo>
                        <a:pt x="20919" y="3208"/>
                        <a:pt x="14865" y="5126"/>
                        <a:pt x="10271" y="6917"/>
                      </a:cubicBezTo>
                      <a:cubicBezTo>
                        <a:pt x="5004" y="8972"/>
                        <a:pt x="1653" y="10865"/>
                        <a:pt x="474" y="11571"/>
                      </a:cubicBezTo>
                      <a:cubicBezTo>
                        <a:pt x="462" y="11578"/>
                        <a:pt x="449" y="11585"/>
                        <a:pt x="439" y="11593"/>
                      </a:cubicBezTo>
                      <a:cubicBezTo>
                        <a:pt x="427" y="11600"/>
                        <a:pt x="417" y="11606"/>
                        <a:pt x="406" y="11613"/>
                      </a:cubicBezTo>
                      <a:cubicBezTo>
                        <a:pt x="384" y="11628"/>
                        <a:pt x="365" y="11638"/>
                        <a:pt x="344" y="11651"/>
                      </a:cubicBezTo>
                      <a:cubicBezTo>
                        <a:pt x="328" y="11661"/>
                        <a:pt x="311" y="11671"/>
                        <a:pt x="296" y="11680"/>
                      </a:cubicBezTo>
                      <a:cubicBezTo>
                        <a:pt x="285" y="11689"/>
                        <a:pt x="273" y="11696"/>
                        <a:pt x="260" y="11703"/>
                      </a:cubicBezTo>
                      <a:cubicBezTo>
                        <a:pt x="251" y="11709"/>
                        <a:pt x="242" y="11715"/>
                        <a:pt x="235" y="11719"/>
                      </a:cubicBezTo>
                      <a:cubicBezTo>
                        <a:pt x="126" y="11788"/>
                        <a:pt x="53" y="11833"/>
                        <a:pt x="20" y="11855"/>
                      </a:cubicBezTo>
                      <a:cubicBezTo>
                        <a:pt x="18" y="11856"/>
                        <a:pt x="14" y="11858"/>
                        <a:pt x="12" y="11861"/>
                      </a:cubicBezTo>
                      <a:cubicBezTo>
                        <a:pt x="4" y="11865"/>
                        <a:pt x="1" y="11869"/>
                        <a:pt x="1" y="11869"/>
                      </a:cubicBezTo>
                      <a:lnTo>
                        <a:pt x="12338" y="34311"/>
                      </a:lnTo>
                      <a:cubicBezTo>
                        <a:pt x="12429" y="34252"/>
                        <a:pt x="12518" y="34194"/>
                        <a:pt x="12608" y="34136"/>
                      </a:cubicBezTo>
                      <a:cubicBezTo>
                        <a:pt x="12655" y="34107"/>
                        <a:pt x="12700" y="34076"/>
                        <a:pt x="12747" y="34047"/>
                      </a:cubicBezTo>
                      <a:cubicBezTo>
                        <a:pt x="12789" y="34021"/>
                        <a:pt x="12830" y="33996"/>
                        <a:pt x="12869" y="33970"/>
                      </a:cubicBezTo>
                      <a:cubicBezTo>
                        <a:pt x="12927" y="33932"/>
                        <a:pt x="12986" y="33896"/>
                        <a:pt x="13045" y="33858"/>
                      </a:cubicBezTo>
                      <a:cubicBezTo>
                        <a:pt x="13124" y="33808"/>
                        <a:pt x="13204" y="33759"/>
                        <a:pt x="13283" y="33709"/>
                      </a:cubicBezTo>
                      <a:cubicBezTo>
                        <a:pt x="13363" y="33661"/>
                        <a:pt x="13441" y="33612"/>
                        <a:pt x="13521" y="33562"/>
                      </a:cubicBezTo>
                      <a:cubicBezTo>
                        <a:pt x="13601" y="33513"/>
                        <a:pt x="13679" y="33465"/>
                        <a:pt x="13759" y="33417"/>
                      </a:cubicBezTo>
                      <a:cubicBezTo>
                        <a:pt x="13842" y="33367"/>
                        <a:pt x="13922" y="33319"/>
                        <a:pt x="14003" y="33270"/>
                      </a:cubicBezTo>
                      <a:cubicBezTo>
                        <a:pt x="14082" y="33222"/>
                        <a:pt x="14159" y="33175"/>
                        <a:pt x="14238" y="33130"/>
                      </a:cubicBezTo>
                      <a:cubicBezTo>
                        <a:pt x="14318" y="33082"/>
                        <a:pt x="14398" y="33037"/>
                        <a:pt x="14478" y="32990"/>
                      </a:cubicBezTo>
                      <a:cubicBezTo>
                        <a:pt x="14558" y="32943"/>
                        <a:pt x="14638" y="32897"/>
                        <a:pt x="14718" y="32852"/>
                      </a:cubicBezTo>
                      <a:cubicBezTo>
                        <a:pt x="14798" y="32804"/>
                        <a:pt x="14879" y="32758"/>
                        <a:pt x="14959" y="32713"/>
                      </a:cubicBezTo>
                      <a:cubicBezTo>
                        <a:pt x="15120" y="32622"/>
                        <a:pt x="15280" y="32531"/>
                        <a:pt x="15444" y="32441"/>
                      </a:cubicBezTo>
                      <a:cubicBezTo>
                        <a:pt x="15521" y="32397"/>
                        <a:pt x="15598" y="32357"/>
                        <a:pt x="15674" y="32314"/>
                      </a:cubicBezTo>
                      <a:cubicBezTo>
                        <a:pt x="15698" y="32301"/>
                        <a:pt x="15723" y="32287"/>
                        <a:pt x="15746" y="32274"/>
                      </a:cubicBezTo>
                      <a:cubicBezTo>
                        <a:pt x="15888" y="32196"/>
                        <a:pt x="16029" y="32119"/>
                        <a:pt x="16172" y="32045"/>
                      </a:cubicBezTo>
                      <a:cubicBezTo>
                        <a:pt x="29547" y="24910"/>
                        <a:pt x="44618" y="24279"/>
                        <a:pt x="48058" y="24228"/>
                      </a:cubicBezTo>
                      <a:lnTo>
                        <a:pt x="480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6" name="Google Shape;6766;p63"/>
              <p:cNvGrpSpPr/>
              <p:nvPr/>
            </p:nvGrpSpPr>
            <p:grpSpPr>
              <a:xfrm>
                <a:off x="5900602" y="1193063"/>
                <a:ext cx="284947" cy="182312"/>
                <a:chOff x="5900602" y="1193063"/>
                <a:chExt cx="284947" cy="182312"/>
              </a:xfrm>
            </p:grpSpPr>
            <p:sp>
              <p:nvSpPr>
                <p:cNvPr id="6767" name="Google Shape;6767;p63"/>
                <p:cNvSpPr/>
                <p:nvPr/>
              </p:nvSpPr>
              <p:spPr>
                <a:xfrm>
                  <a:off x="5900602" y="1193063"/>
                  <a:ext cx="284947" cy="63648"/>
                </a:xfrm>
                <a:custGeom>
                  <a:avLst/>
                  <a:gdLst/>
                  <a:ahLst/>
                  <a:cxnLst/>
                  <a:rect l="l" t="t" r="r" b="b"/>
                  <a:pathLst>
                    <a:path w="32762" h="7318" extrusionOk="0">
                      <a:moveTo>
                        <a:pt x="0" y="0"/>
                      </a:moveTo>
                      <a:lnTo>
                        <a:pt x="0" y="7318"/>
                      </a:lnTo>
                      <a:lnTo>
                        <a:pt x="32762" y="7318"/>
                      </a:lnTo>
                      <a:lnTo>
                        <a:pt x="32762"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68" name="Google Shape;6768;p63"/>
                <p:cNvCxnSpPr/>
                <p:nvPr/>
              </p:nvCxnSpPr>
              <p:spPr>
                <a:xfrm rot="10800000">
                  <a:off x="6156950" y="1279675"/>
                  <a:ext cx="0" cy="95700"/>
                </a:xfrm>
                <a:prstGeom prst="straightConnector1">
                  <a:avLst/>
                </a:prstGeom>
                <a:noFill/>
                <a:ln w="9525" cap="flat" cmpd="sng">
                  <a:solidFill>
                    <a:srgbClr val="657E93"/>
                  </a:solidFill>
                  <a:prstDash val="solid"/>
                  <a:round/>
                  <a:headEnd type="none" w="med" len="med"/>
                  <a:tailEnd type="oval" w="med" len="med"/>
                </a:ln>
              </p:spPr>
            </p:cxnSp>
          </p:grpSp>
        </p:grpSp>
        <p:grpSp>
          <p:nvGrpSpPr>
            <p:cNvPr id="6769" name="Google Shape;6769;p63"/>
            <p:cNvGrpSpPr/>
            <p:nvPr/>
          </p:nvGrpSpPr>
          <p:grpSpPr>
            <a:xfrm>
              <a:off x="6738300" y="1193063"/>
              <a:ext cx="462153" cy="707634"/>
              <a:chOff x="6738300" y="1193063"/>
              <a:chExt cx="462153" cy="707634"/>
            </a:xfrm>
          </p:grpSpPr>
          <p:grpSp>
            <p:nvGrpSpPr>
              <p:cNvPr id="6770" name="Google Shape;6770;p63"/>
              <p:cNvGrpSpPr/>
              <p:nvPr/>
            </p:nvGrpSpPr>
            <p:grpSpPr>
              <a:xfrm>
                <a:off x="6915505" y="1193063"/>
                <a:ext cx="284947" cy="597387"/>
                <a:chOff x="6915505" y="1193063"/>
                <a:chExt cx="284947" cy="597387"/>
              </a:xfrm>
            </p:grpSpPr>
            <p:sp>
              <p:nvSpPr>
                <p:cNvPr id="6771" name="Google Shape;6771;p63"/>
                <p:cNvSpPr/>
                <p:nvPr/>
              </p:nvSpPr>
              <p:spPr>
                <a:xfrm>
                  <a:off x="6915505" y="1193063"/>
                  <a:ext cx="284947" cy="63648"/>
                </a:xfrm>
                <a:custGeom>
                  <a:avLst/>
                  <a:gdLst/>
                  <a:ahLst/>
                  <a:cxnLst/>
                  <a:rect l="l" t="t" r="r" b="b"/>
                  <a:pathLst>
                    <a:path w="32762" h="7318" extrusionOk="0">
                      <a:moveTo>
                        <a:pt x="0" y="1"/>
                      </a:moveTo>
                      <a:lnTo>
                        <a:pt x="0" y="7318"/>
                      </a:lnTo>
                      <a:lnTo>
                        <a:pt x="32762" y="7318"/>
                      </a:lnTo>
                      <a:lnTo>
                        <a:pt x="32762" y="1"/>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72" name="Google Shape;6772;p63"/>
                <p:cNvCxnSpPr/>
                <p:nvPr/>
              </p:nvCxnSpPr>
              <p:spPr>
                <a:xfrm rot="10800000">
                  <a:off x="6938275" y="1279850"/>
                  <a:ext cx="0" cy="510600"/>
                </a:xfrm>
                <a:prstGeom prst="straightConnector1">
                  <a:avLst/>
                </a:prstGeom>
                <a:noFill/>
                <a:ln w="9525" cap="flat" cmpd="sng">
                  <a:solidFill>
                    <a:srgbClr val="E3E7EA"/>
                  </a:solidFill>
                  <a:prstDash val="solid"/>
                  <a:round/>
                  <a:headEnd type="none" w="med" len="med"/>
                  <a:tailEnd type="oval" w="med" len="med"/>
                </a:ln>
              </p:spPr>
            </p:cxnSp>
          </p:grpSp>
          <p:grpSp>
            <p:nvGrpSpPr>
              <p:cNvPr id="6773" name="Google Shape;6773;p63"/>
              <p:cNvGrpSpPr/>
              <p:nvPr/>
            </p:nvGrpSpPr>
            <p:grpSpPr>
              <a:xfrm>
                <a:off x="6738300" y="1684725"/>
                <a:ext cx="230066" cy="215971"/>
                <a:chOff x="6738300" y="1684725"/>
                <a:chExt cx="230066" cy="215971"/>
              </a:xfrm>
            </p:grpSpPr>
            <p:sp>
              <p:nvSpPr>
                <p:cNvPr id="6774" name="Google Shape;6774;p63"/>
                <p:cNvSpPr/>
                <p:nvPr/>
              </p:nvSpPr>
              <p:spPr>
                <a:xfrm rot="-5400000">
                  <a:off x="6799187" y="1731518"/>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63"/>
                <p:cNvSpPr/>
                <p:nvPr/>
              </p:nvSpPr>
              <p:spPr>
                <a:xfrm rot="-5400000" flipH="1">
                  <a:off x="6799182" y="1623843"/>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p:nvPr/>
        </p:nvSpPr>
        <p:spPr>
          <a:xfrm>
            <a:off x="0" y="0"/>
            <a:ext cx="1969200" cy="515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txBox="1">
            <a:spLocks noGrp="1"/>
          </p:cNvSpPr>
          <p:nvPr>
            <p:ph type="title"/>
          </p:nvPr>
        </p:nvSpPr>
        <p:spPr>
          <a:xfrm>
            <a:off x="685800" y="704124"/>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7" name="Google Shape;317;p31"/>
          <p:cNvSpPr txBox="1">
            <a:spLocks noGrp="1"/>
          </p:cNvSpPr>
          <p:nvPr>
            <p:ph type="title" idx="2"/>
          </p:nvPr>
        </p:nvSpPr>
        <p:spPr>
          <a:xfrm>
            <a:off x="685800" y="1779970"/>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8" name="Google Shape;318;p31"/>
          <p:cNvSpPr txBox="1">
            <a:spLocks noGrp="1"/>
          </p:cNvSpPr>
          <p:nvPr>
            <p:ph type="title" idx="3"/>
          </p:nvPr>
        </p:nvSpPr>
        <p:spPr>
          <a:xfrm>
            <a:off x="5597831" y="1219773"/>
            <a:ext cx="3359132" cy="77551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TABLE OF CONTENTS</a:t>
            </a:r>
            <a:endParaRPr sz="3600" dirty="0"/>
          </a:p>
        </p:txBody>
      </p:sp>
      <p:sp>
        <p:nvSpPr>
          <p:cNvPr id="319" name="Google Shape;319;p31"/>
          <p:cNvSpPr txBox="1">
            <a:spLocks noGrp="1"/>
          </p:cNvSpPr>
          <p:nvPr>
            <p:ph type="title" idx="4"/>
          </p:nvPr>
        </p:nvSpPr>
        <p:spPr>
          <a:xfrm>
            <a:off x="685800" y="2855816"/>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0" name="Google Shape;320;p31"/>
          <p:cNvSpPr txBox="1">
            <a:spLocks noGrp="1"/>
          </p:cNvSpPr>
          <p:nvPr>
            <p:ph type="title" idx="5"/>
          </p:nvPr>
        </p:nvSpPr>
        <p:spPr>
          <a:xfrm>
            <a:off x="685800" y="3931662"/>
            <a:ext cx="1283400" cy="6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1" name="Google Shape;321;p31"/>
          <p:cNvSpPr txBox="1">
            <a:spLocks noGrp="1"/>
          </p:cNvSpPr>
          <p:nvPr>
            <p:ph type="subTitle" idx="6"/>
          </p:nvPr>
        </p:nvSpPr>
        <p:spPr>
          <a:xfrm>
            <a:off x="2028700" y="662863"/>
            <a:ext cx="3080856" cy="68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Introduction</a:t>
            </a:r>
            <a:r>
              <a:rPr lang="en" sz="2800" dirty="0"/>
              <a:t> </a:t>
            </a:r>
            <a:endParaRPr sz="2800" dirty="0"/>
          </a:p>
        </p:txBody>
      </p:sp>
      <p:sp>
        <p:nvSpPr>
          <p:cNvPr id="323" name="Google Shape;323;p31"/>
          <p:cNvSpPr txBox="1">
            <a:spLocks noGrp="1"/>
          </p:cNvSpPr>
          <p:nvPr>
            <p:ph type="subTitle" idx="8"/>
          </p:nvPr>
        </p:nvSpPr>
        <p:spPr>
          <a:xfrm>
            <a:off x="2028700" y="1732225"/>
            <a:ext cx="2700900" cy="68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Dashboards</a:t>
            </a:r>
            <a:endParaRPr sz="3200" dirty="0"/>
          </a:p>
        </p:txBody>
      </p:sp>
      <p:sp>
        <p:nvSpPr>
          <p:cNvPr id="327" name="Google Shape;327;p31"/>
          <p:cNvSpPr txBox="1">
            <a:spLocks noGrp="1"/>
          </p:cNvSpPr>
          <p:nvPr>
            <p:ph type="subTitle" idx="15"/>
          </p:nvPr>
        </p:nvSpPr>
        <p:spPr>
          <a:xfrm>
            <a:off x="2028700" y="3849113"/>
            <a:ext cx="2700900" cy="3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1"/>
          <p:cNvSpPr/>
          <p:nvPr/>
        </p:nvSpPr>
        <p:spPr>
          <a:xfrm>
            <a:off x="5686500" y="209392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6100482" y="2508452"/>
            <a:ext cx="1314768" cy="1015948"/>
            <a:chOff x="6039677" y="1598990"/>
            <a:chExt cx="751430" cy="546673"/>
          </a:xfrm>
        </p:grpSpPr>
        <p:sp>
          <p:nvSpPr>
            <p:cNvPr id="330" name="Google Shape;330;p31"/>
            <p:cNvSpPr/>
            <p:nvPr/>
          </p:nvSpPr>
          <p:spPr>
            <a:xfrm>
              <a:off x="6039677" y="1598990"/>
              <a:ext cx="751430" cy="546673"/>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6186986" y="1833274"/>
              <a:ext cx="89912" cy="77120"/>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6357901" y="1833274"/>
              <a:ext cx="89912" cy="77120"/>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6528816" y="1833274"/>
              <a:ext cx="89912" cy="77120"/>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1"/>
          <p:cNvGrpSpPr/>
          <p:nvPr/>
        </p:nvGrpSpPr>
        <p:grpSpPr>
          <a:xfrm>
            <a:off x="7969171" y="3198116"/>
            <a:ext cx="891711" cy="684600"/>
            <a:chOff x="7357941" y="3473851"/>
            <a:chExt cx="389140" cy="282567"/>
          </a:xfrm>
        </p:grpSpPr>
        <p:sp>
          <p:nvSpPr>
            <p:cNvPr id="335" name="Google Shape;335;p31"/>
            <p:cNvSpPr/>
            <p:nvPr/>
          </p:nvSpPr>
          <p:spPr>
            <a:xfrm>
              <a:off x="7357941" y="3473851"/>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624467" y="3595689"/>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536126" y="3595689"/>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447785" y="3595689"/>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ubtitle 6">
            <a:extLst>
              <a:ext uri="{FF2B5EF4-FFF2-40B4-BE49-F238E27FC236}">
                <a16:creationId xmlns:a16="http://schemas.microsoft.com/office/drawing/2014/main" id="{F7B0A827-D3E4-7867-31DF-1F4B93340375}"/>
              </a:ext>
            </a:extLst>
          </p:cNvPr>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08ACCD23-1D64-8325-CCD2-5A36CEC5347B}"/>
            </a:ext>
          </a:extLst>
        </p:cNvPr>
        <p:cNvGrpSpPr/>
        <p:nvPr/>
      </p:nvGrpSpPr>
      <p:grpSpPr>
        <a:xfrm>
          <a:off x="0" y="0"/>
          <a:ext cx="0" cy="0"/>
          <a:chOff x="0" y="0"/>
          <a:chExt cx="0" cy="0"/>
        </a:xfrm>
      </p:grpSpPr>
      <p:sp>
        <p:nvSpPr>
          <p:cNvPr id="429" name="Google Shape;429;p34">
            <a:extLst>
              <a:ext uri="{FF2B5EF4-FFF2-40B4-BE49-F238E27FC236}">
                <a16:creationId xmlns:a16="http://schemas.microsoft.com/office/drawing/2014/main" id="{E027BE7D-7408-AF84-398A-56E22B0B9282}"/>
              </a:ext>
            </a:extLst>
          </p:cNvPr>
          <p:cNvSpPr txBox="1">
            <a:spLocks noGrp="1"/>
          </p:cNvSpPr>
          <p:nvPr>
            <p:ph type="title"/>
          </p:nvPr>
        </p:nvSpPr>
        <p:spPr>
          <a:xfrm>
            <a:off x="5821499" y="2152100"/>
            <a:ext cx="3111911" cy="13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a:t>
            </a:r>
            <a:endParaRPr dirty="0"/>
          </a:p>
        </p:txBody>
      </p:sp>
      <p:sp>
        <p:nvSpPr>
          <p:cNvPr id="430" name="Google Shape;430;p34">
            <a:extLst>
              <a:ext uri="{FF2B5EF4-FFF2-40B4-BE49-F238E27FC236}">
                <a16:creationId xmlns:a16="http://schemas.microsoft.com/office/drawing/2014/main" id="{34F43012-E375-FEA7-E194-11107B2521A2}"/>
              </a:ext>
            </a:extLst>
          </p:cNvPr>
          <p:cNvSpPr txBox="1">
            <a:spLocks noGrp="1"/>
          </p:cNvSpPr>
          <p:nvPr>
            <p:ph type="title" idx="2"/>
          </p:nvPr>
        </p:nvSpPr>
        <p:spPr>
          <a:xfrm>
            <a:off x="5821500" y="1307400"/>
            <a:ext cx="26367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6" name="Google Shape;486;p34">
            <a:extLst>
              <a:ext uri="{FF2B5EF4-FFF2-40B4-BE49-F238E27FC236}">
                <a16:creationId xmlns:a16="http://schemas.microsoft.com/office/drawing/2014/main" id="{D4EDB253-B91A-7E27-ECDF-F5AE42CF22C4}"/>
              </a:ext>
            </a:extLst>
          </p:cNvPr>
          <p:cNvSpPr/>
          <p:nvPr/>
        </p:nvSpPr>
        <p:spPr>
          <a:xfrm>
            <a:off x="0" y="0"/>
            <a:ext cx="418500" cy="261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F285F71-820C-0D9A-68F6-6617C8140443}"/>
              </a:ext>
            </a:extLst>
          </p:cNvPr>
          <p:cNvPicPr>
            <a:picLocks noChangeAspect="1"/>
          </p:cNvPicPr>
          <p:nvPr/>
        </p:nvPicPr>
        <p:blipFill>
          <a:blip r:embed="rId3"/>
          <a:stretch>
            <a:fillRect/>
          </a:stretch>
        </p:blipFill>
        <p:spPr>
          <a:xfrm>
            <a:off x="418500" y="2399607"/>
            <a:ext cx="4718765" cy="1830634"/>
          </a:xfrm>
          <a:prstGeom prst="rect">
            <a:avLst/>
          </a:prstGeom>
        </p:spPr>
      </p:pic>
    </p:spTree>
    <p:extLst>
      <p:ext uri="{BB962C8B-B14F-4D97-AF65-F5344CB8AC3E}">
        <p14:creationId xmlns:p14="http://schemas.microsoft.com/office/powerpoint/2010/main" val="228328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685800" y="527275"/>
            <a:ext cx="2993967" cy="64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Introduction </a:t>
            </a:r>
            <a:endParaRPr dirty="0"/>
          </a:p>
        </p:txBody>
      </p:sp>
      <p:sp>
        <p:nvSpPr>
          <p:cNvPr id="414" name="Google Shape;414;p32"/>
          <p:cNvSpPr/>
          <p:nvPr/>
        </p:nvSpPr>
        <p:spPr>
          <a:xfrm>
            <a:off x="0" y="1041475"/>
            <a:ext cx="3457500" cy="1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8725500" y="252870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1;p35">
            <a:extLst>
              <a:ext uri="{FF2B5EF4-FFF2-40B4-BE49-F238E27FC236}">
                <a16:creationId xmlns:a16="http://schemas.microsoft.com/office/drawing/2014/main" id="{1485901F-367E-E480-2338-CE8DB02890CB}"/>
              </a:ext>
            </a:extLst>
          </p:cNvPr>
          <p:cNvSpPr txBox="1">
            <a:spLocks/>
          </p:cNvSpPr>
          <p:nvPr/>
        </p:nvSpPr>
        <p:spPr>
          <a:xfrm>
            <a:off x="537556" y="1172875"/>
            <a:ext cx="7575665" cy="3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400" dirty="0">
                <a:solidFill>
                  <a:srgbClr val="3C3C3C"/>
                </a:solidFill>
                <a:latin typeface="Lato"/>
                <a:ea typeface="Lato"/>
                <a:cs typeface="Lato"/>
                <a:sym typeface="Lato"/>
              </a:rPr>
              <a:t>Real estate in Egypt suffers from inconsistent pricing and lack of transparent valuation. The project’s goal is to build a predictive model to estimate property prices using machine learning. This helps buyers, sellers, developers, and financial institutions make informed decisions.</a:t>
            </a:r>
          </a:p>
          <a:p>
            <a:pPr marL="0" indent="0"/>
            <a:endParaRPr lang="en-US" sz="1400" dirty="0">
              <a:solidFill>
                <a:srgbClr val="3C3C3C"/>
              </a:solidFill>
              <a:latin typeface="Lato"/>
              <a:ea typeface="Lato"/>
              <a:cs typeface="Lato"/>
              <a:sym typeface="Lato"/>
            </a:endParaRPr>
          </a:p>
          <a:p>
            <a:pPr marL="285750" indent="-285750">
              <a:buFont typeface="Arial" panose="020B0604020202020204" pitchFamily="34" charset="0"/>
              <a:buChar char="•"/>
            </a:pPr>
            <a:r>
              <a:rPr lang="en-US" sz="1400" dirty="0">
                <a:solidFill>
                  <a:srgbClr val="3C3C3C"/>
                </a:solidFill>
                <a:latin typeface="Lato"/>
                <a:ea typeface="Lato"/>
                <a:cs typeface="Lato"/>
              </a:rPr>
              <a:t>Dataset shows real estate listings scraped from popular Egyptian property platforms.</a:t>
            </a:r>
          </a:p>
          <a:p>
            <a:pPr marL="285750" indent="-285750">
              <a:buFont typeface="Arial" panose="020B0604020202020204" pitchFamily="34" charset="0"/>
              <a:buChar char="•"/>
            </a:pPr>
            <a:r>
              <a:rPr lang="en-US" sz="1400" dirty="0">
                <a:solidFill>
                  <a:srgbClr val="3C3C3C"/>
                </a:solidFill>
                <a:latin typeface="Lato"/>
                <a:ea typeface="Lato"/>
                <a:cs typeface="Lato"/>
              </a:rPr>
              <a:t>Key Attributes:</a:t>
            </a:r>
          </a:p>
          <a:p>
            <a:pPr marL="0" indent="0"/>
            <a:r>
              <a:rPr lang="en-US" sz="1400" dirty="0">
                <a:solidFill>
                  <a:srgbClr val="3C3C3C"/>
                </a:solidFill>
                <a:latin typeface="Lato"/>
                <a:ea typeface="Lato"/>
                <a:cs typeface="Lato"/>
              </a:rPr>
              <a:t>               - Price  - Numerical (Continuous)</a:t>
            </a:r>
          </a:p>
          <a:p>
            <a:pPr marL="0" indent="0"/>
            <a:r>
              <a:rPr lang="en-US" sz="1400" dirty="0">
                <a:solidFill>
                  <a:srgbClr val="3C3C3C"/>
                </a:solidFill>
                <a:latin typeface="Lato"/>
                <a:ea typeface="Lato"/>
                <a:cs typeface="Lato"/>
              </a:rPr>
              <a:t>               - Bedrooms  - Numerical (Discrete)</a:t>
            </a:r>
          </a:p>
          <a:p>
            <a:pPr marL="0" indent="0"/>
            <a:r>
              <a:rPr lang="en-US" sz="1400" dirty="0">
                <a:solidFill>
                  <a:srgbClr val="3C3C3C"/>
                </a:solidFill>
                <a:latin typeface="Lato"/>
                <a:ea typeface="Lato"/>
                <a:cs typeface="Lato"/>
              </a:rPr>
              <a:t>               - Bathrooms – Numerical (Discrete)</a:t>
            </a:r>
          </a:p>
          <a:p>
            <a:pPr marL="0" indent="0"/>
            <a:r>
              <a:rPr lang="en-US" sz="1400" dirty="0">
                <a:solidFill>
                  <a:srgbClr val="3C3C3C"/>
                </a:solidFill>
                <a:latin typeface="Lato"/>
                <a:ea typeface="Lato"/>
                <a:cs typeface="Lato"/>
              </a:rPr>
              <a:t>               - Furnished (Yes/No): Categorical (Binary)</a:t>
            </a:r>
          </a:p>
          <a:p>
            <a:pPr marL="0" indent="0"/>
            <a:r>
              <a:rPr lang="en-US" sz="1400" dirty="0">
                <a:solidFill>
                  <a:srgbClr val="3C3C3C"/>
                </a:solidFill>
                <a:latin typeface="Lato"/>
                <a:ea typeface="Lato"/>
                <a:cs typeface="Lato"/>
              </a:rPr>
              <a:t>               - City: Categorical (Nominal).</a:t>
            </a:r>
          </a:p>
          <a:p>
            <a:pPr marL="0" indent="0"/>
            <a:r>
              <a:rPr lang="en-US" sz="1400" dirty="0">
                <a:solidFill>
                  <a:srgbClr val="3C3C3C"/>
                </a:solidFill>
                <a:latin typeface="Lato"/>
                <a:ea typeface="Lato"/>
                <a:cs typeface="Lato"/>
              </a:rPr>
              <a:t>               - Compound: Categorical (Nominal).</a:t>
            </a:r>
          </a:p>
          <a:p>
            <a:pPr marL="0" indent="0"/>
            <a:r>
              <a:rPr lang="en-US" sz="1400" dirty="0">
                <a:solidFill>
                  <a:srgbClr val="3C3C3C"/>
                </a:solidFill>
                <a:latin typeface="Lato"/>
                <a:ea typeface="Lato"/>
                <a:cs typeface="Lato"/>
              </a:rPr>
              <a:t>               - Payment Option (e.g., Cash): Categorical (Nominal).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107DCC3F-1D44-B9A3-67D5-E5EFDD7F3C63}"/>
            </a:ext>
          </a:extLst>
        </p:cNvPr>
        <p:cNvGrpSpPr/>
        <p:nvPr/>
      </p:nvGrpSpPr>
      <p:grpSpPr>
        <a:xfrm>
          <a:off x="0" y="0"/>
          <a:ext cx="0" cy="0"/>
          <a:chOff x="0" y="0"/>
          <a:chExt cx="0" cy="0"/>
        </a:xfrm>
      </p:grpSpPr>
      <p:sp>
        <p:nvSpPr>
          <p:cNvPr id="415" name="Google Shape;415;p32">
            <a:extLst>
              <a:ext uri="{FF2B5EF4-FFF2-40B4-BE49-F238E27FC236}">
                <a16:creationId xmlns:a16="http://schemas.microsoft.com/office/drawing/2014/main" id="{54518484-EF3E-8360-C6CA-D9D849AED8EC}"/>
              </a:ext>
            </a:extLst>
          </p:cNvPr>
          <p:cNvSpPr/>
          <p:nvPr/>
        </p:nvSpPr>
        <p:spPr>
          <a:xfrm>
            <a:off x="8725500" y="252870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1;p35">
            <a:extLst>
              <a:ext uri="{FF2B5EF4-FFF2-40B4-BE49-F238E27FC236}">
                <a16:creationId xmlns:a16="http://schemas.microsoft.com/office/drawing/2014/main" id="{90548B77-9CE0-C668-C0A2-9C15B2BED22E}"/>
              </a:ext>
            </a:extLst>
          </p:cNvPr>
          <p:cNvSpPr txBox="1">
            <a:spLocks/>
          </p:cNvSpPr>
          <p:nvPr/>
        </p:nvSpPr>
        <p:spPr>
          <a:xfrm>
            <a:off x="404553" y="247291"/>
            <a:ext cx="7575665" cy="4428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en-US" sz="1400" dirty="0">
                <a:solidFill>
                  <a:srgbClr val="3C3C3C"/>
                </a:solidFill>
                <a:latin typeface="Lato"/>
                <a:ea typeface="Lato"/>
                <a:cs typeface="Lato"/>
              </a:rPr>
              <a:t>This script performs comprehensive data cleaning and preprocessing on a real estate dataset. The key steps , include handling duplicates, standardizing categories, converting data types, handling missing values, detecting , and removing outliers.</a:t>
            </a:r>
          </a:p>
          <a:p>
            <a:pPr marL="0" indent="0"/>
            <a:endParaRPr lang="en-US" sz="1400" dirty="0">
              <a:solidFill>
                <a:srgbClr val="3C3C3C"/>
              </a:solidFill>
              <a:latin typeface="Lato"/>
              <a:ea typeface="Lato"/>
              <a:cs typeface="Lato"/>
            </a:endParaRPr>
          </a:p>
          <a:p>
            <a:pPr marL="287338" indent="0">
              <a:buFont typeface="Wingdings" panose="05000000000000000000" pitchFamily="2" charset="2"/>
              <a:buChar char="ü"/>
            </a:pPr>
            <a:r>
              <a:rPr lang="en-US" sz="1400" dirty="0">
                <a:solidFill>
                  <a:srgbClr val="3C3C3C"/>
                </a:solidFill>
                <a:latin typeface="Lato"/>
                <a:ea typeface="Lato"/>
                <a:cs typeface="Lato"/>
              </a:rPr>
              <a:t> Handling Duplicates:</a:t>
            </a:r>
          </a:p>
          <a:p>
            <a:pPr marL="139700" indent="0">
              <a:buNone/>
            </a:pPr>
            <a:r>
              <a:rPr lang="en-US" sz="1400" dirty="0">
                <a:solidFill>
                  <a:srgbClr val="3C3C3C"/>
                </a:solidFill>
                <a:latin typeface="Lato"/>
                <a:ea typeface="Lato"/>
                <a:cs typeface="Lato"/>
              </a:rPr>
              <a:t>        -  The dataset is copied to avoid modifying the original data.</a:t>
            </a:r>
          </a:p>
          <a:p>
            <a:pPr marL="139700" indent="0">
              <a:buNone/>
            </a:pPr>
            <a:r>
              <a:rPr lang="en-US" sz="1400" dirty="0">
                <a:solidFill>
                  <a:srgbClr val="3C3C3C"/>
                </a:solidFill>
                <a:latin typeface="Lato"/>
                <a:ea typeface="Lato"/>
                <a:cs typeface="Lato"/>
              </a:rPr>
              <a:t>        -  Duplicate rows are removed using </a:t>
            </a:r>
            <a:r>
              <a:rPr lang="en-US" sz="1400" dirty="0" err="1">
                <a:solidFill>
                  <a:srgbClr val="3C3C3C"/>
                </a:solidFill>
                <a:latin typeface="Lato"/>
                <a:ea typeface="Lato"/>
                <a:cs typeface="Lato"/>
              </a:rPr>
              <a:t>drop_duplicates</a:t>
            </a:r>
            <a:r>
              <a:rPr lang="en-US" sz="1400" dirty="0">
                <a:solidFill>
                  <a:srgbClr val="3C3C3C"/>
                </a:solidFill>
                <a:latin typeface="Lato"/>
                <a:ea typeface="Lato"/>
                <a:cs typeface="Lato"/>
              </a:rPr>
              <a:t>().</a:t>
            </a:r>
          </a:p>
          <a:p>
            <a:pPr marL="139700" indent="0">
              <a:buNone/>
            </a:pPr>
            <a:endParaRPr lang="en-US" sz="1400" dirty="0">
              <a:solidFill>
                <a:srgbClr val="3C3C3C"/>
              </a:solidFill>
              <a:latin typeface="Lato"/>
              <a:ea typeface="Lato"/>
              <a:cs typeface="Lato"/>
            </a:endParaRPr>
          </a:p>
          <a:p>
            <a:pPr marL="425450" indent="-138113">
              <a:buFont typeface="Wingdings" panose="05000000000000000000" pitchFamily="2" charset="2"/>
              <a:buChar char="ü"/>
            </a:pPr>
            <a:r>
              <a:rPr lang="en-US" sz="1400" dirty="0">
                <a:solidFill>
                  <a:srgbClr val="3C3C3C"/>
                </a:solidFill>
                <a:latin typeface="Lato"/>
                <a:ea typeface="Lato"/>
                <a:cs typeface="Lato"/>
              </a:rPr>
              <a:t>Standardizing Property Types:</a:t>
            </a:r>
          </a:p>
          <a:p>
            <a:pPr marL="0" indent="0"/>
            <a:r>
              <a:rPr lang="en-US" sz="1400" dirty="0">
                <a:solidFill>
                  <a:srgbClr val="3C3C3C"/>
                </a:solidFill>
                <a:latin typeface="Lato"/>
                <a:ea typeface="Lato"/>
                <a:cs typeface="Lato"/>
              </a:rPr>
              <a:t>           - The Type column contains variations in capitalization for the same property type </a:t>
            </a:r>
          </a:p>
          <a:p>
            <a:pPr marL="0" indent="0"/>
            <a:r>
              <a:rPr lang="en-US" sz="1400" dirty="0">
                <a:solidFill>
                  <a:srgbClr val="3C3C3C"/>
                </a:solidFill>
                <a:latin typeface="Lato"/>
                <a:ea typeface="Lato"/>
                <a:cs typeface="Lato"/>
              </a:rPr>
              <a:t>              (</a:t>
            </a:r>
            <a:r>
              <a:rPr lang="en-US" sz="1400" dirty="0" err="1">
                <a:solidFill>
                  <a:srgbClr val="3C3C3C"/>
                </a:solidFill>
                <a:latin typeface="Lato"/>
                <a:ea typeface="Lato"/>
                <a:cs typeface="Lato"/>
              </a:rPr>
              <a:t>e.g.,"twin</a:t>
            </a:r>
            <a:r>
              <a:rPr lang="en-US" sz="1400" dirty="0">
                <a:solidFill>
                  <a:srgbClr val="3C3C3C"/>
                </a:solidFill>
                <a:latin typeface="Lato"/>
                <a:ea typeface="Lato"/>
                <a:cs typeface="Lato"/>
              </a:rPr>
              <a:t> </a:t>
            </a:r>
            <a:r>
              <a:rPr lang="en-US" sz="1400" dirty="0" err="1">
                <a:solidFill>
                  <a:srgbClr val="3C3C3C"/>
                </a:solidFill>
                <a:latin typeface="Lato"/>
                <a:ea typeface="Lato"/>
                <a:cs typeface="Lato"/>
              </a:rPr>
              <a:t>house"and</a:t>
            </a:r>
            <a:r>
              <a:rPr lang="en-US" sz="1400" dirty="0">
                <a:solidFill>
                  <a:srgbClr val="3C3C3C"/>
                </a:solidFill>
                <a:latin typeface="Lato"/>
                <a:ea typeface="Lato"/>
                <a:cs typeface="Lato"/>
              </a:rPr>
              <a:t> "Twin House").</a:t>
            </a:r>
          </a:p>
          <a:p>
            <a:pPr marL="0" indent="0"/>
            <a:r>
              <a:rPr lang="en-US" sz="1400" dirty="0">
                <a:solidFill>
                  <a:srgbClr val="3C3C3C"/>
                </a:solidFill>
                <a:latin typeface="Lato"/>
                <a:ea typeface="Lato"/>
                <a:cs typeface="Lato"/>
              </a:rPr>
              <a:t>           - The values are standardized to maintain consistency.</a:t>
            </a:r>
          </a:p>
          <a:p>
            <a:pPr marL="0" indent="0"/>
            <a:endParaRPr lang="en-US" sz="1400" dirty="0">
              <a:solidFill>
                <a:srgbClr val="3C3C3C"/>
              </a:solidFill>
              <a:latin typeface="Lato"/>
              <a:ea typeface="Lato"/>
              <a:cs typeface="Lato"/>
            </a:endParaRPr>
          </a:p>
          <a:p>
            <a:pPr marL="285750" indent="1588">
              <a:buFont typeface="Wingdings" panose="05000000000000000000" pitchFamily="2" charset="2"/>
              <a:buChar char="ü"/>
            </a:pPr>
            <a:r>
              <a:rPr lang="en-US" sz="1400" dirty="0">
                <a:solidFill>
                  <a:srgbClr val="3C3C3C"/>
                </a:solidFill>
                <a:latin typeface="Lato"/>
                <a:ea typeface="Lato"/>
                <a:cs typeface="Lato"/>
              </a:rPr>
              <a:t> Cleaning the "Price" Column:</a:t>
            </a:r>
          </a:p>
          <a:p>
            <a:pPr marL="285750" indent="0"/>
            <a:r>
              <a:rPr lang="en-US" sz="1400" dirty="0">
                <a:solidFill>
                  <a:srgbClr val="3C3C3C"/>
                </a:solidFill>
                <a:latin typeface="Lato"/>
                <a:ea typeface="Lato"/>
                <a:cs typeface="Lato"/>
              </a:rPr>
              <a:t>     - The script identifies non-numeric values in the Price column, such as "Unknown".</a:t>
            </a:r>
          </a:p>
          <a:p>
            <a:pPr marL="285750" indent="0"/>
            <a:r>
              <a:rPr lang="en-US" sz="1400" dirty="0">
                <a:solidFill>
                  <a:srgbClr val="3C3C3C"/>
                </a:solidFill>
                <a:latin typeface="Lato"/>
                <a:ea typeface="Lato"/>
                <a:cs typeface="Lato"/>
              </a:rPr>
              <a:t>     - Rows with "Unknown" prices are removed.</a:t>
            </a:r>
          </a:p>
          <a:p>
            <a:pPr marL="285750" indent="0"/>
            <a:r>
              <a:rPr lang="en-US" sz="1400" dirty="0">
                <a:solidFill>
                  <a:srgbClr val="3C3C3C"/>
                </a:solidFill>
                <a:latin typeface="Lato"/>
                <a:ea typeface="Lato"/>
                <a:cs typeface="Lato"/>
              </a:rPr>
              <a:t>     - The Price column is converted to a numeric format.</a:t>
            </a:r>
          </a:p>
        </p:txBody>
      </p:sp>
    </p:spTree>
    <p:extLst>
      <p:ext uri="{BB962C8B-B14F-4D97-AF65-F5344CB8AC3E}">
        <p14:creationId xmlns:p14="http://schemas.microsoft.com/office/powerpoint/2010/main" val="156620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6FCF2816-5117-6C30-F4A8-D108A9992026}"/>
            </a:ext>
          </a:extLst>
        </p:cNvPr>
        <p:cNvGrpSpPr/>
        <p:nvPr/>
      </p:nvGrpSpPr>
      <p:grpSpPr>
        <a:xfrm>
          <a:off x="0" y="0"/>
          <a:ext cx="0" cy="0"/>
          <a:chOff x="0" y="0"/>
          <a:chExt cx="0" cy="0"/>
        </a:xfrm>
      </p:grpSpPr>
      <p:sp>
        <p:nvSpPr>
          <p:cNvPr id="415" name="Google Shape;415;p32">
            <a:extLst>
              <a:ext uri="{FF2B5EF4-FFF2-40B4-BE49-F238E27FC236}">
                <a16:creationId xmlns:a16="http://schemas.microsoft.com/office/drawing/2014/main" id="{90A21B8F-941E-223F-16A8-FE9C9C4FC65E}"/>
              </a:ext>
            </a:extLst>
          </p:cNvPr>
          <p:cNvSpPr/>
          <p:nvPr/>
        </p:nvSpPr>
        <p:spPr>
          <a:xfrm>
            <a:off x="8725500" y="252870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1;p35">
            <a:extLst>
              <a:ext uri="{FF2B5EF4-FFF2-40B4-BE49-F238E27FC236}">
                <a16:creationId xmlns:a16="http://schemas.microsoft.com/office/drawing/2014/main" id="{4B166F00-5662-DEA2-FE59-D8E25E16217C}"/>
              </a:ext>
            </a:extLst>
          </p:cNvPr>
          <p:cNvSpPr txBox="1">
            <a:spLocks/>
          </p:cNvSpPr>
          <p:nvPr/>
        </p:nvSpPr>
        <p:spPr>
          <a:xfrm>
            <a:off x="747623" y="103518"/>
            <a:ext cx="6962301" cy="4146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9pPr>
          </a:lstStyle>
          <a:p>
            <a:pPr marL="0" indent="0"/>
            <a:endParaRPr lang="en-US" sz="1400" dirty="0">
              <a:solidFill>
                <a:srgbClr val="3C3C3C"/>
              </a:solidFill>
              <a:latin typeface="Lato"/>
              <a:ea typeface="Lato"/>
              <a:cs typeface="Lato"/>
            </a:endParaRPr>
          </a:p>
          <a:p>
            <a:pPr marL="287338" indent="0">
              <a:buFont typeface="Wingdings" panose="05000000000000000000" pitchFamily="2" charset="2"/>
              <a:buChar char="ü"/>
            </a:pPr>
            <a:r>
              <a:rPr lang="en-US" sz="1400" dirty="0">
                <a:solidFill>
                  <a:srgbClr val="3C3C3C"/>
                </a:solidFill>
                <a:latin typeface="Lato"/>
                <a:ea typeface="Lato"/>
                <a:cs typeface="Lato"/>
              </a:rPr>
              <a:t> Cleaning the "Bedrooms" Column:</a:t>
            </a:r>
          </a:p>
          <a:p>
            <a:pPr marL="287338" indent="-173038"/>
            <a:r>
              <a:rPr lang="en-US" sz="1400" dirty="0">
                <a:solidFill>
                  <a:srgbClr val="3C3C3C"/>
                </a:solidFill>
                <a:latin typeface="Lato"/>
                <a:ea typeface="Lato"/>
                <a:cs typeface="Lato"/>
              </a:rPr>
              <a:t>        -  A unique value check reveals an entry "10+".</a:t>
            </a:r>
          </a:p>
          <a:p>
            <a:pPr marL="287338" indent="-173038"/>
            <a:r>
              <a:rPr lang="en-US" sz="1400" dirty="0">
                <a:solidFill>
                  <a:srgbClr val="3C3C3C"/>
                </a:solidFill>
                <a:latin typeface="Lato"/>
                <a:ea typeface="Lato"/>
                <a:cs typeface="Lato"/>
              </a:rPr>
              <a:t>        - The value "10+" is replaced with 10.</a:t>
            </a:r>
          </a:p>
          <a:p>
            <a:pPr marL="287338" indent="-173038"/>
            <a:r>
              <a:rPr lang="en-US" sz="1400" dirty="0">
                <a:solidFill>
                  <a:srgbClr val="3C3C3C"/>
                </a:solidFill>
                <a:latin typeface="Lato"/>
                <a:ea typeface="Lato"/>
                <a:cs typeface="Lato"/>
              </a:rPr>
              <a:t>        - The column is converted to a numeric type.</a:t>
            </a:r>
          </a:p>
          <a:p>
            <a:pPr marL="287338" indent="-173038"/>
            <a:endParaRPr lang="en-US" sz="1400" dirty="0">
              <a:solidFill>
                <a:srgbClr val="3C3C3C"/>
              </a:solidFill>
              <a:latin typeface="Lato"/>
              <a:ea typeface="Lato"/>
              <a:cs typeface="Lato"/>
            </a:endParaRPr>
          </a:p>
          <a:p>
            <a:pPr marL="400050" indent="-169863">
              <a:buFont typeface="Wingdings" panose="05000000000000000000" pitchFamily="2" charset="2"/>
              <a:buChar char="ü"/>
            </a:pPr>
            <a:r>
              <a:rPr lang="en-US" sz="1400" dirty="0">
                <a:solidFill>
                  <a:srgbClr val="3C3C3C"/>
                </a:solidFill>
                <a:latin typeface="Lato"/>
                <a:ea typeface="Lato"/>
                <a:cs typeface="Lato"/>
              </a:rPr>
              <a:t> Cleaning the "Bathrooms" Column:</a:t>
            </a:r>
          </a:p>
          <a:p>
            <a:pPr marL="230187" indent="0"/>
            <a:r>
              <a:rPr lang="en-US" sz="1400" dirty="0">
                <a:solidFill>
                  <a:srgbClr val="3C3C3C"/>
                </a:solidFill>
                <a:latin typeface="Lato"/>
                <a:ea typeface="Lato"/>
                <a:cs typeface="Lato"/>
              </a:rPr>
              <a:t>     - A unique value check reveals an entry "10+".</a:t>
            </a:r>
          </a:p>
          <a:p>
            <a:pPr marL="230187" indent="0"/>
            <a:r>
              <a:rPr lang="en-US" sz="1400" dirty="0">
                <a:solidFill>
                  <a:srgbClr val="3C3C3C"/>
                </a:solidFill>
                <a:latin typeface="Lato"/>
                <a:ea typeface="Lato"/>
                <a:cs typeface="Lato"/>
              </a:rPr>
              <a:t>     - The value "10+" is replaced with 10.</a:t>
            </a:r>
          </a:p>
          <a:p>
            <a:pPr marL="230187" indent="0"/>
            <a:r>
              <a:rPr lang="en-US" sz="1400" dirty="0">
                <a:solidFill>
                  <a:srgbClr val="3C3C3C"/>
                </a:solidFill>
                <a:latin typeface="Lato"/>
                <a:ea typeface="Lato"/>
                <a:cs typeface="Lato"/>
              </a:rPr>
              <a:t>     - The column is converted to a numeric type.</a:t>
            </a:r>
          </a:p>
          <a:p>
            <a:pPr marL="230187" indent="0"/>
            <a:endParaRPr lang="en-US" sz="1400" dirty="0">
              <a:solidFill>
                <a:srgbClr val="3C3C3C"/>
              </a:solidFill>
              <a:latin typeface="Lato"/>
              <a:ea typeface="Lato"/>
              <a:cs typeface="Lato"/>
            </a:endParaRPr>
          </a:p>
          <a:p>
            <a:pPr marL="515937" indent="-285750">
              <a:buFont typeface="Wingdings" panose="05000000000000000000" pitchFamily="2" charset="2"/>
              <a:buChar char="ü"/>
            </a:pPr>
            <a:r>
              <a:rPr lang="en-US" sz="1400" dirty="0">
                <a:solidFill>
                  <a:srgbClr val="3C3C3C"/>
                </a:solidFill>
                <a:latin typeface="Lato"/>
                <a:ea typeface="Lato"/>
                <a:cs typeface="Lato"/>
              </a:rPr>
              <a:t>Enforcing Logical Ranges for Bedrooms &amp; Bathrooms</a:t>
            </a:r>
          </a:p>
          <a:p>
            <a:pPr marL="230187" indent="0"/>
            <a:r>
              <a:rPr lang="en-US" sz="1400" dirty="0">
                <a:solidFill>
                  <a:srgbClr val="3C3C3C"/>
                </a:solidFill>
                <a:latin typeface="Lato"/>
                <a:ea typeface="Lato"/>
                <a:cs typeface="Lato"/>
              </a:rPr>
              <a:t>     - Each property type is assigned a valid range for bedrooms and bathrooms.</a:t>
            </a:r>
          </a:p>
          <a:p>
            <a:pPr marL="230187" indent="0"/>
            <a:r>
              <a:rPr lang="en-US" sz="1400" dirty="0">
                <a:solidFill>
                  <a:srgbClr val="3C3C3C"/>
                </a:solidFill>
                <a:latin typeface="Lato"/>
                <a:ea typeface="Lato"/>
                <a:cs typeface="Lato"/>
              </a:rPr>
              <a:t>     - Values slightly outside the range (within 10%) are adjusted.</a:t>
            </a:r>
          </a:p>
          <a:p>
            <a:pPr marL="230187" indent="0"/>
            <a:r>
              <a:rPr lang="en-US" sz="1400" dirty="0">
                <a:solidFill>
                  <a:srgbClr val="3C3C3C"/>
                </a:solidFill>
                <a:latin typeface="Lato"/>
                <a:ea typeface="Lato"/>
                <a:cs typeface="Lato"/>
              </a:rPr>
              <a:t>     - Extreme outliers are dropped from the dataset.</a:t>
            </a:r>
          </a:p>
        </p:txBody>
      </p:sp>
    </p:spTree>
    <p:extLst>
      <p:ext uri="{BB962C8B-B14F-4D97-AF65-F5344CB8AC3E}">
        <p14:creationId xmlns:p14="http://schemas.microsoft.com/office/powerpoint/2010/main" val="209145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7CAA3667-DA26-FC61-C10B-0F51ACBA9DCB}"/>
            </a:ext>
          </a:extLst>
        </p:cNvPr>
        <p:cNvGrpSpPr/>
        <p:nvPr/>
      </p:nvGrpSpPr>
      <p:grpSpPr>
        <a:xfrm>
          <a:off x="0" y="0"/>
          <a:ext cx="0" cy="0"/>
          <a:chOff x="0" y="0"/>
          <a:chExt cx="0" cy="0"/>
        </a:xfrm>
      </p:grpSpPr>
      <p:sp>
        <p:nvSpPr>
          <p:cNvPr id="415" name="Google Shape;415;p32">
            <a:extLst>
              <a:ext uri="{FF2B5EF4-FFF2-40B4-BE49-F238E27FC236}">
                <a16:creationId xmlns:a16="http://schemas.microsoft.com/office/drawing/2014/main" id="{BE298860-7263-EA3C-57FF-83E4A32B3EC4}"/>
              </a:ext>
            </a:extLst>
          </p:cNvPr>
          <p:cNvSpPr/>
          <p:nvPr/>
        </p:nvSpPr>
        <p:spPr>
          <a:xfrm>
            <a:off x="8725500" y="2528700"/>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1;p35">
            <a:extLst>
              <a:ext uri="{FF2B5EF4-FFF2-40B4-BE49-F238E27FC236}">
                <a16:creationId xmlns:a16="http://schemas.microsoft.com/office/drawing/2014/main" id="{B0AEEE0A-A8DC-ED74-E867-6B0AF095E2E2}"/>
              </a:ext>
            </a:extLst>
          </p:cNvPr>
          <p:cNvSpPr txBox="1">
            <a:spLocks/>
          </p:cNvSpPr>
          <p:nvPr/>
        </p:nvSpPr>
        <p:spPr>
          <a:xfrm>
            <a:off x="552092" y="310551"/>
            <a:ext cx="6962301" cy="19380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400"/>
              <a:buFont typeface="Lato"/>
              <a:buNone/>
              <a:defRPr sz="2400" b="0" i="0" u="none" strike="noStrike" cap="none">
                <a:solidFill>
                  <a:schemeClr val="dk1"/>
                </a:solidFill>
                <a:latin typeface="Lato"/>
                <a:ea typeface="Lato"/>
                <a:cs typeface="Lato"/>
                <a:sym typeface="Lato"/>
              </a:defRPr>
            </a:lvl9pPr>
          </a:lstStyle>
          <a:p>
            <a:pPr marL="0" indent="0"/>
            <a:endParaRPr lang="en-US" sz="1400" dirty="0">
              <a:solidFill>
                <a:srgbClr val="3C3C3C"/>
              </a:solidFill>
              <a:latin typeface="Lato"/>
              <a:ea typeface="Lato"/>
              <a:cs typeface="Lato"/>
            </a:endParaRPr>
          </a:p>
          <a:p>
            <a:pPr marL="230187" indent="0"/>
            <a:r>
              <a:rPr lang="en-US" sz="1400" dirty="0">
                <a:solidFill>
                  <a:srgbClr val="3C3C3C"/>
                </a:solidFill>
                <a:latin typeface="Lato"/>
                <a:ea typeface="Lato"/>
                <a:cs typeface="Lato"/>
              </a:rPr>
              <a:t> </a:t>
            </a:r>
          </a:p>
          <a:p>
            <a:pPr marL="515937" indent="-285750">
              <a:buFont typeface="Wingdings" panose="05000000000000000000" pitchFamily="2" charset="2"/>
              <a:buChar char="ü"/>
            </a:pPr>
            <a:r>
              <a:rPr lang="en-US" sz="1400" dirty="0">
                <a:solidFill>
                  <a:srgbClr val="3C3C3C"/>
                </a:solidFill>
                <a:latin typeface="Lato"/>
                <a:ea typeface="Lato"/>
                <a:cs typeface="Lato"/>
              </a:rPr>
              <a:t>Cleaning the "Area" Column</a:t>
            </a:r>
          </a:p>
          <a:p>
            <a:pPr marL="230187" indent="0"/>
            <a:r>
              <a:rPr lang="en-US" sz="1400" dirty="0">
                <a:solidFill>
                  <a:srgbClr val="3C3C3C"/>
                </a:solidFill>
                <a:latin typeface="Lato"/>
                <a:ea typeface="Lato"/>
                <a:cs typeface="Lato"/>
              </a:rPr>
              <a:t>     - The script ensures that all values in the Area column are numeric.</a:t>
            </a:r>
          </a:p>
          <a:p>
            <a:pPr marL="230187" indent="0"/>
            <a:r>
              <a:rPr lang="en-US" sz="1400" dirty="0">
                <a:solidFill>
                  <a:srgbClr val="3C3C3C"/>
                </a:solidFill>
                <a:latin typeface="Lato"/>
                <a:ea typeface="Lato"/>
                <a:cs typeface="Lato"/>
              </a:rPr>
              <a:t>     - The column is converted to float.</a:t>
            </a:r>
          </a:p>
          <a:p>
            <a:pPr marL="515937" indent="-285750">
              <a:buFont typeface="Wingdings" panose="05000000000000000000" pitchFamily="2" charset="2"/>
              <a:buChar char="ü"/>
            </a:pPr>
            <a:r>
              <a:rPr lang="en-US" sz="1400" dirty="0">
                <a:solidFill>
                  <a:srgbClr val="3C3C3C"/>
                </a:solidFill>
                <a:latin typeface="Lato"/>
                <a:ea typeface="Lato"/>
                <a:cs typeface="Lato"/>
              </a:rPr>
              <a:t>Enforcing Logical Ranges for Area</a:t>
            </a:r>
          </a:p>
          <a:p>
            <a:pPr marL="230187" indent="0"/>
            <a:r>
              <a:rPr lang="en-US" sz="1400" dirty="0">
                <a:solidFill>
                  <a:srgbClr val="3C3C3C"/>
                </a:solidFill>
                <a:latin typeface="Lato"/>
                <a:ea typeface="Lato"/>
                <a:cs typeface="Lato"/>
              </a:rPr>
              <a:t>     - Each property type is assigned a valid area range.</a:t>
            </a:r>
          </a:p>
          <a:p>
            <a:pPr marL="230187" indent="0"/>
            <a:r>
              <a:rPr lang="en-US" sz="1400" dirty="0">
                <a:solidFill>
                  <a:srgbClr val="3C3C3C"/>
                </a:solidFill>
                <a:latin typeface="Lato"/>
                <a:ea typeface="Lato"/>
                <a:cs typeface="Lato"/>
              </a:rPr>
              <a:t>     - Values slightly outside the range (within 10%) are adjusted.</a:t>
            </a:r>
          </a:p>
          <a:p>
            <a:pPr marL="230187" indent="0"/>
            <a:r>
              <a:rPr lang="en-US" sz="1400" dirty="0">
                <a:solidFill>
                  <a:srgbClr val="3C3C3C"/>
                </a:solidFill>
                <a:latin typeface="Lato"/>
                <a:ea typeface="Lato"/>
                <a:cs typeface="Lato"/>
              </a:rPr>
              <a:t>     - Extreme outliers are dropped.</a:t>
            </a:r>
          </a:p>
          <a:p>
            <a:pPr marL="230187" indent="0"/>
            <a:endParaRPr lang="en-US" sz="1400" dirty="0">
              <a:solidFill>
                <a:srgbClr val="3C3C3C"/>
              </a:solidFill>
              <a:latin typeface="Lato"/>
              <a:ea typeface="Lato"/>
              <a:cs typeface="Lato"/>
            </a:endParaRPr>
          </a:p>
        </p:txBody>
      </p:sp>
    </p:spTree>
    <p:extLst>
      <p:ext uri="{BB962C8B-B14F-4D97-AF65-F5344CB8AC3E}">
        <p14:creationId xmlns:p14="http://schemas.microsoft.com/office/powerpoint/2010/main" val="259925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47"/>
          <p:cNvSpPr txBox="1">
            <a:spLocks noGrp="1"/>
          </p:cNvSpPr>
          <p:nvPr>
            <p:ph type="title"/>
          </p:nvPr>
        </p:nvSpPr>
        <p:spPr>
          <a:xfrm>
            <a:off x="1695600" y="661763"/>
            <a:ext cx="57528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21,000</a:t>
            </a:r>
            <a:endParaRPr dirty="0"/>
          </a:p>
        </p:txBody>
      </p:sp>
      <p:sp>
        <p:nvSpPr>
          <p:cNvPr id="1379" name="Google Shape;1379;p47"/>
          <p:cNvSpPr txBox="1">
            <a:spLocks noGrp="1"/>
          </p:cNvSpPr>
          <p:nvPr>
            <p:ph type="subTitle" idx="1"/>
          </p:nvPr>
        </p:nvSpPr>
        <p:spPr>
          <a:xfrm>
            <a:off x="1695600" y="1402588"/>
            <a:ext cx="5752800" cy="4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Lato"/>
                <a:ea typeface="Lato"/>
                <a:cs typeface="Lato"/>
                <a:sym typeface="Lato"/>
              </a:rPr>
              <a:t>Total property</a:t>
            </a:r>
            <a:endParaRPr sz="1800" b="1" dirty="0">
              <a:latin typeface="Lato"/>
              <a:ea typeface="Lato"/>
              <a:cs typeface="Lato"/>
              <a:sym typeface="Lato"/>
            </a:endParaRPr>
          </a:p>
        </p:txBody>
      </p:sp>
      <p:sp>
        <p:nvSpPr>
          <p:cNvPr id="1380" name="Google Shape;1380;p47"/>
          <p:cNvSpPr txBox="1">
            <a:spLocks noGrp="1"/>
          </p:cNvSpPr>
          <p:nvPr>
            <p:ph type="title" idx="2"/>
          </p:nvPr>
        </p:nvSpPr>
        <p:spPr>
          <a:xfrm>
            <a:off x="1695600" y="1974538"/>
            <a:ext cx="57528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175</a:t>
            </a:r>
            <a:endParaRPr dirty="0"/>
          </a:p>
        </p:txBody>
      </p:sp>
      <p:sp>
        <p:nvSpPr>
          <p:cNvPr id="1381" name="Google Shape;1381;p47"/>
          <p:cNvSpPr txBox="1">
            <a:spLocks noGrp="1"/>
          </p:cNvSpPr>
          <p:nvPr>
            <p:ph type="subTitle" idx="3"/>
          </p:nvPr>
        </p:nvSpPr>
        <p:spPr>
          <a:xfrm>
            <a:off x="1695600" y="2715363"/>
            <a:ext cx="5752800" cy="4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Lato"/>
                <a:ea typeface="Lato"/>
                <a:cs typeface="Lato"/>
                <a:sym typeface="Lato"/>
              </a:rPr>
              <a:t>Count of cities </a:t>
            </a:r>
            <a:endParaRPr sz="1800" b="1" dirty="0">
              <a:latin typeface="Lato"/>
              <a:ea typeface="Lato"/>
              <a:cs typeface="Lato"/>
              <a:sym typeface="Lato"/>
            </a:endParaRPr>
          </a:p>
        </p:txBody>
      </p:sp>
      <p:sp>
        <p:nvSpPr>
          <p:cNvPr id="1382" name="Google Shape;1382;p47"/>
          <p:cNvSpPr txBox="1">
            <a:spLocks noGrp="1"/>
          </p:cNvSpPr>
          <p:nvPr>
            <p:ph type="title" idx="4"/>
          </p:nvPr>
        </p:nvSpPr>
        <p:spPr>
          <a:xfrm>
            <a:off x="1695600" y="3287313"/>
            <a:ext cx="57528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539</a:t>
            </a:r>
            <a:endParaRPr dirty="0"/>
          </a:p>
        </p:txBody>
      </p:sp>
      <p:sp>
        <p:nvSpPr>
          <p:cNvPr id="1383" name="Google Shape;1383;p47"/>
          <p:cNvSpPr txBox="1">
            <a:spLocks noGrp="1"/>
          </p:cNvSpPr>
          <p:nvPr>
            <p:ph type="subTitle" idx="5"/>
          </p:nvPr>
        </p:nvSpPr>
        <p:spPr>
          <a:xfrm>
            <a:off x="1695600" y="4028138"/>
            <a:ext cx="5752800" cy="4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a:ea typeface="Lato"/>
                <a:cs typeface="Lato"/>
                <a:sym typeface="Lato"/>
              </a:rPr>
              <a:t>Count of compounds </a:t>
            </a:r>
            <a:endParaRPr dirty="0">
              <a:latin typeface="Lato"/>
              <a:ea typeface="Lato"/>
              <a:cs typeface="Lato"/>
              <a:sym typeface="Lato"/>
            </a:endParaRPr>
          </a:p>
        </p:txBody>
      </p:sp>
      <p:sp>
        <p:nvSpPr>
          <p:cNvPr id="1384" name="Google Shape;1384;p47"/>
          <p:cNvSpPr/>
          <p:nvPr/>
        </p:nvSpPr>
        <p:spPr>
          <a:xfrm>
            <a:off x="8725500" y="527275"/>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0" y="2001425"/>
            <a:ext cx="418500" cy="261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705</Words>
  <Application>Microsoft Office PowerPoint</Application>
  <PresentationFormat>On-screen Show (16:9)</PresentationFormat>
  <Paragraphs>100</Paragraphs>
  <Slides>22</Slides>
  <Notes>18</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Calibri</vt:lpstr>
      <vt:lpstr>Proxima Nova</vt:lpstr>
      <vt:lpstr>Proxima Nova Semibold</vt:lpstr>
      <vt:lpstr>Roboto Medium</vt:lpstr>
      <vt:lpstr>Lato</vt:lpstr>
      <vt:lpstr>Bebas Neue</vt:lpstr>
      <vt:lpstr>Arial</vt:lpstr>
      <vt:lpstr>Wingdings</vt:lpstr>
      <vt:lpstr>Social Skills Learning by Slidesgo</vt:lpstr>
      <vt:lpstr>Slidesgo Final Pages</vt:lpstr>
      <vt:lpstr>Housing Market Explorer</vt:lpstr>
      <vt:lpstr>Our Team</vt:lpstr>
      <vt:lpstr>01</vt:lpstr>
      <vt:lpstr>Introduction </vt:lpstr>
      <vt:lpstr> Introduction </vt:lpstr>
      <vt:lpstr>PowerPoint Presentation</vt:lpstr>
      <vt:lpstr>PowerPoint Presentation</vt:lpstr>
      <vt:lpstr>PowerPoint Presentation</vt:lpstr>
      <vt:lpstr>21,000</vt:lpstr>
      <vt:lpstr>Feature Engineering Overview</vt:lpstr>
      <vt:lpstr>Predictive Modeling</vt:lpstr>
      <vt:lpstr>Dashboards</vt:lpstr>
      <vt:lpstr>PowerPoint Presentation</vt:lpstr>
      <vt:lpstr>PowerPoint Presentation</vt:lpstr>
      <vt:lpstr>PowerPoint Presentation</vt:lpstr>
      <vt:lpstr>PowerPoint Presentation</vt:lpstr>
      <vt:lpstr>PowerPoint Presentation</vt:lpstr>
      <vt:lpstr>Use our editable graphic resources...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Rana Ashraf</cp:lastModifiedBy>
  <cp:revision>16</cp:revision>
  <dcterms:modified xsi:type="dcterms:W3CDTF">2025-04-25T12:02:10Z</dcterms:modified>
</cp:coreProperties>
</file>