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8" r:id="rId1"/>
  </p:sldMasterIdLst>
  <p:sldIdLst>
    <p:sldId id="257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720"/>
  </p:normalViewPr>
  <p:slideViewPr>
    <p:cSldViewPr snapToGrid="0" snapToObjects="1">
      <p:cViewPr varScale="1">
        <p:scale>
          <a:sx n="78" d="100"/>
          <a:sy n="78" d="100"/>
        </p:scale>
        <p:origin x="12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0"/>
            <a:ext cx="12802548" cy="96012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0708" y="2536609"/>
            <a:ext cx="7432412" cy="2121746"/>
          </a:xfrm>
        </p:spPr>
        <p:txBody>
          <a:bodyPr anchor="b">
            <a:noAutofit/>
          </a:bodyPr>
          <a:lstStyle>
            <a:lvl1pPr algn="ctr">
              <a:defRPr sz="672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0708" y="5037659"/>
            <a:ext cx="7432412" cy="19287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91584" y="7076443"/>
            <a:ext cx="942586" cy="391160"/>
          </a:xfrm>
        </p:spPr>
        <p:txBody>
          <a:bodyPr/>
          <a:lstStyle/>
          <a:p>
            <a:fld id="{9184DA70-C731-4C70-880D-CCD4705E623C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0708" y="7076443"/>
            <a:ext cx="5690804" cy="3911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44245" y="7076443"/>
            <a:ext cx="578876" cy="39116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827756" y="4859861"/>
            <a:ext cx="715831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88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7612" y="6741581"/>
            <a:ext cx="9518228" cy="793433"/>
          </a:xfrm>
        </p:spPr>
        <p:txBody>
          <a:bodyPr anchor="b">
            <a:normAutofit/>
          </a:bodyPr>
          <a:lstStyle>
            <a:lvl1pPr algn="ctr">
              <a:defRPr sz="33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36764" y="1446107"/>
            <a:ext cx="9928075" cy="4705777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40"/>
            </a:lvl1pPr>
            <a:lvl2pPr marL="640080" indent="0">
              <a:buNone/>
              <a:defRPr sz="2240"/>
            </a:lvl2pPr>
            <a:lvl3pPr marL="1280160" indent="0">
              <a:buNone/>
              <a:defRPr sz="2240"/>
            </a:lvl3pPr>
            <a:lvl4pPr marL="1920240" indent="0">
              <a:buNone/>
              <a:defRPr sz="2240"/>
            </a:lvl4pPr>
            <a:lvl5pPr marL="2560320" indent="0">
              <a:buNone/>
              <a:defRPr sz="2240"/>
            </a:lvl5pPr>
            <a:lvl6pPr marL="3200400" indent="0">
              <a:buNone/>
              <a:defRPr sz="2240"/>
            </a:lvl6pPr>
            <a:lvl7pPr marL="3840480" indent="0">
              <a:buNone/>
              <a:defRPr sz="2240"/>
            </a:lvl7pPr>
            <a:lvl8pPr marL="4480560" indent="0">
              <a:buNone/>
              <a:defRPr sz="2240"/>
            </a:lvl8pPr>
            <a:lvl9pPr marL="5120640" indent="0">
              <a:buNone/>
              <a:defRPr sz="22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7612" y="7535014"/>
            <a:ext cx="9518228" cy="691197"/>
          </a:xfrm>
        </p:spPr>
        <p:txBody>
          <a:bodyPr anchor="t">
            <a:normAutofit/>
          </a:bodyPr>
          <a:lstStyle>
            <a:lvl1pPr marL="0" indent="0" algn="ctr">
              <a:buNone/>
              <a:defRPr sz="224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514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7612" y="1269622"/>
            <a:ext cx="9518228" cy="4337004"/>
          </a:xfrm>
        </p:spPr>
        <p:txBody>
          <a:bodyPr anchor="ctr">
            <a:normAutofit/>
          </a:bodyPr>
          <a:lstStyle>
            <a:lvl1pPr algn="ctr">
              <a:defRPr sz="44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7611" y="5985932"/>
            <a:ext cx="9518230" cy="22402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89852" y="5796279"/>
            <a:ext cx="924899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9596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8066" y="1374985"/>
            <a:ext cx="8960350" cy="3318935"/>
          </a:xfrm>
        </p:spPr>
        <p:txBody>
          <a:bodyPr anchor="ctr">
            <a:normAutofit/>
          </a:bodyPr>
          <a:lstStyle>
            <a:lvl1pPr algn="ctr">
              <a:defRPr sz="448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40280" y="4693919"/>
            <a:ext cx="8249917" cy="912706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520"/>
            </a:lvl1pPr>
            <a:lvl2pPr marL="640080" indent="0">
              <a:buFontTx/>
              <a:buNone/>
              <a:defRPr/>
            </a:lvl2pPr>
            <a:lvl3pPr marL="1280160" indent="0">
              <a:buFontTx/>
              <a:buNone/>
              <a:defRPr/>
            </a:lvl3pPr>
            <a:lvl4pPr marL="1920240" indent="0">
              <a:buFontTx/>
              <a:buNone/>
              <a:defRPr/>
            </a:lvl4pPr>
            <a:lvl5pPr marL="256032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7608" y="6080761"/>
            <a:ext cx="9518233" cy="21454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89957" y="1267507"/>
            <a:ext cx="640247" cy="818686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/>
          <a:p>
            <a:pPr lvl="0"/>
            <a:r>
              <a:rPr lang="en-US" sz="1008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86905" y="3959018"/>
            <a:ext cx="640247" cy="818686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/>
          <a:p>
            <a:pPr lvl="0" algn="r"/>
            <a:r>
              <a:rPr lang="en-US" sz="1008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789852" y="5796279"/>
            <a:ext cx="92337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7105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7617" y="4632013"/>
            <a:ext cx="9518219" cy="2056320"/>
          </a:xfrm>
        </p:spPr>
        <p:txBody>
          <a:bodyPr anchor="b">
            <a:normAutofit/>
          </a:bodyPr>
          <a:lstStyle>
            <a:lvl1pPr algn="l">
              <a:defRPr sz="44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7615" y="6688333"/>
            <a:ext cx="9518222" cy="1204560"/>
          </a:xfrm>
        </p:spPr>
        <p:txBody>
          <a:bodyPr anchor="t">
            <a:normAutofit/>
          </a:bodyPr>
          <a:lstStyle>
            <a:lvl1pPr marL="0" indent="0" algn="l">
              <a:buNone/>
              <a:defRPr sz="2520">
                <a:solidFill>
                  <a:schemeClr val="tx1"/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36565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3183" y="1374985"/>
            <a:ext cx="8855235" cy="3141135"/>
          </a:xfrm>
        </p:spPr>
        <p:txBody>
          <a:bodyPr anchor="ctr">
            <a:normAutofit/>
          </a:bodyPr>
          <a:lstStyle>
            <a:lvl1pPr algn="ctr">
              <a:defRPr sz="448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647615" y="5095037"/>
            <a:ext cx="9518222" cy="1241755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7611" y="6341534"/>
            <a:ext cx="9518230" cy="1884680"/>
          </a:xfrm>
        </p:spPr>
        <p:txBody>
          <a:bodyPr anchor="t">
            <a:normAutofit/>
          </a:bodyPr>
          <a:lstStyle>
            <a:lvl1pPr marL="0" indent="0" algn="l">
              <a:buNone/>
              <a:defRPr sz="2240">
                <a:solidFill>
                  <a:schemeClr val="tx1"/>
                </a:solidFill>
              </a:defRPr>
            </a:lvl1pPr>
            <a:lvl2pPr marL="6400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29285" y="1255653"/>
            <a:ext cx="640247" cy="818686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/>
          <a:p>
            <a:pPr lvl="0"/>
            <a:r>
              <a:rPr lang="en-US" sz="11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09715" y="3650819"/>
            <a:ext cx="640247" cy="818686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/>
          <a:p>
            <a:pPr lvl="0" algn="r"/>
            <a:r>
              <a:rPr lang="en-US" sz="11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789852" y="4800600"/>
            <a:ext cx="92337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9592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7611" y="1374984"/>
            <a:ext cx="9518228" cy="321225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8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647615" y="4992624"/>
            <a:ext cx="9518222" cy="126735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7612" y="6258561"/>
            <a:ext cx="9518228" cy="1967654"/>
          </a:xfrm>
        </p:spPr>
        <p:txBody>
          <a:bodyPr anchor="t">
            <a:normAutofit/>
          </a:bodyPr>
          <a:lstStyle>
            <a:lvl1pPr marL="0" indent="0" algn="l">
              <a:buNone/>
              <a:defRPr sz="2240">
                <a:solidFill>
                  <a:schemeClr val="tx1"/>
                </a:solidFill>
              </a:defRPr>
            </a:lvl1pPr>
            <a:lvl2pPr marL="6400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89858" y="4800600"/>
            <a:ext cx="924898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4926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7611" y="3486190"/>
            <a:ext cx="9518230" cy="47400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789852" y="3296538"/>
            <a:ext cx="92489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761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99334" y="1269623"/>
            <a:ext cx="2266502" cy="69565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7614" y="1269623"/>
            <a:ext cx="6881713" cy="69565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743717" y="1269623"/>
            <a:ext cx="0" cy="695659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25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789851" y="3298764"/>
            <a:ext cx="92337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7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851" y="2297978"/>
            <a:ext cx="9233748" cy="2551520"/>
          </a:xfrm>
        </p:spPr>
        <p:txBody>
          <a:bodyPr anchor="b">
            <a:normAutofit/>
          </a:bodyPr>
          <a:lstStyle>
            <a:lvl1pPr algn="ctr">
              <a:defRPr sz="5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9851" y="5228803"/>
            <a:ext cx="9233748" cy="1526021"/>
          </a:xfrm>
        </p:spPr>
        <p:txBody>
          <a:bodyPr anchor="t">
            <a:normAutofit/>
          </a:bodyPr>
          <a:lstStyle>
            <a:lvl1pPr marL="0" indent="0" algn="ctr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789853" y="5039149"/>
            <a:ext cx="923374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60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789851" y="3298764"/>
            <a:ext cx="92337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7612" y="1281472"/>
            <a:ext cx="9518228" cy="18254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7612" y="3482035"/>
            <a:ext cx="4672584" cy="48262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3213" y="3482035"/>
            <a:ext cx="4672584" cy="48262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3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7615" y="3721946"/>
            <a:ext cx="4672584" cy="806767"/>
          </a:xfrm>
        </p:spPr>
        <p:txBody>
          <a:bodyPr anchor="b">
            <a:noAutofit/>
          </a:bodyPr>
          <a:lstStyle>
            <a:lvl1pPr marL="0" indent="0">
              <a:buNone/>
              <a:defRPr sz="3360" b="0">
                <a:solidFill>
                  <a:schemeClr val="accent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7615" y="4540568"/>
            <a:ext cx="4672584" cy="37892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565" y="3721946"/>
            <a:ext cx="4672584" cy="806767"/>
          </a:xfrm>
        </p:spPr>
        <p:txBody>
          <a:bodyPr anchor="b">
            <a:noAutofit/>
          </a:bodyPr>
          <a:lstStyle>
            <a:lvl1pPr marL="0" indent="0">
              <a:buNone/>
              <a:defRPr sz="3360" b="0">
                <a:solidFill>
                  <a:schemeClr val="accent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8565" y="4540568"/>
            <a:ext cx="4672584" cy="37892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789852" y="3296538"/>
            <a:ext cx="92337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06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7612" y="1281472"/>
            <a:ext cx="9518229" cy="18254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789852" y="3296538"/>
            <a:ext cx="92337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60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0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7611" y="1943948"/>
            <a:ext cx="3551517" cy="1920240"/>
          </a:xfrm>
        </p:spPr>
        <p:txBody>
          <a:bodyPr anchor="b">
            <a:normAutofit/>
          </a:bodyPr>
          <a:lstStyle>
            <a:lvl1pPr algn="ctr">
              <a:defRPr sz="33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8087" y="1374986"/>
            <a:ext cx="5397755" cy="6851229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7611" y="4243491"/>
            <a:ext cx="3551517" cy="3413766"/>
          </a:xfrm>
        </p:spPr>
        <p:txBody>
          <a:bodyPr anchor="t">
            <a:normAutofit/>
          </a:bodyPr>
          <a:lstStyle>
            <a:lvl1pPr marL="0" indent="0" algn="ctr">
              <a:buNone/>
              <a:defRPr sz="224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789852" y="4077546"/>
            <a:ext cx="326703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56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7611" y="2637365"/>
            <a:ext cx="5085083" cy="1920240"/>
          </a:xfrm>
        </p:spPr>
        <p:txBody>
          <a:bodyPr anchor="b">
            <a:normAutofit/>
          </a:bodyPr>
          <a:lstStyle>
            <a:lvl1pPr algn="ctr">
              <a:defRPr sz="33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297" y="1446106"/>
            <a:ext cx="4101248" cy="670899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40"/>
            </a:lvl1pPr>
            <a:lvl2pPr marL="640080" indent="0">
              <a:buNone/>
              <a:defRPr sz="2240"/>
            </a:lvl2pPr>
            <a:lvl3pPr marL="1280160" indent="0">
              <a:buNone/>
              <a:defRPr sz="2240"/>
            </a:lvl3pPr>
            <a:lvl4pPr marL="1920240" indent="0">
              <a:buNone/>
              <a:defRPr sz="2240"/>
            </a:lvl4pPr>
            <a:lvl5pPr marL="2560320" indent="0">
              <a:buNone/>
              <a:defRPr sz="2240"/>
            </a:lvl5pPr>
            <a:lvl6pPr marL="3200400" indent="0">
              <a:buNone/>
              <a:defRPr sz="2240"/>
            </a:lvl6pPr>
            <a:lvl7pPr marL="3840480" indent="0">
              <a:buNone/>
              <a:defRPr sz="2240"/>
            </a:lvl7pPr>
            <a:lvl8pPr marL="4480560" indent="0">
              <a:buNone/>
              <a:defRPr sz="2240"/>
            </a:lvl8pPr>
            <a:lvl9pPr marL="5120640" indent="0">
              <a:buNone/>
              <a:defRPr sz="22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7612" y="4557605"/>
            <a:ext cx="5085081" cy="2560320"/>
          </a:xfrm>
        </p:spPr>
        <p:txBody>
          <a:bodyPr anchor="t">
            <a:normAutofit/>
          </a:bodyPr>
          <a:lstStyle>
            <a:lvl1pPr marL="0" indent="0" algn="ctr">
              <a:buNone/>
              <a:defRPr sz="224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4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12813454" cy="96012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7612" y="1281472"/>
            <a:ext cx="9518228" cy="18254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7611" y="3486190"/>
            <a:ext cx="9518230" cy="48229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99339" y="8344746"/>
            <a:ext cx="1607596" cy="391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47612" y="8344746"/>
            <a:ext cx="7146534" cy="391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12127" y="8344746"/>
            <a:ext cx="553714" cy="391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2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p:hf sldNum="0" hdr="0" ftr="0" dt="0"/>
  <p:txStyles>
    <p:titleStyle>
      <a:lvl1pPr algn="ctr" defTabSz="640080" rtl="0" eaLnBrk="1" latinLnBrk="0" hangingPunct="1">
        <a:spcBef>
          <a:spcPct val="0"/>
        </a:spcBef>
        <a:buNone/>
        <a:defRPr sz="56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0050" indent="-40005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15000"/>
        <a:buFont typeface="Arial"/>
        <a:buChar char="•"/>
        <a:defRPr sz="336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15000"/>
        <a:buFont typeface="Arial"/>
        <a:buChar char="•"/>
        <a:defRPr sz="2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680210" indent="-40005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15000"/>
        <a:buFont typeface="Arial"/>
        <a:buChar char="•"/>
        <a:defRPr sz="252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2160270" indent="-24003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15000"/>
        <a:buFont typeface="Arial"/>
        <a:buChar char="•"/>
        <a:defRPr sz="224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800350" indent="-24003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15000"/>
        <a:buFont typeface="Arial"/>
        <a:buChar char="•"/>
        <a:defRPr sz="196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15000"/>
        <a:buFont typeface="Arial"/>
        <a:buChar char="•"/>
        <a:defRPr sz="196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15000"/>
        <a:buFont typeface="Arial"/>
        <a:buChar char="•"/>
        <a:defRPr sz="196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15000"/>
        <a:buFont typeface="Arial"/>
        <a:buChar char="•"/>
        <a:defRPr sz="196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15000"/>
        <a:buFont typeface="Arial"/>
        <a:buChar char="•"/>
        <a:defRPr sz="196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FE22-41EE-9543-B1E6-8531FB0BD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605" y="1673919"/>
            <a:ext cx="3200843" cy="73742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/>
              <a:t>Burglar Alarm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80FC1-8696-B546-BEAF-D1AD68A4A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740" y="3305385"/>
            <a:ext cx="3032249" cy="4528769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IE" sz="1800" b="1" dirty="0"/>
              <a:t>SUMMARY</a:t>
            </a:r>
          </a:p>
          <a:p>
            <a:pPr algn="just"/>
            <a:r>
              <a:rPr lang="en-IE" sz="1700" b="1" dirty="0"/>
              <a:t>Burglar alarm </a:t>
            </a:r>
            <a:r>
              <a:rPr lang="en-IE" sz="1700" dirty="0"/>
              <a:t>is a smart security alarm. It detects burglars entering the building and it also detects gas in case of fire. A Person is detected by the PIR motion sensor and the Sound sensor. Gas is detected by a Gas sensor. When it detects either one of them, the LED turns on, buzzer goes on and it displays burglar on the lcd in case of a person detected or gas if gas detected. </a:t>
            </a:r>
          </a:p>
          <a:p>
            <a:pPr algn="just"/>
            <a:endParaRPr lang="en-IE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E" sz="1700" dirty="0">
                <a:ea typeface="Calibri" panose="020F0502020204030204" pitchFamily="34" charset="0"/>
                <a:cs typeface="Times New Roman" panose="02020603050405020304" pitchFamily="18" charset="0"/>
              </a:rPr>
              <a:t>For a person to be detected they have to be in range of the pir motion sensor to detect or they have to make a enough sound to be detected. For gas to be detected there has to be a amount of gas that could cause fire to be detected by the gas sensor.</a:t>
            </a:r>
            <a:endParaRPr lang="en-IE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C0C75A-283D-3847-9CD4-0DA7C7E4F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41" y="1397531"/>
            <a:ext cx="3429939" cy="13338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DFB416-0D03-CB42-AF80-0697CE7FDE54}"/>
              </a:ext>
            </a:extLst>
          </p:cNvPr>
          <p:cNvSpPr txBox="1"/>
          <p:nvPr/>
        </p:nvSpPr>
        <p:spPr>
          <a:xfrm>
            <a:off x="8632135" y="1695754"/>
            <a:ext cx="3047724" cy="77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23" b="1" dirty="0"/>
              <a:t>Mohammad Ahmad</a:t>
            </a:r>
          </a:p>
          <a:p>
            <a:pPr algn="ctr"/>
            <a:r>
              <a:rPr lang="en-US" sz="2223" b="1" dirty="0"/>
              <a:t>G00321094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C14FDD-EB7C-4CD2-BD48-7902D92BAEDC}"/>
              </a:ext>
            </a:extLst>
          </p:cNvPr>
          <p:cNvSpPr txBox="1"/>
          <p:nvPr/>
        </p:nvSpPr>
        <p:spPr>
          <a:xfrm>
            <a:off x="9634927" y="4134726"/>
            <a:ext cx="2652328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Components</a:t>
            </a:r>
          </a:p>
          <a:p>
            <a:endParaRPr lang="en-US" sz="1500" b="1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Arduino 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Gas Sensor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PIR Motion Sensor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Touch Sensor 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Rotary Angle Sensor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Buzzer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LED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LCD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9D4B61-04CD-4384-9ECE-47DC6B222771}"/>
              </a:ext>
            </a:extLst>
          </p:cNvPr>
          <p:cNvSpPr txBox="1"/>
          <p:nvPr/>
        </p:nvSpPr>
        <p:spPr>
          <a:xfrm>
            <a:off x="9673069" y="6803103"/>
            <a:ext cx="228884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Language</a:t>
            </a:r>
          </a:p>
          <a:p>
            <a:endParaRPr lang="en-US" sz="1500" b="1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400"/>
              <a:t> </a:t>
            </a:r>
            <a:r>
              <a:rPr lang="en-US" sz="1400" dirty="0"/>
              <a:t>C++</a:t>
            </a:r>
          </a:p>
          <a:p>
            <a:endParaRPr lang="en-US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3E867C1D-5CD3-471D-BD4B-B38693EAE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438" y="3410465"/>
            <a:ext cx="5359490" cy="479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50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146</TotalTime>
  <Words>162</Words>
  <Application>Microsoft Office PowerPoint</Application>
  <PresentationFormat>A3 Paper (297x420 mm)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Wingdings</vt:lpstr>
      <vt:lpstr>Organic</vt:lpstr>
      <vt:lpstr>Burglar Alarm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Bell</dc:title>
  <dc:creator>ABUSAFYAN AHMAD - STUDENT</dc:creator>
  <cp:lastModifiedBy>Mohammad Ahmad</cp:lastModifiedBy>
  <cp:revision>28</cp:revision>
  <dcterms:created xsi:type="dcterms:W3CDTF">2020-02-27T09:30:52Z</dcterms:created>
  <dcterms:modified xsi:type="dcterms:W3CDTF">2021-05-12T16:58:00Z</dcterms:modified>
</cp:coreProperties>
</file>