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9" r:id="rId1"/>
  </p:sldMasterIdLst>
  <p:sldIdLst>
    <p:sldId id="257" r:id="rId2"/>
  </p:sldIdLst>
  <p:sldSz cx="12801600" cy="96012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46"/>
    <p:restoredTop sz="94720"/>
  </p:normalViewPr>
  <p:slideViewPr>
    <p:cSldViewPr snapToGrid="0" snapToObjects="1">
      <p:cViewPr varScale="1">
        <p:scale>
          <a:sx n="86" d="100"/>
          <a:sy n="86" d="100"/>
        </p:scale>
        <p:origin x="1968" y="2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354847" y="1123220"/>
            <a:ext cx="7865921" cy="3558003"/>
          </a:xfrm>
        </p:spPr>
        <p:txBody>
          <a:bodyPr bIns="0" anchor="b">
            <a:normAutofit/>
          </a:bodyPr>
          <a:lstStyle>
            <a:lvl1pPr algn="l">
              <a:defRPr sz="7560"/>
            </a:lvl1pPr>
          </a:lstStyle>
          <a:p>
            <a:r>
              <a:rPr lang="en-US"/>
              <a:t>Click to edit Master title style</a:t>
            </a:r>
            <a:endParaRPr lang="en-US" dirty="0"/>
          </a:p>
        </p:txBody>
      </p:sp>
      <p:sp>
        <p:nvSpPr>
          <p:cNvPr id="3" name="Subtitle 2"/>
          <p:cNvSpPr>
            <a:spLocks noGrp="1"/>
          </p:cNvSpPr>
          <p:nvPr>
            <p:ph type="subTitle" idx="1"/>
          </p:nvPr>
        </p:nvSpPr>
        <p:spPr>
          <a:xfrm>
            <a:off x="3354847" y="4943688"/>
            <a:ext cx="7865921" cy="1368669"/>
          </a:xfrm>
        </p:spPr>
        <p:txBody>
          <a:bodyPr tIns="91440" bIns="91440">
            <a:normAutofit/>
          </a:bodyPr>
          <a:lstStyle>
            <a:lvl1pPr marL="0" indent="0" algn="l">
              <a:buNone/>
              <a:defRPr sz="2240" b="0" cap="all" baseline="0">
                <a:solidFill>
                  <a:schemeClr val="tx1"/>
                </a:solidFill>
              </a:defRPr>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8/22/20</a:t>
            </a:fld>
            <a:endParaRPr lang="en-US" dirty="0"/>
          </a:p>
        </p:txBody>
      </p:sp>
      <p:sp>
        <p:nvSpPr>
          <p:cNvPr id="5" name="Footer Placeholder 4"/>
          <p:cNvSpPr>
            <a:spLocks noGrp="1"/>
          </p:cNvSpPr>
          <p:nvPr>
            <p:ph type="ftr" sz="quarter" idx="11"/>
          </p:nvPr>
        </p:nvSpPr>
        <p:spPr>
          <a:xfrm>
            <a:off x="3354847" y="461032"/>
            <a:ext cx="4320809" cy="432881"/>
          </a:xfrm>
        </p:spPr>
        <p:txBody>
          <a:bodyPr/>
          <a:lstStyle/>
          <a:p>
            <a:endParaRPr lang="en-US" dirty="0"/>
          </a:p>
        </p:txBody>
      </p:sp>
      <p:sp>
        <p:nvSpPr>
          <p:cNvPr id="6" name="Slide Number Placeholder 5"/>
          <p:cNvSpPr>
            <a:spLocks noGrp="1"/>
          </p:cNvSpPr>
          <p:nvPr>
            <p:ph type="sldNum" sz="quarter" idx="12"/>
          </p:nvPr>
        </p:nvSpPr>
        <p:spPr>
          <a:xfrm>
            <a:off x="2008585" y="1118562"/>
            <a:ext cx="1122807" cy="705009"/>
          </a:xfrm>
        </p:spPr>
        <p:txBody>
          <a:bodyPr/>
          <a:lstStyle/>
          <a:p>
            <a:fld id="{3A98EE3D-8CD1-4C3F-BD1C-C98C9596463C}" type="slidenum">
              <a:rPr lang="en-US" smtClean="0"/>
              <a:t>‹#›</a:t>
            </a:fld>
            <a:endParaRPr lang="en-US" dirty="0"/>
          </a:p>
        </p:txBody>
      </p:sp>
      <p:cxnSp>
        <p:nvCxnSpPr>
          <p:cNvPr id="15" name="Straight Connector 14"/>
          <p:cNvCxnSpPr/>
          <p:nvPr/>
        </p:nvCxnSpPr>
        <p:spPr>
          <a:xfrm>
            <a:off x="3354847" y="4939959"/>
            <a:ext cx="786592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9181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2020888" y="2585923"/>
            <a:ext cx="919988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8/22/20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65218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685240" y="1118564"/>
            <a:ext cx="1544238" cy="6523845"/>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020888" y="1118564"/>
            <a:ext cx="7421533" cy="652384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8/22/20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9685239" y="1118564"/>
            <a:ext cx="0" cy="6523845"/>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04711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8/22/20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33" name="Straight Connector 32"/>
          <p:cNvCxnSpPr/>
          <p:nvPr/>
        </p:nvCxnSpPr>
        <p:spPr>
          <a:xfrm>
            <a:off x="2020888" y="2585923"/>
            <a:ext cx="919988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2290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20887" y="2458582"/>
            <a:ext cx="7863803" cy="2643130"/>
          </a:xfrm>
        </p:spPr>
        <p:txBody>
          <a:bodyPr anchor="b">
            <a:normAutofit/>
          </a:bodyPr>
          <a:lstStyle>
            <a:lvl1pPr algn="l">
              <a:defRPr sz="4480"/>
            </a:lvl1pPr>
          </a:lstStyle>
          <a:p>
            <a:r>
              <a:rPr lang="en-US"/>
              <a:t>Click to edit Master title style</a:t>
            </a:r>
            <a:endParaRPr lang="en-US" dirty="0"/>
          </a:p>
        </p:txBody>
      </p:sp>
      <p:sp>
        <p:nvSpPr>
          <p:cNvPr id="3" name="Text Placeholder 2"/>
          <p:cNvSpPr>
            <a:spLocks noGrp="1"/>
          </p:cNvSpPr>
          <p:nvPr>
            <p:ph type="body" idx="1"/>
          </p:nvPr>
        </p:nvSpPr>
        <p:spPr>
          <a:xfrm>
            <a:off x="2020889" y="5328675"/>
            <a:ext cx="7863803" cy="1418101"/>
          </a:xfrm>
        </p:spPr>
        <p:txBody>
          <a:bodyPr tIns="91440">
            <a:normAutofit/>
          </a:bodyPr>
          <a:lstStyle>
            <a:lvl1pPr marL="0" indent="0" algn="l">
              <a:buNone/>
              <a:defRPr sz="2520">
                <a:solidFill>
                  <a:schemeClr val="tx1"/>
                </a:solidFill>
              </a:defRPr>
            </a:lvl1pPr>
            <a:lvl2pPr marL="480060" indent="0">
              <a:buNone/>
              <a:defRPr sz="2100">
                <a:solidFill>
                  <a:schemeClr val="tx1">
                    <a:tint val="75000"/>
                  </a:schemeClr>
                </a:solidFill>
              </a:defRPr>
            </a:lvl2pPr>
            <a:lvl3pPr marL="960120" indent="0">
              <a:buNone/>
              <a:defRPr sz="1890">
                <a:solidFill>
                  <a:schemeClr val="tx1">
                    <a:tint val="75000"/>
                  </a:schemeClr>
                </a:solidFill>
              </a:defRPr>
            </a:lvl3pPr>
            <a:lvl4pPr marL="1440180" indent="0">
              <a:buNone/>
              <a:defRPr sz="1680">
                <a:solidFill>
                  <a:schemeClr val="tx1">
                    <a:tint val="75000"/>
                  </a:schemeClr>
                </a:solidFill>
              </a:defRPr>
            </a:lvl4pPr>
            <a:lvl5pPr marL="1920240" indent="0">
              <a:buNone/>
              <a:defRPr sz="1680">
                <a:solidFill>
                  <a:schemeClr val="tx1">
                    <a:tint val="75000"/>
                  </a:schemeClr>
                </a:solidFill>
              </a:defRPr>
            </a:lvl5pPr>
            <a:lvl6pPr marL="2400300" indent="0">
              <a:buNone/>
              <a:defRPr sz="1680">
                <a:solidFill>
                  <a:schemeClr val="tx1">
                    <a:tint val="75000"/>
                  </a:schemeClr>
                </a:solidFill>
              </a:defRPr>
            </a:lvl6pPr>
            <a:lvl7pPr marL="2880360" indent="0">
              <a:buNone/>
              <a:defRPr sz="1680">
                <a:solidFill>
                  <a:schemeClr val="tx1">
                    <a:tint val="75000"/>
                  </a:schemeClr>
                </a:solidFill>
              </a:defRPr>
            </a:lvl7pPr>
            <a:lvl8pPr marL="3360420" indent="0">
              <a:buNone/>
              <a:defRPr sz="1680">
                <a:solidFill>
                  <a:schemeClr val="tx1">
                    <a:tint val="75000"/>
                  </a:schemeClr>
                </a:solidFill>
              </a:defRPr>
            </a:lvl8pPr>
            <a:lvl9pPr marL="384048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8/22/20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2020887" y="5326979"/>
            <a:ext cx="786380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43519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020888" y="1126847"/>
            <a:ext cx="9199880" cy="148302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020887" y="2819510"/>
            <a:ext cx="4376219" cy="48125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844855" y="2819511"/>
            <a:ext cx="4375913" cy="48125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8/22/20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33" name="Straight Connector 32"/>
          <p:cNvCxnSpPr/>
          <p:nvPr/>
        </p:nvCxnSpPr>
        <p:spPr>
          <a:xfrm>
            <a:off x="2020888" y="2585923"/>
            <a:ext cx="919988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19978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2020888" y="2585923"/>
            <a:ext cx="919988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2020887" y="1125830"/>
            <a:ext cx="9199882" cy="1478847"/>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20888" y="2827371"/>
            <a:ext cx="4376072" cy="1122720"/>
          </a:xfrm>
        </p:spPr>
        <p:txBody>
          <a:bodyPr anchor="b">
            <a:normAutofit/>
          </a:bodyPr>
          <a:lstStyle>
            <a:lvl1pPr marL="0" indent="0">
              <a:lnSpc>
                <a:spcPct val="100000"/>
              </a:lnSpc>
              <a:buNone/>
              <a:defRPr sz="3080" b="0" cap="all" baseline="0">
                <a:solidFill>
                  <a:schemeClr val="accent1"/>
                </a:solidFill>
              </a:defRPr>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Click to edit Master text styles</a:t>
            </a:r>
          </a:p>
        </p:txBody>
      </p:sp>
      <p:sp>
        <p:nvSpPr>
          <p:cNvPr id="4" name="Content Placeholder 3"/>
          <p:cNvSpPr>
            <a:spLocks noGrp="1"/>
          </p:cNvSpPr>
          <p:nvPr>
            <p:ph sz="half" idx="2"/>
          </p:nvPr>
        </p:nvSpPr>
        <p:spPr>
          <a:xfrm>
            <a:off x="2020888" y="3953979"/>
            <a:ext cx="4376072" cy="3702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44855" y="2832206"/>
            <a:ext cx="4375913" cy="1123132"/>
          </a:xfrm>
        </p:spPr>
        <p:txBody>
          <a:bodyPr anchor="b">
            <a:normAutofit/>
          </a:bodyPr>
          <a:lstStyle>
            <a:lvl1pPr marL="0" indent="0">
              <a:lnSpc>
                <a:spcPct val="100000"/>
              </a:lnSpc>
              <a:buNone/>
              <a:defRPr sz="3080" b="0" cap="all" baseline="0">
                <a:solidFill>
                  <a:schemeClr val="accent1"/>
                </a:solidFill>
              </a:defRPr>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Click to edit Master text styles</a:t>
            </a:r>
          </a:p>
        </p:txBody>
      </p:sp>
      <p:sp>
        <p:nvSpPr>
          <p:cNvPr id="6" name="Content Placeholder 5"/>
          <p:cNvSpPr>
            <a:spLocks noGrp="1"/>
          </p:cNvSpPr>
          <p:nvPr>
            <p:ph sz="quarter" idx="4"/>
          </p:nvPr>
        </p:nvSpPr>
        <p:spPr>
          <a:xfrm>
            <a:off x="6844855" y="3950088"/>
            <a:ext cx="4375913" cy="36923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8/22/20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46678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2020888" y="2585923"/>
            <a:ext cx="919988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8/22/20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79995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8/22/20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66651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4659" y="1118563"/>
            <a:ext cx="3396330" cy="3145964"/>
          </a:xfrm>
        </p:spPr>
        <p:txBody>
          <a:bodyPr anchor="b">
            <a:normAutofit/>
          </a:bodyPr>
          <a:lstStyle>
            <a:lvl1pPr algn="l">
              <a:defRPr sz="3360"/>
            </a:lvl1pPr>
          </a:lstStyle>
          <a:p>
            <a:r>
              <a:rPr lang="en-US"/>
              <a:t>Click to edit Master title style</a:t>
            </a:r>
            <a:endParaRPr lang="en-US" dirty="0"/>
          </a:p>
        </p:txBody>
      </p:sp>
      <p:sp>
        <p:nvSpPr>
          <p:cNvPr id="3" name="Content Placeholder 2"/>
          <p:cNvSpPr>
            <a:spLocks noGrp="1"/>
          </p:cNvSpPr>
          <p:nvPr>
            <p:ph idx="1"/>
          </p:nvPr>
        </p:nvSpPr>
        <p:spPr>
          <a:xfrm>
            <a:off x="5861319" y="1118564"/>
            <a:ext cx="5359449" cy="652235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14659" y="4487690"/>
            <a:ext cx="3398317" cy="3147453"/>
          </a:xfrm>
        </p:spPr>
        <p:txBody>
          <a:bodyPr>
            <a:normAutofit/>
          </a:bodyPr>
          <a:lstStyle>
            <a:lvl1pPr marL="0" indent="0" algn="l">
              <a:buNone/>
              <a:defRPr sz="224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8/22/20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17" name="Straight Connector 16"/>
          <p:cNvCxnSpPr/>
          <p:nvPr/>
        </p:nvCxnSpPr>
        <p:spPr>
          <a:xfrm>
            <a:off x="2018447" y="4487687"/>
            <a:ext cx="339258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9688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6995102" y="675040"/>
            <a:ext cx="4915942" cy="720874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2021808" y="1581318"/>
            <a:ext cx="4542909" cy="2562818"/>
          </a:xfrm>
        </p:spPr>
        <p:txBody>
          <a:bodyPr anchor="b">
            <a:normAutofit/>
          </a:bodyPr>
          <a:lstStyle>
            <a:lvl1pPr>
              <a:defRPr sz="448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96179" y="1571561"/>
            <a:ext cx="3128997" cy="5412858"/>
          </a:xfrm>
          <a:solidFill>
            <a:schemeClr val="bg1">
              <a:lumMod val="85000"/>
            </a:schemeClr>
          </a:solidFill>
          <a:ln w="9525" cap="sq">
            <a:noFill/>
            <a:miter lim="800000"/>
          </a:ln>
          <a:effectLst/>
        </p:spPr>
        <p:txBody>
          <a:bodyPr anchor="t"/>
          <a:lstStyle>
            <a:lvl1pPr marL="0" indent="0" algn="ctr">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t>Click icon to add picture</a:t>
            </a:r>
            <a:endParaRPr lang="en-US" dirty="0"/>
          </a:p>
        </p:txBody>
      </p:sp>
      <p:sp>
        <p:nvSpPr>
          <p:cNvPr id="4" name="Text Placeholder 3"/>
          <p:cNvSpPr>
            <a:spLocks noGrp="1"/>
          </p:cNvSpPr>
          <p:nvPr>
            <p:ph type="body" sz="half" idx="2"/>
          </p:nvPr>
        </p:nvSpPr>
        <p:spPr>
          <a:xfrm>
            <a:off x="2020889" y="4404389"/>
            <a:ext cx="4536400" cy="2805239"/>
          </a:xfrm>
        </p:spPr>
        <p:txBody>
          <a:bodyPr>
            <a:normAutofit/>
          </a:bodyPr>
          <a:lstStyle>
            <a:lvl1pPr marL="0" indent="0" algn="l">
              <a:buNone/>
              <a:defRPr sz="252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US"/>
              <a:t>Click to edit Master text styles</a:t>
            </a:r>
          </a:p>
        </p:txBody>
      </p:sp>
      <p:sp>
        <p:nvSpPr>
          <p:cNvPr id="5" name="Date Placeholder 4"/>
          <p:cNvSpPr>
            <a:spLocks noGrp="1"/>
          </p:cNvSpPr>
          <p:nvPr>
            <p:ph type="dt" sz="half" idx="10"/>
          </p:nvPr>
        </p:nvSpPr>
        <p:spPr>
          <a:xfrm>
            <a:off x="2011330" y="7657801"/>
            <a:ext cx="4553388" cy="448172"/>
          </a:xfrm>
        </p:spPr>
        <p:txBody>
          <a:bodyPr/>
          <a:lstStyle>
            <a:lvl1pPr algn="l">
              <a:defRPr/>
            </a:lvl1pPr>
          </a:lstStyle>
          <a:p>
            <a:fld id="{4907D986-8816-4272-A432-0437A28A9828}" type="datetime1">
              <a:rPr lang="en-US" smtClean="0"/>
              <a:t>8/22/20</a:t>
            </a:fld>
            <a:endParaRPr lang="en-US" dirty="0"/>
          </a:p>
        </p:txBody>
      </p:sp>
      <p:sp>
        <p:nvSpPr>
          <p:cNvPr id="6" name="Footer Placeholder 5"/>
          <p:cNvSpPr>
            <a:spLocks noGrp="1"/>
          </p:cNvSpPr>
          <p:nvPr>
            <p:ph type="ftr" sz="quarter" idx="11"/>
          </p:nvPr>
        </p:nvSpPr>
        <p:spPr>
          <a:xfrm>
            <a:off x="2012543" y="446098"/>
            <a:ext cx="4552174" cy="449303"/>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31" name="Straight Connector 30"/>
          <p:cNvCxnSpPr/>
          <p:nvPr/>
        </p:nvCxnSpPr>
        <p:spPr>
          <a:xfrm>
            <a:off x="2017793" y="4401047"/>
            <a:ext cx="453882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36631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822028"/>
            <a:ext cx="12801600" cy="5711328"/>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8533355"/>
            <a:ext cx="12801601" cy="1084618"/>
          </a:xfrm>
          <a:prstGeom prst="rect">
            <a:avLst/>
          </a:prstGeom>
        </p:spPr>
      </p:pic>
      <p:cxnSp>
        <p:nvCxnSpPr>
          <p:cNvPr id="13" name="Straight Connector 12"/>
          <p:cNvCxnSpPr/>
          <p:nvPr/>
        </p:nvCxnSpPr>
        <p:spPr>
          <a:xfrm>
            <a:off x="0" y="8541578"/>
            <a:ext cx="128016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2020888" y="1126329"/>
            <a:ext cx="9199880" cy="14689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020888" y="2822027"/>
            <a:ext cx="9199880" cy="483085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05159" y="462519"/>
            <a:ext cx="3315609" cy="432881"/>
          </a:xfrm>
          <a:prstGeom prst="rect">
            <a:avLst/>
          </a:prstGeom>
        </p:spPr>
        <p:txBody>
          <a:bodyPr vert="horz" lIns="91440" tIns="45720" rIns="91440" bIns="45720" rtlCol="0" anchor="ctr"/>
          <a:lstStyle>
            <a:lvl1pPr algn="r">
              <a:defRPr sz="1400">
                <a:solidFill>
                  <a:schemeClr val="tx1">
                    <a:tint val="75000"/>
                  </a:schemeClr>
                </a:solidFill>
              </a:defRPr>
            </a:lvl1pPr>
          </a:lstStyle>
          <a:p>
            <a:fld id="{62D6E202-B606-4609-B914-27C9371A1F6D}" type="datetime1">
              <a:rPr lang="en-US" smtClean="0"/>
              <a:t>8/22/20</a:t>
            </a:fld>
            <a:endParaRPr lang="en-US" dirty="0"/>
          </a:p>
        </p:txBody>
      </p:sp>
      <p:sp>
        <p:nvSpPr>
          <p:cNvPr id="5" name="Footer Placeholder 4"/>
          <p:cNvSpPr>
            <a:spLocks noGrp="1"/>
          </p:cNvSpPr>
          <p:nvPr>
            <p:ph type="ftr" sz="quarter" idx="3"/>
          </p:nvPr>
        </p:nvSpPr>
        <p:spPr>
          <a:xfrm>
            <a:off x="2020887" y="461032"/>
            <a:ext cx="5647606" cy="432881"/>
          </a:xfrm>
          <a:prstGeom prst="rect">
            <a:avLst/>
          </a:prstGeom>
        </p:spPr>
        <p:txBody>
          <a:bodyPr vert="horz" lIns="91440" tIns="45720" rIns="91440" bIns="45720" rtlCol="0" anchor="ctr"/>
          <a:lstStyle>
            <a:lvl1pPr algn="l">
              <a:defRPr sz="14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82815" y="1118562"/>
            <a:ext cx="1114044" cy="705009"/>
          </a:xfrm>
          <a:prstGeom prst="rect">
            <a:avLst/>
          </a:prstGeom>
        </p:spPr>
        <p:txBody>
          <a:bodyPr vert="horz" lIns="91440" tIns="45720" rIns="91440" bIns="45720" rtlCol="0" anchor="t"/>
          <a:lstStyle>
            <a:lvl1pPr algn="r">
              <a:defRPr sz="3920">
                <a:solidFill>
                  <a:schemeClr val="accent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376165622"/>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hf sldNum="0" hdr="0" ftr="0" dt="0"/>
  <p:txStyles>
    <p:titleStyle>
      <a:lvl1pPr algn="l" defTabSz="960120" rtl="0" eaLnBrk="1" latinLnBrk="0" hangingPunct="1">
        <a:lnSpc>
          <a:spcPct val="90000"/>
        </a:lnSpc>
        <a:spcBef>
          <a:spcPct val="0"/>
        </a:spcBef>
        <a:buNone/>
        <a:defRPr sz="4480" b="0" i="0" kern="1200" cap="all">
          <a:solidFill>
            <a:schemeClr val="tx1"/>
          </a:solidFill>
          <a:effectLst/>
          <a:latin typeface="+mj-lt"/>
          <a:ea typeface="+mj-ea"/>
          <a:cs typeface="+mj-cs"/>
        </a:defRPr>
      </a:lvl1pPr>
    </p:titleStyle>
    <p:bodyStyle>
      <a:lvl1pPr marL="320040" indent="-320040" algn="l" defTabSz="960120" rtl="0" eaLnBrk="1" latinLnBrk="0" hangingPunct="1">
        <a:lnSpc>
          <a:spcPct val="120000"/>
        </a:lnSpc>
        <a:spcBef>
          <a:spcPts val="1400"/>
        </a:spcBef>
        <a:buClr>
          <a:schemeClr val="accent1"/>
        </a:buClr>
        <a:buSzPct val="100000"/>
        <a:buFont typeface="Arial" panose="020B0604020202020204" pitchFamily="34" charset="0"/>
        <a:buChar char="•"/>
        <a:defRPr sz="2800" kern="1200" cap="none">
          <a:solidFill>
            <a:schemeClr val="tx1"/>
          </a:solidFill>
          <a:effectLst/>
          <a:latin typeface="+mn-lt"/>
          <a:ea typeface="+mn-ea"/>
          <a:cs typeface="+mn-cs"/>
        </a:defRPr>
      </a:lvl1pPr>
      <a:lvl2pPr marL="960120" indent="-320040" algn="l" defTabSz="960120" rtl="0" eaLnBrk="1" latinLnBrk="0" hangingPunct="1">
        <a:lnSpc>
          <a:spcPct val="120000"/>
        </a:lnSpc>
        <a:spcBef>
          <a:spcPts val="700"/>
        </a:spcBef>
        <a:buClr>
          <a:schemeClr val="accent1"/>
        </a:buClr>
        <a:buSzPct val="100000"/>
        <a:buFont typeface="Arial" panose="020B0604020202020204" pitchFamily="34" charset="0"/>
        <a:buChar char="•"/>
        <a:defRPr sz="2240" kern="1200" cap="none" baseline="0">
          <a:solidFill>
            <a:schemeClr val="tx1"/>
          </a:solidFill>
          <a:effectLst/>
          <a:latin typeface="+mn-lt"/>
          <a:ea typeface="+mn-ea"/>
          <a:cs typeface="+mn-cs"/>
        </a:defRPr>
      </a:lvl2pPr>
      <a:lvl3pPr marL="1600200" indent="-320040" algn="l" defTabSz="960120" rtl="0" eaLnBrk="1" latinLnBrk="0" hangingPunct="1">
        <a:lnSpc>
          <a:spcPct val="120000"/>
        </a:lnSpc>
        <a:spcBef>
          <a:spcPts val="700"/>
        </a:spcBef>
        <a:buClr>
          <a:schemeClr val="accent1"/>
        </a:buClr>
        <a:buSzPct val="100000"/>
        <a:buFont typeface="Arial" panose="020B0604020202020204" pitchFamily="34" charset="0"/>
        <a:buChar char="•"/>
        <a:defRPr sz="2240" kern="1200" cap="none">
          <a:solidFill>
            <a:schemeClr val="tx1"/>
          </a:solidFill>
          <a:effectLst/>
          <a:latin typeface="+mn-lt"/>
          <a:ea typeface="+mn-ea"/>
          <a:cs typeface="+mn-cs"/>
        </a:defRPr>
      </a:lvl3pPr>
      <a:lvl4pPr marL="2240280" indent="-320040" algn="l" defTabSz="960120" rtl="0" eaLnBrk="1" latinLnBrk="0" hangingPunct="1">
        <a:lnSpc>
          <a:spcPct val="120000"/>
        </a:lnSpc>
        <a:spcBef>
          <a:spcPts val="700"/>
        </a:spcBef>
        <a:buClr>
          <a:schemeClr val="accent1"/>
        </a:buClr>
        <a:buSzPct val="100000"/>
        <a:buFont typeface="Arial" panose="020B0604020202020204" pitchFamily="34" charset="0"/>
        <a:buChar char="•"/>
        <a:defRPr sz="1960" kern="1200" cap="none" baseline="0">
          <a:solidFill>
            <a:schemeClr val="tx1"/>
          </a:solidFill>
          <a:effectLst/>
          <a:latin typeface="+mn-lt"/>
          <a:ea typeface="+mn-ea"/>
          <a:cs typeface="+mn-cs"/>
        </a:defRPr>
      </a:lvl4pPr>
      <a:lvl5pPr marL="2880360" indent="-320040" algn="l" defTabSz="960120" rtl="0" eaLnBrk="1" latinLnBrk="0" hangingPunct="1">
        <a:lnSpc>
          <a:spcPct val="120000"/>
        </a:lnSpc>
        <a:spcBef>
          <a:spcPts val="700"/>
        </a:spcBef>
        <a:buClr>
          <a:schemeClr val="accent1"/>
        </a:buClr>
        <a:buSzPct val="100000"/>
        <a:buFont typeface="Arial" panose="020B0604020202020204" pitchFamily="34" charset="0"/>
        <a:buChar char="•"/>
        <a:defRPr sz="1680" kern="1200" cap="none">
          <a:solidFill>
            <a:schemeClr val="tx1"/>
          </a:solidFill>
          <a:effectLst/>
          <a:latin typeface="+mn-lt"/>
          <a:ea typeface="+mn-ea"/>
          <a:cs typeface="+mn-cs"/>
        </a:defRPr>
      </a:lvl5pPr>
      <a:lvl6pPr marL="3520440" indent="-320040" algn="l" defTabSz="1280160" rtl="0" eaLnBrk="1" latinLnBrk="0" hangingPunct="1">
        <a:lnSpc>
          <a:spcPct val="120000"/>
        </a:lnSpc>
        <a:spcBef>
          <a:spcPts val="700"/>
        </a:spcBef>
        <a:buClr>
          <a:schemeClr val="accent1"/>
        </a:buClr>
        <a:buSzPct val="100000"/>
        <a:buFont typeface="Arial" panose="020B0604020202020204" pitchFamily="34" charset="0"/>
        <a:buChar char="•"/>
        <a:defRPr sz="1680" kern="1200">
          <a:solidFill>
            <a:schemeClr val="tx1"/>
          </a:solidFill>
          <a:effectLst/>
          <a:latin typeface="+mn-lt"/>
          <a:ea typeface="+mn-ea"/>
          <a:cs typeface="+mn-cs"/>
        </a:defRPr>
      </a:lvl6pPr>
      <a:lvl7pPr marL="4160520" indent="-320040" algn="l" defTabSz="1280160" rtl="0" eaLnBrk="1" latinLnBrk="0" hangingPunct="1">
        <a:lnSpc>
          <a:spcPct val="120000"/>
        </a:lnSpc>
        <a:spcBef>
          <a:spcPts val="700"/>
        </a:spcBef>
        <a:buClr>
          <a:schemeClr val="accent1"/>
        </a:buClr>
        <a:buSzPct val="100000"/>
        <a:buFont typeface="Arial" panose="020B0604020202020204" pitchFamily="34" charset="0"/>
        <a:buChar char="•"/>
        <a:defRPr sz="1680" kern="1200">
          <a:solidFill>
            <a:schemeClr val="tx1"/>
          </a:solidFill>
          <a:effectLst/>
          <a:latin typeface="+mn-lt"/>
          <a:ea typeface="+mn-ea"/>
          <a:cs typeface="+mn-cs"/>
        </a:defRPr>
      </a:lvl7pPr>
      <a:lvl8pPr marL="4800600" indent="-320040" algn="l" defTabSz="1280160" rtl="0" eaLnBrk="1" latinLnBrk="0" hangingPunct="1">
        <a:lnSpc>
          <a:spcPct val="120000"/>
        </a:lnSpc>
        <a:spcBef>
          <a:spcPts val="700"/>
        </a:spcBef>
        <a:buClr>
          <a:schemeClr val="accent1"/>
        </a:buClr>
        <a:buSzPct val="100000"/>
        <a:buFont typeface="Arial" panose="020B0604020202020204" pitchFamily="34" charset="0"/>
        <a:buChar char="•"/>
        <a:defRPr sz="1680" kern="1200" baseline="0">
          <a:solidFill>
            <a:schemeClr val="tx1"/>
          </a:solidFill>
          <a:effectLst/>
          <a:latin typeface="+mn-lt"/>
          <a:ea typeface="+mn-ea"/>
          <a:cs typeface="+mn-cs"/>
        </a:defRPr>
      </a:lvl8pPr>
      <a:lvl9pPr marL="5440680" indent="-320040" algn="l" defTabSz="1280160" rtl="0" eaLnBrk="1" latinLnBrk="0" hangingPunct="1">
        <a:lnSpc>
          <a:spcPct val="120000"/>
        </a:lnSpc>
        <a:spcBef>
          <a:spcPts val="700"/>
        </a:spcBef>
        <a:buClr>
          <a:schemeClr val="accent1"/>
        </a:buClr>
        <a:buSzPct val="100000"/>
        <a:buFont typeface="Arial" panose="020B0604020202020204" pitchFamily="34" charset="0"/>
        <a:buChar char="•"/>
        <a:defRPr sz="1680" kern="1200" baseline="0">
          <a:solidFill>
            <a:schemeClr val="tx1"/>
          </a:solidFill>
          <a:effectLst/>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tif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EFE22-41EE-9543-B1E6-8531FB0BD3CE}"/>
              </a:ext>
            </a:extLst>
          </p:cNvPr>
          <p:cNvSpPr>
            <a:spLocks noGrp="1"/>
          </p:cNvSpPr>
          <p:nvPr>
            <p:ph type="title"/>
          </p:nvPr>
        </p:nvSpPr>
        <p:spPr>
          <a:xfrm>
            <a:off x="4665269" y="792942"/>
            <a:ext cx="3200843" cy="737420"/>
          </a:xfrm>
        </p:spPr>
        <p:txBody>
          <a:bodyPr>
            <a:normAutofit fontScale="90000"/>
          </a:bodyPr>
          <a:lstStyle/>
          <a:p>
            <a:pPr algn="ctr"/>
            <a:r>
              <a:rPr lang="en-US" dirty="0"/>
              <a:t>SmarT Bell</a:t>
            </a:r>
          </a:p>
        </p:txBody>
      </p:sp>
      <p:sp>
        <p:nvSpPr>
          <p:cNvPr id="3" name="Content Placeholder 2">
            <a:extLst>
              <a:ext uri="{FF2B5EF4-FFF2-40B4-BE49-F238E27FC236}">
                <a16:creationId xmlns:a16="http://schemas.microsoft.com/office/drawing/2014/main" id="{95A80FC1-8696-B546-BEAF-D1AD68A4AA62}"/>
              </a:ext>
            </a:extLst>
          </p:cNvPr>
          <p:cNvSpPr>
            <a:spLocks noGrp="1"/>
          </p:cNvSpPr>
          <p:nvPr>
            <p:ph idx="1"/>
          </p:nvPr>
        </p:nvSpPr>
        <p:spPr>
          <a:xfrm>
            <a:off x="1121740" y="3305385"/>
            <a:ext cx="3032249" cy="4231351"/>
          </a:xfrm>
        </p:spPr>
        <p:txBody>
          <a:bodyPr>
            <a:normAutofit fontScale="40000" lnSpcReduction="20000"/>
          </a:bodyPr>
          <a:lstStyle/>
          <a:p>
            <a:pPr marL="0" indent="0" algn="just">
              <a:buNone/>
            </a:pPr>
            <a:r>
              <a:rPr lang="en-IE" sz="3500" b="1" dirty="0"/>
              <a:t>SUMMARY</a:t>
            </a:r>
          </a:p>
          <a:p>
            <a:pPr marL="0" indent="0" algn="just">
              <a:buNone/>
            </a:pPr>
            <a:endParaRPr lang="en-IE" sz="3500" b="1" dirty="0"/>
          </a:p>
          <a:p>
            <a:pPr algn="just">
              <a:buFont typeface="Wingdings" panose="05000000000000000000" pitchFamily="2" charset="2"/>
              <a:buChar char="Ø"/>
            </a:pPr>
            <a:r>
              <a:rPr lang="en-IE" sz="3400" b="1" dirty="0"/>
              <a:t>Smart Bell </a:t>
            </a:r>
            <a:r>
              <a:rPr lang="en-IE" sz="3400" dirty="0"/>
              <a:t>is a smart doorbell system. The camera uses face recognition and detects a person when they arrive at the door.   When someone walks in front of the camera it sends an alert to the user's phone,  stating the name of the recognised person or it will state ‘</a:t>
            </a:r>
            <a:r>
              <a:rPr lang="en-IE" sz="3400" i="1" dirty="0"/>
              <a:t>unrecognised person outside</a:t>
            </a:r>
            <a:r>
              <a:rPr lang="en-IE" sz="3400" dirty="0"/>
              <a:t>’’. </a:t>
            </a:r>
          </a:p>
          <a:p>
            <a:pPr algn="just">
              <a:buFont typeface="Wingdings" panose="05000000000000000000" pitchFamily="2" charset="2"/>
              <a:buChar char="Ø"/>
            </a:pPr>
            <a:r>
              <a:rPr lang="en-IE" sz="3400" b="1" dirty="0"/>
              <a:t>Smart Bell </a:t>
            </a:r>
            <a:r>
              <a:rPr lang="en-IE" sz="3400" dirty="0"/>
              <a:t>also sends out an image of the person when the person is recognised.</a:t>
            </a:r>
            <a:endParaRPr lang="en-US" sz="3400" dirty="0"/>
          </a:p>
        </p:txBody>
      </p:sp>
      <p:pic>
        <p:nvPicPr>
          <p:cNvPr id="1026" name="Picture 2">
            <a:extLst>
              <a:ext uri="{FF2B5EF4-FFF2-40B4-BE49-F238E27FC236}">
                <a16:creationId xmlns:a16="http://schemas.microsoft.com/office/drawing/2014/main" id="{B4F01FD1-C87C-F545-9126-19F2409373D2}"/>
              </a:ext>
            </a:extLst>
          </p:cNvPr>
          <p:cNvPicPr>
            <a:picLocks noChangeAspect="1" noChangeArrowheads="1"/>
          </p:cNvPicPr>
          <p:nvPr/>
        </p:nvPicPr>
        <p:blipFill>
          <a:blip r:embed="rId2"/>
          <a:srcRect/>
          <a:stretch/>
        </p:blipFill>
        <p:spPr bwMode="auto">
          <a:xfrm>
            <a:off x="7604048" y="2065143"/>
            <a:ext cx="2030879" cy="13512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8D2D69C-C929-2E4E-A043-3469A8C01A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34927" y="2651137"/>
            <a:ext cx="2138645" cy="13084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F1C0C75A-283D-3847-9CD4-0DA7C7E4FD2A}"/>
              </a:ext>
            </a:extLst>
          </p:cNvPr>
          <p:cNvPicPr>
            <a:picLocks noChangeAspect="1"/>
          </p:cNvPicPr>
          <p:nvPr/>
        </p:nvPicPr>
        <p:blipFill>
          <a:blip r:embed="rId4"/>
          <a:stretch>
            <a:fillRect/>
          </a:stretch>
        </p:blipFill>
        <p:spPr>
          <a:xfrm>
            <a:off x="1121741" y="235572"/>
            <a:ext cx="3429939" cy="1333865"/>
          </a:xfrm>
          <a:prstGeom prst="rect">
            <a:avLst/>
          </a:prstGeom>
        </p:spPr>
      </p:pic>
      <p:sp>
        <p:nvSpPr>
          <p:cNvPr id="7" name="TextBox 6">
            <a:extLst>
              <a:ext uri="{FF2B5EF4-FFF2-40B4-BE49-F238E27FC236}">
                <a16:creationId xmlns:a16="http://schemas.microsoft.com/office/drawing/2014/main" id="{1BDFB416-0D03-CB42-AF80-0697CE7FDE54}"/>
              </a:ext>
            </a:extLst>
          </p:cNvPr>
          <p:cNvSpPr txBox="1"/>
          <p:nvPr/>
        </p:nvSpPr>
        <p:spPr>
          <a:xfrm>
            <a:off x="8632135" y="792942"/>
            <a:ext cx="3047724" cy="776495"/>
          </a:xfrm>
          <a:prstGeom prst="rect">
            <a:avLst/>
          </a:prstGeom>
          <a:noFill/>
        </p:spPr>
        <p:txBody>
          <a:bodyPr wrap="square" rtlCol="0">
            <a:spAutoFit/>
          </a:bodyPr>
          <a:lstStyle/>
          <a:p>
            <a:pPr algn="ctr"/>
            <a:r>
              <a:rPr lang="en-US" sz="2223" b="1" dirty="0"/>
              <a:t>Mohammad Ahmad</a:t>
            </a:r>
          </a:p>
          <a:p>
            <a:pPr algn="ctr"/>
            <a:r>
              <a:rPr lang="en-US" sz="2223" b="1" dirty="0"/>
              <a:t>G00321094</a:t>
            </a:r>
          </a:p>
        </p:txBody>
      </p:sp>
      <p:sp>
        <p:nvSpPr>
          <p:cNvPr id="4" name="TextBox 3">
            <a:extLst>
              <a:ext uri="{FF2B5EF4-FFF2-40B4-BE49-F238E27FC236}">
                <a16:creationId xmlns:a16="http://schemas.microsoft.com/office/drawing/2014/main" id="{CCC14FDD-EB7C-4CD2-BD48-7902D92BAEDC}"/>
              </a:ext>
            </a:extLst>
          </p:cNvPr>
          <p:cNvSpPr txBox="1"/>
          <p:nvPr/>
        </p:nvSpPr>
        <p:spPr>
          <a:xfrm>
            <a:off x="9634927" y="4134726"/>
            <a:ext cx="2652328" cy="1184940"/>
          </a:xfrm>
          <a:prstGeom prst="rect">
            <a:avLst/>
          </a:prstGeom>
          <a:noFill/>
        </p:spPr>
        <p:txBody>
          <a:bodyPr wrap="square" rtlCol="0">
            <a:spAutoFit/>
          </a:bodyPr>
          <a:lstStyle/>
          <a:p>
            <a:r>
              <a:rPr lang="en-US" sz="1400" b="1" dirty="0"/>
              <a:t>Components</a:t>
            </a:r>
          </a:p>
          <a:p>
            <a:endParaRPr lang="en-US" sz="1500" b="1" dirty="0"/>
          </a:p>
          <a:p>
            <a:pPr marL="342900" indent="-342900">
              <a:buClr>
                <a:schemeClr val="accent1"/>
              </a:buClr>
              <a:buFont typeface="Wingdings" panose="05000000000000000000" pitchFamily="2" charset="2"/>
              <a:buChar char="Ø"/>
            </a:pPr>
            <a:r>
              <a:rPr lang="en-US" sz="1400" dirty="0"/>
              <a:t>Raspberry Pi</a:t>
            </a:r>
          </a:p>
          <a:p>
            <a:pPr marL="342900" indent="-342900">
              <a:buClr>
                <a:schemeClr val="accent1"/>
              </a:buClr>
              <a:buFont typeface="Wingdings" panose="05000000000000000000" pitchFamily="2" charset="2"/>
              <a:buChar char="Ø"/>
            </a:pPr>
            <a:r>
              <a:rPr lang="en-US" sz="1400" dirty="0"/>
              <a:t>Camera</a:t>
            </a:r>
          </a:p>
          <a:p>
            <a:pPr marL="342900" indent="-342900">
              <a:buClr>
                <a:schemeClr val="accent1"/>
              </a:buClr>
              <a:buFont typeface="Wingdings" panose="05000000000000000000" pitchFamily="2" charset="2"/>
              <a:buChar char="Ø"/>
            </a:pPr>
            <a:r>
              <a:rPr lang="en-US" sz="1400" dirty="0"/>
              <a:t>PIR Motion Sensor</a:t>
            </a:r>
          </a:p>
        </p:txBody>
      </p:sp>
      <p:sp>
        <p:nvSpPr>
          <p:cNvPr id="5" name="TextBox 4">
            <a:extLst>
              <a:ext uri="{FF2B5EF4-FFF2-40B4-BE49-F238E27FC236}">
                <a16:creationId xmlns:a16="http://schemas.microsoft.com/office/drawing/2014/main" id="{AA9D2A04-3D58-4B26-9726-C07E3F2742FD}"/>
              </a:ext>
            </a:extLst>
          </p:cNvPr>
          <p:cNvSpPr txBox="1"/>
          <p:nvPr/>
        </p:nvSpPr>
        <p:spPr>
          <a:xfrm>
            <a:off x="9634927" y="5591136"/>
            <a:ext cx="2652328" cy="969496"/>
          </a:xfrm>
          <a:prstGeom prst="rect">
            <a:avLst/>
          </a:prstGeom>
          <a:noFill/>
        </p:spPr>
        <p:txBody>
          <a:bodyPr wrap="square" rtlCol="0">
            <a:spAutoFit/>
          </a:bodyPr>
          <a:lstStyle/>
          <a:p>
            <a:r>
              <a:rPr lang="en-US" sz="1400" b="1" dirty="0"/>
              <a:t>Features</a:t>
            </a:r>
          </a:p>
          <a:p>
            <a:endParaRPr lang="en-US" sz="1500" b="1" dirty="0"/>
          </a:p>
          <a:p>
            <a:pPr marL="342900" indent="-342900">
              <a:buClr>
                <a:schemeClr val="accent1"/>
              </a:buClr>
              <a:buFont typeface="Wingdings" panose="05000000000000000000" pitchFamily="2" charset="2"/>
              <a:buChar char="Ø"/>
            </a:pPr>
            <a:r>
              <a:rPr lang="en-US" sz="1400" dirty="0"/>
              <a:t>Face Recognition</a:t>
            </a:r>
          </a:p>
          <a:p>
            <a:pPr marL="342900" indent="-342900">
              <a:buClr>
                <a:schemeClr val="accent1"/>
              </a:buClr>
              <a:buFont typeface="Wingdings" panose="05000000000000000000" pitchFamily="2" charset="2"/>
              <a:buChar char="Ø"/>
            </a:pPr>
            <a:r>
              <a:rPr lang="en-US" sz="1400" dirty="0"/>
              <a:t>Sending Email via Wi-Fi </a:t>
            </a:r>
            <a:endParaRPr lang="en-IE" sz="1400" dirty="0"/>
          </a:p>
        </p:txBody>
      </p:sp>
      <p:sp>
        <p:nvSpPr>
          <p:cNvPr id="8" name="TextBox 7">
            <a:extLst>
              <a:ext uri="{FF2B5EF4-FFF2-40B4-BE49-F238E27FC236}">
                <a16:creationId xmlns:a16="http://schemas.microsoft.com/office/drawing/2014/main" id="{CE9D4B61-04CD-4384-9ECE-47DC6B222771}"/>
              </a:ext>
            </a:extLst>
          </p:cNvPr>
          <p:cNvSpPr txBox="1"/>
          <p:nvPr/>
        </p:nvSpPr>
        <p:spPr>
          <a:xfrm>
            <a:off x="9673069" y="6803103"/>
            <a:ext cx="2288840" cy="1031051"/>
          </a:xfrm>
          <a:prstGeom prst="rect">
            <a:avLst/>
          </a:prstGeom>
          <a:noFill/>
        </p:spPr>
        <p:txBody>
          <a:bodyPr wrap="square" rtlCol="0">
            <a:spAutoFit/>
          </a:bodyPr>
          <a:lstStyle/>
          <a:p>
            <a:r>
              <a:rPr lang="en-US" sz="1400" b="1" dirty="0"/>
              <a:t>Language</a:t>
            </a:r>
          </a:p>
          <a:p>
            <a:endParaRPr lang="en-US" sz="1500" b="1" dirty="0"/>
          </a:p>
          <a:p>
            <a:pPr marL="285750" indent="-285750">
              <a:buClr>
                <a:schemeClr val="accent1"/>
              </a:buClr>
              <a:buFont typeface="Wingdings" panose="05000000000000000000" pitchFamily="2" charset="2"/>
              <a:buChar char="Ø"/>
            </a:pPr>
            <a:r>
              <a:rPr lang="en-US" sz="1400" dirty="0"/>
              <a:t>Python</a:t>
            </a:r>
          </a:p>
          <a:p>
            <a:endParaRPr lang="en-US" dirty="0"/>
          </a:p>
        </p:txBody>
      </p:sp>
      <p:pic>
        <p:nvPicPr>
          <p:cNvPr id="10" name="Picture 9" descr="A close up of text on a white background&#10;&#10;Description automatically generated">
            <a:extLst>
              <a:ext uri="{FF2B5EF4-FFF2-40B4-BE49-F238E27FC236}">
                <a16:creationId xmlns:a16="http://schemas.microsoft.com/office/drawing/2014/main" id="{F0BA3C38-25B3-A04B-81EC-3D71BC745D7A}"/>
              </a:ext>
            </a:extLst>
          </p:cNvPr>
          <p:cNvPicPr>
            <a:picLocks noChangeAspect="1"/>
          </p:cNvPicPr>
          <p:nvPr/>
        </p:nvPicPr>
        <p:blipFill>
          <a:blip r:embed="rId5"/>
          <a:stretch>
            <a:fillRect/>
          </a:stretch>
        </p:blipFill>
        <p:spPr>
          <a:xfrm>
            <a:off x="4494738" y="3535745"/>
            <a:ext cx="4790577" cy="3904146"/>
          </a:xfrm>
          <a:prstGeom prst="rect">
            <a:avLst/>
          </a:prstGeom>
        </p:spPr>
      </p:pic>
    </p:spTree>
    <p:extLst>
      <p:ext uri="{BB962C8B-B14F-4D97-AF65-F5344CB8AC3E}">
        <p14:creationId xmlns:p14="http://schemas.microsoft.com/office/powerpoint/2010/main" val="320445036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90</TotalTime>
  <Words>95</Words>
  <Application>Microsoft Macintosh PowerPoint</Application>
  <PresentationFormat>A3 Paper (297x420 mm)</PresentationFormat>
  <Paragraphs>19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Gill Sans MT</vt:lpstr>
      <vt:lpstr>Wingdings</vt:lpstr>
      <vt:lpstr>Gallery</vt:lpstr>
      <vt:lpstr>SmarT Bell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Bell</dc:title>
  <dc:creator>ABUSAFYAN AHMAD - STUDENT</dc:creator>
  <cp:lastModifiedBy>MOHAMMAD AHMAD - Student</cp:lastModifiedBy>
  <cp:revision>18</cp:revision>
  <dcterms:created xsi:type="dcterms:W3CDTF">2020-02-27T09:30:52Z</dcterms:created>
  <dcterms:modified xsi:type="dcterms:W3CDTF">2020-08-22T14:12:31Z</dcterms:modified>
</cp:coreProperties>
</file>