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510" y="102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en-US" smtClean="0"/>
            </a:fld>
            <a:endParaRPr lang="en-US"/>
          </a:p>
        </p:txBody>
      </p:sp>
      <p:sp>
        <p:nvSpPr>
          <p:cNvPr id="4" name="Slide Image Placeho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1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/>
              <a:t>Second level 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3135" cy="811530"/>
          </a:xfrm>
        </p:spPr>
        <p:txBody>
          <a:bodyPr anchor="b">
            <a:no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 smtClean="0">
              <a:sym typeface="+mn-e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kumimoji="0" lang="en-US" sz="28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/>
          </a:p>
          <a:p>
            <a:pPr lvl="3"/>
            <a:r>
              <a:rPr lang="en-US" dirty="0" smtClean="0"/>
              <a:t>Fourth level</a:t>
            </a:r>
            <a:endParaRPr lang="en-US" dirty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Calibri Light" panose="020F0302020204030204" pitchFamily="34" charset="0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None/>
        <a:defRPr sz="2800" b="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35787"/>
            <a:ext cx="9144000" cy="2187001"/>
          </a:xfrm>
        </p:spPr>
        <p:txBody>
          <a:bodyPr/>
          <a:lstStyle/>
          <a:p>
            <a:r>
              <a:rPr lang="fr-FR" altLang="en-US" sz="9600" b="1">
                <a:solidFill>
                  <a:srgbClr val="FF0000"/>
                </a:solidFill>
                <a:latin typeface="Bahnschrift" panose="020B0502040204020203" charset="0"/>
                <a:cs typeface="Bahnschrift" panose="020B0502040204020203" charset="0"/>
              </a:rPr>
              <a:t>the gym</a:t>
            </a:r>
            <a:endParaRPr lang="fr-FR" altLang="en-US" sz="9600" b="1">
              <a:solidFill>
                <a:srgbClr val="FF0000"/>
              </a:solidFill>
              <a:latin typeface="Bahnschrift" panose="020B0502040204020203" charset="0"/>
              <a:cs typeface="Bahnschrift" panose="020B0502040204020203" charset="0"/>
            </a:endParaRPr>
          </a:p>
        </p:txBody>
      </p:sp>
      <p:pic>
        <p:nvPicPr>
          <p:cNvPr id="3" name="Image 2" descr="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20025" y="1512570"/>
            <a:ext cx="3445510" cy="3832225"/>
          </a:xfrm>
          <a:prstGeom prst="rect">
            <a:avLst/>
          </a:prstGeom>
        </p:spPr>
      </p:pic>
      <p:sp>
        <p:nvSpPr>
          <p:cNvPr id="4" name="Zone de texte 3"/>
          <p:cNvSpPr txBox="1"/>
          <p:nvPr/>
        </p:nvSpPr>
        <p:spPr>
          <a:xfrm>
            <a:off x="11478895" y="6360795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fr-FR" altLang="en-US"/>
              <a:t>1</a:t>
            </a:r>
            <a:endParaRPr lang="fr-F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fr-FR" altLang="en-US"/>
              <a:t>The website layout and its different interfaces </a:t>
            </a:r>
            <a:br>
              <a:rPr lang="fr-FR" altLang="en-US"/>
            </a:br>
            <a:r>
              <a:rPr lang="fr-FR" altLang="en-US"/>
              <a:t>according to who is logging in :</a:t>
            </a:r>
            <a:endParaRPr lang="fr-FR" alt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fr-FR" altLang="en-US"/>
              <a:t>Admin POV</a:t>
            </a:r>
            <a:endParaRPr lang="fr-FR" altLang="en-US"/>
          </a:p>
          <a:p>
            <a:r>
              <a:rPr lang="fr-FR" altLang="en-US"/>
              <a:t>Client POV</a:t>
            </a:r>
            <a:endParaRPr lang="fr-FR" altLang="en-US"/>
          </a:p>
          <a:p>
            <a:r>
              <a:rPr lang="fr-FR" altLang="en-US"/>
              <a:t>visitor POV</a:t>
            </a:r>
            <a:endParaRPr lang="fr-FR" altLang="en-US"/>
          </a:p>
        </p:txBody>
      </p:sp>
      <p:sp>
        <p:nvSpPr>
          <p:cNvPr id="4" name="Zone de texte 3"/>
          <p:cNvSpPr txBox="1"/>
          <p:nvPr/>
        </p:nvSpPr>
        <p:spPr>
          <a:xfrm>
            <a:off x="11518900" y="6400800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fr-FR" altLang="en-US"/>
              <a:t>2</a:t>
            </a:r>
            <a:endParaRPr lang="fr-FR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fr-FR" altLang="en-US"/>
              <a:t>the end goals of our website</a:t>
            </a:r>
            <a:endParaRPr lang="fr-FR" alt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fr-FR" altLang="en-US"/>
              <a:t>+ to attract new memebers </a:t>
            </a:r>
            <a:endParaRPr lang="fr-FR" altLang="en-US"/>
          </a:p>
          <a:p>
            <a:r>
              <a:rPr lang="fr-FR" altLang="en-US"/>
              <a:t>+ to provide current members with informations </a:t>
            </a:r>
            <a:endParaRPr lang="fr-FR" altLang="en-US"/>
          </a:p>
          <a:p>
            <a:r>
              <a:rPr lang="fr-FR" altLang="en-US"/>
              <a:t>+ to promote special events and promotions </a:t>
            </a:r>
            <a:endParaRPr lang="fr-FR" altLang="en-US"/>
          </a:p>
          <a:p>
            <a:r>
              <a:rPr lang="fr-FR" altLang="en-US"/>
              <a:t>+to build a better community</a:t>
            </a:r>
            <a:endParaRPr lang="fr-FR" altLang="en-US"/>
          </a:p>
        </p:txBody>
      </p:sp>
      <p:sp>
        <p:nvSpPr>
          <p:cNvPr id="4" name="Zone de texte 3"/>
          <p:cNvSpPr txBox="1"/>
          <p:nvPr/>
        </p:nvSpPr>
        <p:spPr>
          <a:xfrm>
            <a:off x="11578590" y="6390640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fr-FR" altLang="en-US"/>
              <a:t>3</a:t>
            </a:r>
            <a:endParaRPr lang="fr-FR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fr-FR" altLang="en-US" sz="6600">
                <a:solidFill>
                  <a:srgbClr val="C00000"/>
                </a:solidFill>
              </a:rPr>
              <a:t>Diagramme de classe : </a:t>
            </a:r>
            <a:endParaRPr lang="fr-FR" altLang="en-US" sz="6600">
              <a:solidFill>
                <a:srgbClr val="C0000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fr-FR" altLang="en-US"/>
          </a:p>
        </p:txBody>
      </p:sp>
      <p:pic>
        <p:nvPicPr>
          <p:cNvPr id="4" name="Image 3" descr="diagramme de class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7700" y="1584325"/>
            <a:ext cx="10625455" cy="520636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fr-FR" altLang="en-US" sz="6000">
                <a:solidFill>
                  <a:srgbClr val="FF0000"/>
                </a:solidFill>
              </a:rPr>
              <a:t>Diagramme de cas d’utlisation:</a:t>
            </a:r>
            <a:endParaRPr lang="fr-FR" altLang="en-US" sz="6000">
              <a:solidFill>
                <a:srgbClr val="FF000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fr-FR" altLang="en-US"/>
          </a:p>
        </p:txBody>
      </p:sp>
      <p:pic>
        <p:nvPicPr>
          <p:cNvPr id="4" name="Image 3" descr="Sous-modÃ¨le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1800" y="1825625"/>
            <a:ext cx="10898505" cy="478028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667000" y="2901315"/>
            <a:ext cx="5920105" cy="1684020"/>
          </a:xfrm>
        </p:spPr>
        <p:txBody>
          <a:bodyPr>
            <a:normAutofit/>
          </a:bodyPr>
          <a:p>
            <a:r>
              <a:rPr lang="fr-FR" altLang="en-US" sz="8800"/>
              <a:t>		</a:t>
            </a:r>
            <a:r>
              <a:rPr lang="fr-FR" altLang="en-US" sz="9600">
                <a:solidFill>
                  <a:srgbClr val="FF0000"/>
                </a:solidFill>
              </a:rPr>
              <a:t>merci</a:t>
            </a:r>
            <a:endParaRPr lang="fr-FR" altLang="en-US" sz="96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352</Words>
  <Application>WPS Presentation</Application>
  <PresentationFormat>宽屏</PresentationFormat>
  <Paragraphs>27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5" baseType="lpstr">
      <vt:lpstr>Arial</vt:lpstr>
      <vt:lpstr>SimSun</vt:lpstr>
      <vt:lpstr>Wingdings</vt:lpstr>
      <vt:lpstr>Calibri Light</vt:lpstr>
      <vt:lpstr>Bahnschrift</vt:lpstr>
      <vt:lpstr>Calibri</vt:lpstr>
      <vt:lpstr>Microsoft YaHei</vt:lpstr>
      <vt:lpstr>Arial Unicode MS</vt:lpstr>
      <vt:lpstr>Office Theme</vt:lpstr>
      <vt:lpstr>the gym</vt:lpstr>
      <vt:lpstr>The website layout and its different interfaces  according to who is logging in :</vt:lpstr>
      <vt:lpstr>the end goals of our website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21650</cp:lastModifiedBy>
  <cp:revision>3</cp:revision>
  <dcterms:created xsi:type="dcterms:W3CDTF">2023-04-13T09:14:00Z</dcterms:created>
  <dcterms:modified xsi:type="dcterms:W3CDTF">2023-04-13T10:29:54Z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1036-11.2.0.11516</vt:lpwstr>
  </property>
  <property fmtid="{D5CDD505-2E9C-101B-9397-08002B2CF9AE}" pid="3" name="ICV">
    <vt:lpwstr>3A3AF5DD9DE54668AE65100542D1626B</vt:lpwstr>
  </property>
</Properties>
</file>