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35787"/>
            <a:ext cx="9144000" cy="2187001"/>
          </a:xfrm>
        </p:spPr>
        <p:txBody>
          <a:bodyPr/>
          <a:lstStyle/>
          <a:p>
            <a:r>
              <a:rPr lang="fr-FR" altLang="en-US" sz="9600" b="1">
                <a:solidFill>
                  <a:srgbClr val="FF0000"/>
                </a:solidFill>
                <a:latin typeface="Bahnschrift" panose="020B0502040204020203" charset="0"/>
                <a:cs typeface="Bahnschrift" panose="020B0502040204020203" charset="0"/>
              </a:rPr>
              <a:t>the gym</a:t>
            </a:r>
            <a:endParaRPr lang="fr-FR" altLang="en-US" sz="9600" b="1">
              <a:solidFill>
                <a:srgbClr val="FF000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3" name="Image 2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0025" y="1512570"/>
            <a:ext cx="3445510" cy="3832225"/>
          </a:xfrm>
          <a:prstGeom prst="rect">
            <a:avLst/>
          </a:prstGeom>
        </p:spPr>
      </p:pic>
      <p:sp>
        <p:nvSpPr>
          <p:cNvPr id="4" name="Zone de texte 3"/>
          <p:cNvSpPr txBox="1"/>
          <p:nvPr/>
        </p:nvSpPr>
        <p:spPr>
          <a:xfrm>
            <a:off x="11478895" y="636079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1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fr-FR" altLang="en-US"/>
              <a:t>The website layout and its different interfaces </a:t>
            </a:r>
            <a:br>
              <a:rPr lang="fr-FR" altLang="en-US"/>
            </a:br>
            <a:r>
              <a:rPr lang="fr-FR" altLang="en-US"/>
              <a:t>according to who is logging in :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Admin POV</a:t>
            </a:r>
            <a:endParaRPr lang="fr-FR" altLang="en-US"/>
          </a:p>
          <a:p>
            <a:r>
              <a:rPr lang="fr-FR" altLang="en-US"/>
              <a:t>Client POV</a:t>
            </a:r>
            <a:endParaRPr lang="fr-FR" altLang="en-US"/>
          </a:p>
          <a:p>
            <a:r>
              <a:rPr lang="fr-FR" altLang="en-US"/>
              <a:t>visitor POV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1518900" y="64008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2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fr-FR" altLang="en-US"/>
              <a:t>the end goals of our website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+ to attract new memebers </a:t>
            </a:r>
            <a:endParaRPr lang="fr-FR" altLang="en-US"/>
          </a:p>
          <a:p>
            <a:r>
              <a:rPr lang="fr-FR" altLang="en-US"/>
              <a:t>+ to provide current members with informations </a:t>
            </a:r>
            <a:endParaRPr lang="fr-FR" altLang="en-US"/>
          </a:p>
          <a:p>
            <a:r>
              <a:rPr lang="fr-FR" altLang="en-US"/>
              <a:t>+ to promote special events and promotions </a:t>
            </a:r>
            <a:endParaRPr lang="fr-FR" altLang="en-US"/>
          </a:p>
          <a:p>
            <a:r>
              <a:rPr lang="fr-FR" altLang="en-US"/>
              <a:t>+to build a better community</a:t>
            </a:r>
            <a:endParaRPr lang="fr-FR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1578590" y="639064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fr-FR" altLang="en-US"/>
              <a:t>3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Presentation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Arial Black</vt:lpstr>
      <vt:lpstr>Arial Narrow</vt:lpstr>
      <vt:lpstr>Arial Rounded MT Bold</vt:lpstr>
      <vt:lpstr>Bahnschrift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21650</cp:lastModifiedBy>
  <cp:revision>2</cp:revision>
  <dcterms:created xsi:type="dcterms:W3CDTF">2023-04-13T09:14:34Z</dcterms:created>
  <dcterms:modified xsi:type="dcterms:W3CDTF">2023-04-13T10:05:17Z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1036-11.2.0.11516</vt:lpwstr>
  </property>
  <property fmtid="{D5CDD505-2E9C-101B-9397-08002B2CF9AE}" pid="3" name="ICV">
    <vt:lpwstr>3A3AF5DD9DE54668AE65100542D1626B</vt:lpwstr>
  </property>
</Properties>
</file>