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3285516" y="4661230"/>
            <a:ext cx="819496" cy="831370"/>
            <a:chOff x="1221139" y="4200877"/>
            <a:chExt cx="819496" cy="831370"/>
          </a:xfrm>
        </p:grpSpPr>
        <p:sp>
          <p:nvSpPr>
            <p:cNvPr id="2" name="Rounded Rectangle 1"/>
            <p:cNvSpPr/>
            <p:nvPr/>
          </p:nvSpPr>
          <p:spPr>
            <a:xfrm>
              <a:off x="1266166" y="4265883"/>
              <a:ext cx="774469" cy="766364"/>
            </a:xfrm>
            <a:custGeom>
              <a:avLst/>
              <a:gdLst/>
              <a:ahLst/>
              <a:cxnLst/>
              <a:rect l="0" t="0" r="0" b="0"/>
              <a:pathLst>
                <a:path w="774469" h="766364">
                  <a:moveTo>
                    <a:pt x="6303" y="255754"/>
                  </a:moveTo>
                  <a:lnTo>
                    <a:pt x="493498" y="0"/>
                  </a:lnTo>
                  <a:lnTo>
                    <a:pt x="604266" y="144987"/>
                  </a:lnTo>
                  <a:lnTo>
                    <a:pt x="117070" y="401643"/>
                  </a:lnTo>
                  <a:close/>
                  <a:moveTo>
                    <a:pt x="604266" y="144987"/>
                  </a:moveTo>
                  <a:lnTo>
                    <a:pt x="111667" y="675409"/>
                  </a:lnTo>
                  <a:lnTo>
                    <a:pt x="0" y="531321"/>
                  </a:lnTo>
                  <a:lnTo>
                    <a:pt x="493498" y="0"/>
                  </a:lnTo>
                  <a:close/>
                  <a:moveTo>
                    <a:pt x="0" y="531321"/>
                  </a:moveTo>
                  <a:lnTo>
                    <a:pt x="661900" y="172004"/>
                  </a:lnTo>
                  <a:lnTo>
                    <a:pt x="774469" y="316091"/>
                  </a:lnTo>
                  <a:lnTo>
                    <a:pt x="111667" y="675409"/>
                  </a:lnTo>
                  <a:close/>
                  <a:moveTo>
                    <a:pt x="774469" y="316091"/>
                  </a:moveTo>
                  <a:lnTo>
                    <a:pt x="360218" y="766364"/>
                  </a:lnTo>
                  <a:lnTo>
                    <a:pt x="250351" y="620475"/>
                  </a:lnTo>
                  <a:lnTo>
                    <a:pt x="661900" y="172004"/>
                  </a:lnTo>
                  <a:close/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21139" y="4201044"/>
              <a:ext cx="799684" cy="769966"/>
            </a:xfrm>
            <a:custGeom>
              <a:avLst/>
              <a:gdLst/>
              <a:ahLst/>
              <a:cxnLst/>
              <a:rect l="0" t="0" r="0" b="0"/>
              <a:pathLst>
                <a:path w="799684" h="769966">
                  <a:moveTo>
                    <a:pt x="399842" y="769966"/>
                  </a:moveTo>
                  <a:cubicBezTo>
                    <a:pt x="219733" y="759159"/>
                    <a:pt x="81949" y="721336"/>
                    <a:pt x="73844" y="661900"/>
                  </a:cubicBezTo>
                  <a:cubicBezTo>
                    <a:pt x="73844" y="660099"/>
                    <a:pt x="72944" y="658298"/>
                    <a:pt x="72944" y="656497"/>
                  </a:cubicBezTo>
                  <a:cubicBezTo>
                    <a:pt x="81949" y="432261"/>
                    <a:pt x="12607" y="216130"/>
                    <a:pt x="900" y="3602"/>
                  </a:cubicBezTo>
                  <a:cubicBezTo>
                    <a:pt x="900" y="1801"/>
                    <a:pt x="0" y="900"/>
                    <a:pt x="0" y="0"/>
                  </a:cubicBezTo>
                  <a:cubicBezTo>
                    <a:pt x="17110" y="65739"/>
                    <a:pt x="183711" y="122474"/>
                    <a:pt x="399842" y="121573"/>
                  </a:cubicBezTo>
                  <a:cubicBezTo>
                    <a:pt x="607868" y="120673"/>
                    <a:pt x="770866" y="68441"/>
                    <a:pt x="798783" y="8104"/>
                  </a:cubicBezTo>
                  <a:cubicBezTo>
                    <a:pt x="799684" y="5403"/>
                    <a:pt x="798783" y="3602"/>
                    <a:pt x="799684" y="900"/>
                  </a:cubicBezTo>
                  <a:cubicBezTo>
                    <a:pt x="769966" y="214329"/>
                    <a:pt x="731242" y="434062"/>
                    <a:pt x="725839" y="661000"/>
                  </a:cubicBezTo>
                  <a:cubicBezTo>
                    <a:pt x="724038" y="721336"/>
                    <a:pt x="579050" y="756458"/>
                    <a:pt x="399842" y="769966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221365" y="4200877"/>
              <a:ext cx="799109" cy="770136"/>
            </a:xfrm>
            <a:custGeom>
              <a:avLst/>
              <a:gdLst/>
              <a:ahLst/>
              <a:cxnLst/>
              <a:rect l="0" t="0" r="0" b="0"/>
              <a:pathLst>
                <a:path w="799109" h="770136">
                  <a:moveTo>
                    <a:pt x="399616" y="770136"/>
                  </a:moveTo>
                  <a:cubicBezTo>
                    <a:pt x="219452" y="770136"/>
                    <a:pt x="73401" y="721753"/>
                    <a:pt x="73401" y="662071"/>
                  </a:cubicBezTo>
                  <a:lnTo>
                    <a:pt x="72963" y="656950"/>
                  </a:lnTo>
                  <a:cubicBezTo>
                    <a:pt x="53741" y="433092"/>
                    <a:pt x="29689" y="214860"/>
                    <a:pt x="409" y="3536"/>
                  </a:cubicBezTo>
                  <a:lnTo>
                    <a:pt x="0" y="0"/>
                  </a:lnTo>
                  <a:cubicBezTo>
                    <a:pt x="7261" y="67620"/>
                    <a:pt x="183544" y="121736"/>
                    <a:pt x="399947" y="121736"/>
                  </a:cubicBezTo>
                  <a:cubicBezTo>
                    <a:pt x="607771" y="121736"/>
                    <a:pt x="778595" y="71825"/>
                    <a:pt x="798242" y="7975"/>
                  </a:cubicBezTo>
                  <a:lnTo>
                    <a:pt x="799109" y="1466"/>
                  </a:lnTo>
                  <a:cubicBezTo>
                    <a:pt x="769529" y="214662"/>
                    <a:pt x="745274" y="434894"/>
                    <a:pt x="725936" y="660847"/>
                  </a:cubicBezTo>
                  <a:lnTo>
                    <a:pt x="725830" y="662071"/>
                  </a:lnTo>
                  <a:cubicBezTo>
                    <a:pt x="725830" y="721753"/>
                    <a:pt x="579779" y="770136"/>
                    <a:pt x="399616" y="770136"/>
                  </a:cubicBezTo>
                  <a:close/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9085" y="4940566"/>
            <a:ext cx="1247254" cy="117070"/>
            <a:chOff x="1994708" y="4480213"/>
            <a:chExt cx="1247254" cy="117070"/>
          </a:xfrm>
        </p:grpSpPr>
        <p:sp>
          <p:nvSpPr>
            <p:cNvPr id="6" name="Rounded Rectangle 5"/>
            <p:cNvSpPr/>
            <p:nvPr/>
          </p:nvSpPr>
          <p:spPr>
            <a:xfrm>
              <a:off x="1999210" y="4537848"/>
              <a:ext cx="1242752" cy="9005"/>
            </a:xfrm>
            <a:custGeom>
              <a:avLst/>
              <a:gdLst/>
              <a:ahLst/>
              <a:cxnLst/>
              <a:rect l="0" t="0" r="0" b="0"/>
              <a:pathLst>
                <a:path w="1242752" h="9005">
                  <a:moveTo>
                    <a:pt x="1242752" y="900"/>
                  </a:moveTo>
                  <a:cubicBezTo>
                    <a:pt x="1036527" y="1801"/>
                    <a:pt x="830302" y="0"/>
                    <a:pt x="624078" y="900"/>
                  </a:cubicBezTo>
                  <a:cubicBezTo>
                    <a:pt x="416051" y="1801"/>
                    <a:pt x="208026" y="1801"/>
                    <a:pt x="0" y="90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99210" y="4538749"/>
              <a:ext cx="1242752" cy="9005"/>
            </a:xfrm>
            <a:custGeom>
              <a:avLst/>
              <a:gdLst/>
              <a:ahLst/>
              <a:cxnLst/>
              <a:rect l="0" t="0" r="0" b="0"/>
              <a:pathLst>
                <a:path w="1242752" h="9005">
                  <a:moveTo>
                    <a:pt x="1242752" y="0"/>
                  </a:moveTo>
                  <a:lnTo>
                    <a:pt x="0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94708" y="4480213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cubicBezTo>
                    <a:pt x="38723" y="97258"/>
                    <a:pt x="24314" y="72043"/>
                    <a:pt x="0" y="58535"/>
                  </a:cubicBezTo>
                  <a:cubicBezTo>
                    <a:pt x="18911" y="38723"/>
                    <a:pt x="38723" y="19811"/>
                    <a:pt x="58535" y="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708" y="4480213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lnTo>
                    <a:pt x="0" y="58535"/>
                  </a:lnTo>
                  <a:lnTo>
                    <a:pt x="58535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72948" y="4009330"/>
            <a:ext cx="1067146" cy="794355"/>
            <a:chOff x="1108571" y="3548977"/>
            <a:chExt cx="1067146" cy="794355"/>
          </a:xfrm>
        </p:grpSpPr>
        <p:sp>
          <p:nvSpPr>
            <p:cNvPr id="11" name="Rounded Rectangle 10"/>
            <p:cNvSpPr/>
            <p:nvPr/>
          </p:nvSpPr>
          <p:spPr>
            <a:xfrm>
              <a:off x="1171609" y="3570664"/>
              <a:ext cx="1004108" cy="772668"/>
            </a:xfrm>
            <a:custGeom>
              <a:avLst/>
              <a:gdLst/>
              <a:ahLst/>
              <a:cxnLst/>
              <a:rect l="0" t="0" r="0" b="0"/>
              <a:pathLst>
                <a:path w="1004108" h="772668">
                  <a:moveTo>
                    <a:pt x="864523" y="670906"/>
                  </a:moveTo>
                  <a:lnTo>
                    <a:pt x="569144" y="772668"/>
                  </a:lnTo>
                  <a:lnTo>
                    <a:pt x="452974" y="622276"/>
                  </a:lnTo>
                  <a:lnTo>
                    <a:pt x="795181" y="504305"/>
                  </a:lnTo>
                  <a:close/>
                  <a:moveTo>
                    <a:pt x="452974" y="622276"/>
                  </a:moveTo>
                  <a:lnTo>
                    <a:pt x="865424" y="0"/>
                  </a:lnTo>
                  <a:lnTo>
                    <a:pt x="1004108" y="117971"/>
                  </a:lnTo>
                  <a:lnTo>
                    <a:pt x="569144" y="772668"/>
                  </a:lnTo>
                  <a:close/>
                  <a:moveTo>
                    <a:pt x="1004108" y="117971"/>
                  </a:moveTo>
                  <a:lnTo>
                    <a:pt x="319693" y="758259"/>
                  </a:lnTo>
                  <a:lnTo>
                    <a:pt x="180109" y="641188"/>
                  </a:lnTo>
                  <a:lnTo>
                    <a:pt x="865424" y="0"/>
                  </a:lnTo>
                  <a:close/>
                  <a:moveTo>
                    <a:pt x="698823" y="180109"/>
                  </a:moveTo>
                  <a:lnTo>
                    <a:pt x="178308" y="682613"/>
                  </a:lnTo>
                  <a:lnTo>
                    <a:pt x="41425" y="564642"/>
                  </a:lnTo>
                  <a:lnTo>
                    <a:pt x="559238" y="64839"/>
                  </a:lnTo>
                  <a:close/>
                  <a:moveTo>
                    <a:pt x="513310" y="221534"/>
                  </a:moveTo>
                  <a:lnTo>
                    <a:pt x="135982" y="425958"/>
                  </a:lnTo>
                  <a:lnTo>
                    <a:pt x="0" y="295378"/>
                  </a:lnTo>
                  <a:lnTo>
                    <a:pt x="391737" y="82850"/>
                  </a:lnTo>
                  <a:close/>
                </a:path>
              </a:pathLst>
            </a:custGeom>
            <a:solidFill>
              <a:srgbClr val="FFF8B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08571" y="3549051"/>
              <a:ext cx="1024820" cy="781673"/>
            </a:xfrm>
            <a:custGeom>
              <a:avLst/>
              <a:gdLst/>
              <a:ahLst/>
              <a:cxnLst/>
              <a:rect l="0" t="0" r="0" b="0"/>
              <a:pathLst>
                <a:path w="1024820" h="781673">
                  <a:moveTo>
                    <a:pt x="1024820" y="900"/>
                  </a:moveTo>
                  <a:cubicBezTo>
                    <a:pt x="997804" y="211628"/>
                    <a:pt x="959981" y="430460"/>
                    <a:pt x="912252" y="652895"/>
                  </a:cubicBezTo>
                  <a:cubicBezTo>
                    <a:pt x="911351" y="655597"/>
                    <a:pt x="910451" y="657398"/>
                    <a:pt x="911351" y="660099"/>
                  </a:cubicBezTo>
                  <a:cubicBezTo>
                    <a:pt x="880733" y="719535"/>
                    <a:pt x="720436" y="765463"/>
                    <a:pt x="512410" y="773568"/>
                  </a:cubicBezTo>
                  <a:cubicBezTo>
                    <a:pt x="296279" y="781673"/>
                    <a:pt x="132380" y="716834"/>
                    <a:pt x="112568" y="651994"/>
                  </a:cubicBezTo>
                  <a:cubicBezTo>
                    <a:pt x="112568" y="650193"/>
                    <a:pt x="112568" y="648392"/>
                    <a:pt x="111667" y="646591"/>
                  </a:cubicBezTo>
                  <a:cubicBezTo>
                    <a:pt x="54032" y="556537"/>
                    <a:pt x="85551" y="434963"/>
                    <a:pt x="63938" y="333201"/>
                  </a:cubicBezTo>
                  <a:cubicBezTo>
                    <a:pt x="39623" y="220633"/>
                    <a:pt x="18911" y="109866"/>
                    <a:pt x="0" y="0"/>
                  </a:cubicBezTo>
                  <a:cubicBezTo>
                    <a:pt x="9005" y="72944"/>
                    <a:pt x="243147" y="141385"/>
                    <a:pt x="512410" y="125175"/>
                  </a:cubicBezTo>
                  <a:cubicBezTo>
                    <a:pt x="776270" y="108965"/>
                    <a:pt x="997804" y="74745"/>
                    <a:pt x="1023019" y="5403"/>
                  </a:cubicBezTo>
                  <a:cubicBezTo>
                    <a:pt x="1023920" y="3602"/>
                    <a:pt x="1023920" y="1801"/>
                    <a:pt x="1024820" y="900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08847" y="3548977"/>
              <a:ext cx="1024157" cy="773638"/>
            </a:xfrm>
            <a:custGeom>
              <a:avLst/>
              <a:gdLst/>
              <a:ahLst/>
              <a:cxnLst/>
              <a:rect l="0" t="0" r="0" b="0"/>
              <a:pathLst>
                <a:path w="1024157" h="773638">
                  <a:moveTo>
                    <a:pt x="1024157" y="546"/>
                  </a:moveTo>
                  <a:cubicBezTo>
                    <a:pt x="980340" y="209190"/>
                    <a:pt x="942992" y="427319"/>
                    <a:pt x="911629" y="653362"/>
                  </a:cubicBezTo>
                  <a:lnTo>
                    <a:pt x="910761" y="659878"/>
                  </a:lnTo>
                  <a:cubicBezTo>
                    <a:pt x="891114" y="723728"/>
                    <a:pt x="720290" y="773638"/>
                    <a:pt x="512466" y="773638"/>
                  </a:cubicBezTo>
                  <a:cubicBezTo>
                    <a:pt x="296063" y="773638"/>
                    <a:pt x="119779" y="719523"/>
                    <a:pt x="112518" y="651903"/>
                  </a:cubicBezTo>
                  <a:lnTo>
                    <a:pt x="111755" y="646988"/>
                  </a:lnTo>
                  <a:cubicBezTo>
                    <a:pt x="80549" y="423022"/>
                    <a:pt x="43455" y="206848"/>
                    <a:pt x="0" y="0"/>
                  </a:cubicBezTo>
                  <a:lnTo>
                    <a:pt x="199" y="1086"/>
                  </a:lnTo>
                  <a:cubicBezTo>
                    <a:pt x="21061" y="70468"/>
                    <a:pt x="242442" y="125065"/>
                    <a:pt x="512466" y="125065"/>
                  </a:cubicBezTo>
                  <a:cubicBezTo>
                    <a:pt x="776452" y="125065"/>
                    <a:pt x="993947" y="72882"/>
                    <a:pt x="1023034" y="5718"/>
                  </a:cubicBezTo>
                  <a:close/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40134" y="4346206"/>
            <a:ext cx="1166206" cy="117070"/>
            <a:chOff x="2075757" y="3885853"/>
            <a:chExt cx="1166206" cy="117070"/>
          </a:xfrm>
        </p:grpSpPr>
        <p:sp>
          <p:nvSpPr>
            <p:cNvPr id="15" name="Rounded Rectangle 14"/>
            <p:cNvSpPr/>
            <p:nvPr/>
          </p:nvSpPr>
          <p:spPr>
            <a:xfrm>
              <a:off x="2080260" y="3929980"/>
              <a:ext cx="1161703" cy="23414"/>
            </a:xfrm>
            <a:custGeom>
              <a:avLst/>
              <a:gdLst/>
              <a:ahLst/>
              <a:cxnLst/>
              <a:rect l="0" t="0" r="0" b="0"/>
              <a:pathLst>
                <a:path w="1161703" h="23414">
                  <a:moveTo>
                    <a:pt x="0" y="14408"/>
                  </a:moveTo>
                  <a:cubicBezTo>
                    <a:pt x="191816" y="23414"/>
                    <a:pt x="384532" y="13508"/>
                    <a:pt x="577249" y="14408"/>
                  </a:cubicBezTo>
                  <a:cubicBezTo>
                    <a:pt x="771767" y="15309"/>
                    <a:pt x="967185" y="0"/>
                    <a:pt x="1161703" y="14408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80260" y="3944389"/>
              <a:ext cx="1161703" cy="9005"/>
            </a:xfrm>
            <a:custGeom>
              <a:avLst/>
              <a:gdLst/>
              <a:ahLst/>
              <a:cxnLst/>
              <a:rect l="0" t="0" r="0" b="0"/>
              <a:pathLst>
                <a:path w="1161703" h="9005">
                  <a:moveTo>
                    <a:pt x="1161703" y="0"/>
                  </a:moveTo>
                  <a:lnTo>
                    <a:pt x="0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075757" y="3885853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cubicBezTo>
                    <a:pt x="43226" y="94557"/>
                    <a:pt x="14408" y="81949"/>
                    <a:pt x="0" y="58535"/>
                  </a:cubicBezTo>
                  <a:cubicBezTo>
                    <a:pt x="20712" y="39623"/>
                    <a:pt x="36021" y="16209"/>
                    <a:pt x="58535" y="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75757" y="3885853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lnTo>
                    <a:pt x="0" y="58535"/>
                  </a:lnTo>
                  <a:lnTo>
                    <a:pt x="58535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44209" y="3352458"/>
            <a:ext cx="1422862" cy="811838"/>
            <a:chOff x="879832" y="2892105"/>
            <a:chExt cx="1422862" cy="811838"/>
          </a:xfrm>
        </p:grpSpPr>
        <p:sp>
          <p:nvSpPr>
            <p:cNvPr id="20" name="Rounded Rectangle 19"/>
            <p:cNvSpPr/>
            <p:nvPr/>
          </p:nvSpPr>
          <p:spPr>
            <a:xfrm>
              <a:off x="879832" y="2902458"/>
              <a:ext cx="1403950" cy="801485"/>
            </a:xfrm>
            <a:custGeom>
              <a:avLst/>
              <a:gdLst/>
              <a:ahLst/>
              <a:cxnLst/>
              <a:rect l="0" t="0" r="0" b="0"/>
              <a:pathLst>
                <a:path w="1403950" h="801485">
                  <a:moveTo>
                    <a:pt x="140485" y="0"/>
                  </a:moveTo>
                  <a:lnTo>
                    <a:pt x="158495" y="22513"/>
                  </a:lnTo>
                  <a:lnTo>
                    <a:pt x="201722" y="18010"/>
                  </a:lnTo>
                  <a:lnTo>
                    <a:pt x="386334" y="182810"/>
                  </a:lnTo>
                  <a:lnTo>
                    <a:pt x="157595" y="181009"/>
                  </a:lnTo>
                  <a:lnTo>
                    <a:pt x="45027" y="133280"/>
                  </a:lnTo>
                  <a:lnTo>
                    <a:pt x="0" y="113468"/>
                  </a:lnTo>
                  <a:close/>
                  <a:moveTo>
                    <a:pt x="386334" y="182810"/>
                  </a:moveTo>
                  <a:lnTo>
                    <a:pt x="402543" y="706928"/>
                  </a:lnTo>
                  <a:lnTo>
                    <a:pt x="221534" y="679011"/>
                  </a:lnTo>
                  <a:lnTo>
                    <a:pt x="201722" y="18010"/>
                  </a:lnTo>
                  <a:close/>
                  <a:moveTo>
                    <a:pt x="221534" y="679011"/>
                  </a:moveTo>
                  <a:lnTo>
                    <a:pt x="430460" y="84651"/>
                  </a:lnTo>
                  <a:lnTo>
                    <a:pt x="611470" y="114369"/>
                  </a:lnTo>
                  <a:lnTo>
                    <a:pt x="402543" y="706928"/>
                  </a:lnTo>
                  <a:close/>
                  <a:moveTo>
                    <a:pt x="611470" y="114369"/>
                  </a:moveTo>
                  <a:lnTo>
                    <a:pt x="620475" y="722237"/>
                  </a:lnTo>
                  <a:lnTo>
                    <a:pt x="440366" y="699723"/>
                  </a:lnTo>
                  <a:lnTo>
                    <a:pt x="430460" y="84651"/>
                  </a:lnTo>
                  <a:close/>
                  <a:moveTo>
                    <a:pt x="760960" y="183711"/>
                  </a:moveTo>
                  <a:lnTo>
                    <a:pt x="782574" y="801485"/>
                  </a:lnTo>
                  <a:lnTo>
                    <a:pt x="601564" y="774469"/>
                  </a:lnTo>
                  <a:lnTo>
                    <a:pt x="579951" y="162998"/>
                  </a:lnTo>
                  <a:close/>
                  <a:moveTo>
                    <a:pt x="601564" y="774469"/>
                  </a:moveTo>
                  <a:lnTo>
                    <a:pt x="819496" y="148590"/>
                  </a:lnTo>
                  <a:lnTo>
                    <a:pt x="1000505" y="177407"/>
                  </a:lnTo>
                  <a:lnTo>
                    <a:pt x="782573" y="801485"/>
                  </a:lnTo>
                  <a:close/>
                  <a:moveTo>
                    <a:pt x="828501" y="706027"/>
                  </a:moveTo>
                  <a:lnTo>
                    <a:pt x="966285" y="134181"/>
                  </a:lnTo>
                  <a:lnTo>
                    <a:pt x="1148195" y="146788"/>
                  </a:lnTo>
                  <a:lnTo>
                    <a:pt x="1008610" y="726740"/>
                  </a:lnTo>
                  <a:close/>
                  <a:moveTo>
                    <a:pt x="1148195" y="146788"/>
                  </a:moveTo>
                  <a:lnTo>
                    <a:pt x="1204929" y="692519"/>
                  </a:lnTo>
                  <a:lnTo>
                    <a:pt x="1021218" y="673608"/>
                  </a:lnTo>
                  <a:lnTo>
                    <a:pt x="966285" y="134181"/>
                  </a:lnTo>
                  <a:close/>
                  <a:moveTo>
                    <a:pt x="1021218" y="673608"/>
                  </a:moveTo>
                  <a:lnTo>
                    <a:pt x="1226542" y="31519"/>
                  </a:lnTo>
                  <a:lnTo>
                    <a:pt x="1403950" y="66640"/>
                  </a:lnTo>
                  <a:lnTo>
                    <a:pt x="1204929" y="692519"/>
                  </a:ln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38368" y="2892552"/>
              <a:ext cx="1364326" cy="788877"/>
            </a:xfrm>
            <a:custGeom>
              <a:avLst/>
              <a:gdLst/>
              <a:ahLst/>
              <a:cxnLst/>
              <a:rect l="0" t="0" r="0" b="0"/>
              <a:pathLst>
                <a:path w="1364326" h="788877">
                  <a:moveTo>
                    <a:pt x="1193222" y="661900"/>
                  </a:moveTo>
                  <a:cubicBezTo>
                    <a:pt x="1189620" y="701524"/>
                    <a:pt x="1107670" y="731242"/>
                    <a:pt x="1004108" y="751955"/>
                  </a:cubicBezTo>
                  <a:cubicBezTo>
                    <a:pt x="915854" y="769065"/>
                    <a:pt x="804187" y="778071"/>
                    <a:pt x="682613" y="781673"/>
                  </a:cubicBezTo>
                  <a:cubicBezTo>
                    <a:pt x="413350" y="788877"/>
                    <a:pt x="192716" y="726740"/>
                    <a:pt x="171103" y="657398"/>
                  </a:cubicBezTo>
                  <a:cubicBezTo>
                    <a:pt x="135982" y="551133"/>
                    <a:pt x="118872" y="443968"/>
                    <a:pt x="97258" y="339505"/>
                  </a:cubicBezTo>
                  <a:cubicBezTo>
                    <a:pt x="72043" y="221534"/>
                    <a:pt x="38723" y="108065"/>
                    <a:pt x="0" y="0"/>
                  </a:cubicBezTo>
                  <a:cubicBezTo>
                    <a:pt x="900" y="900"/>
                    <a:pt x="1801" y="2701"/>
                    <a:pt x="1801" y="3602"/>
                  </a:cubicBezTo>
                  <a:cubicBezTo>
                    <a:pt x="15309" y="42325"/>
                    <a:pt x="100861" y="78347"/>
                    <a:pt x="225136" y="96358"/>
                  </a:cubicBezTo>
                  <a:cubicBezTo>
                    <a:pt x="347610" y="114369"/>
                    <a:pt x="507007" y="121573"/>
                    <a:pt x="682613" y="133280"/>
                  </a:cubicBezTo>
                  <a:cubicBezTo>
                    <a:pt x="1032025" y="156694"/>
                    <a:pt x="1307592" y="68441"/>
                    <a:pt x="1362525" y="7204"/>
                  </a:cubicBezTo>
                  <a:cubicBezTo>
                    <a:pt x="1363425" y="5403"/>
                    <a:pt x="1363425" y="3602"/>
                    <a:pt x="1364326" y="2701"/>
                  </a:cubicBezTo>
                  <a:cubicBezTo>
                    <a:pt x="1328304" y="102662"/>
                    <a:pt x="1305790" y="208926"/>
                    <a:pt x="1274271" y="315190"/>
                  </a:cubicBezTo>
                  <a:cubicBezTo>
                    <a:pt x="1242752" y="425057"/>
                    <a:pt x="1234647" y="543929"/>
                    <a:pt x="1195023" y="657398"/>
                  </a:cubicBezTo>
                  <a:cubicBezTo>
                    <a:pt x="1194123" y="658298"/>
                    <a:pt x="1194123" y="660099"/>
                    <a:pt x="1193222" y="661900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38523" y="2892105"/>
              <a:ext cx="1363975" cy="781936"/>
            </a:xfrm>
            <a:custGeom>
              <a:avLst/>
              <a:gdLst/>
              <a:ahLst/>
              <a:cxnLst/>
              <a:rect l="0" t="0" r="0" b="0"/>
              <a:pathLst>
                <a:path w="1363975" h="781936">
                  <a:moveTo>
                    <a:pt x="1193358" y="662589"/>
                  </a:moveTo>
                  <a:cubicBezTo>
                    <a:pt x="1164271" y="729753"/>
                    <a:pt x="946776" y="781936"/>
                    <a:pt x="682789" y="781936"/>
                  </a:cubicBezTo>
                  <a:cubicBezTo>
                    <a:pt x="412765" y="781936"/>
                    <a:pt x="191385" y="727339"/>
                    <a:pt x="170523" y="657957"/>
                  </a:cubicBezTo>
                  <a:lnTo>
                    <a:pt x="170324" y="656876"/>
                  </a:lnTo>
                  <a:cubicBezTo>
                    <a:pt x="121724" y="425537"/>
                    <a:pt x="65170" y="205863"/>
                    <a:pt x="0" y="0"/>
                  </a:cubicBezTo>
                  <a:lnTo>
                    <a:pt x="1421" y="4457"/>
                  </a:lnTo>
                  <a:cubicBezTo>
                    <a:pt x="36828" y="77124"/>
                    <a:pt x="328375" y="133809"/>
                    <a:pt x="682789" y="133809"/>
                  </a:cubicBezTo>
                  <a:cubicBezTo>
                    <a:pt x="1032459" y="133809"/>
                    <a:pt x="1320933" y="78632"/>
                    <a:pt x="1362598" y="7368"/>
                  </a:cubicBezTo>
                  <a:lnTo>
                    <a:pt x="1363975" y="2989"/>
                  </a:lnTo>
                  <a:cubicBezTo>
                    <a:pt x="1299152" y="208152"/>
                    <a:pt x="1242871" y="427003"/>
                    <a:pt x="1194480" y="657422"/>
                  </a:cubicBezTo>
                  <a:close/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84221" y="3643781"/>
            <a:ext cx="1022119" cy="117070"/>
            <a:chOff x="2219844" y="3183428"/>
            <a:chExt cx="1022119" cy="117070"/>
          </a:xfrm>
        </p:grpSpPr>
        <p:sp>
          <p:nvSpPr>
            <p:cNvPr id="24" name="Rounded Rectangle 23"/>
            <p:cNvSpPr/>
            <p:nvPr/>
          </p:nvSpPr>
          <p:spPr>
            <a:xfrm>
              <a:off x="2224347" y="3239262"/>
              <a:ext cx="1017616" cy="12607"/>
            </a:xfrm>
            <a:custGeom>
              <a:avLst/>
              <a:gdLst/>
              <a:ahLst/>
              <a:cxnLst/>
              <a:rect l="0" t="0" r="0" b="0"/>
              <a:pathLst>
                <a:path w="1017616" h="12607">
                  <a:moveTo>
                    <a:pt x="1017616" y="2701"/>
                  </a:moveTo>
                  <a:cubicBezTo>
                    <a:pt x="851015" y="12607"/>
                    <a:pt x="684414" y="0"/>
                    <a:pt x="517813" y="2701"/>
                  </a:cubicBezTo>
                  <a:cubicBezTo>
                    <a:pt x="344908" y="6303"/>
                    <a:pt x="172004" y="6303"/>
                    <a:pt x="0" y="2701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224347" y="3241963"/>
              <a:ext cx="1017616" cy="9005"/>
            </a:xfrm>
            <a:custGeom>
              <a:avLst/>
              <a:gdLst/>
              <a:ahLst/>
              <a:cxnLst/>
              <a:rect l="0" t="0" r="0" b="0"/>
              <a:pathLst>
                <a:path w="1017616" h="9005">
                  <a:moveTo>
                    <a:pt x="1017616" y="0"/>
                  </a:moveTo>
                  <a:lnTo>
                    <a:pt x="0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19844" y="3183428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cubicBezTo>
                    <a:pt x="39624" y="97258"/>
                    <a:pt x="14408" y="81949"/>
                    <a:pt x="0" y="58535"/>
                  </a:cubicBezTo>
                  <a:cubicBezTo>
                    <a:pt x="17110" y="36922"/>
                    <a:pt x="42325" y="22513"/>
                    <a:pt x="58535" y="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219844" y="3183428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lnTo>
                    <a:pt x="0" y="58535"/>
                  </a:lnTo>
                  <a:lnTo>
                    <a:pt x="58535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2265" y="2698955"/>
            <a:ext cx="1902173" cy="798936"/>
            <a:chOff x="677888" y="2238602"/>
            <a:chExt cx="1902173" cy="798936"/>
          </a:xfrm>
        </p:grpSpPr>
        <p:sp>
          <p:nvSpPr>
            <p:cNvPr id="29" name="Rounded Rectangle 28"/>
            <p:cNvSpPr/>
            <p:nvPr/>
          </p:nvSpPr>
          <p:spPr>
            <a:xfrm>
              <a:off x="818595" y="2241457"/>
              <a:ext cx="1761466" cy="786176"/>
            </a:xfrm>
            <a:custGeom>
              <a:avLst/>
              <a:gdLst/>
              <a:ahLst/>
              <a:cxnLst/>
              <a:rect l="0" t="0" r="0" b="0"/>
              <a:pathLst>
                <a:path w="1761466" h="786176">
                  <a:moveTo>
                    <a:pt x="187313" y="145888"/>
                  </a:moveTo>
                  <a:lnTo>
                    <a:pt x="178307" y="467383"/>
                  </a:lnTo>
                  <a:lnTo>
                    <a:pt x="0" y="410648"/>
                  </a:lnTo>
                  <a:lnTo>
                    <a:pt x="10806" y="0"/>
                  </a:lnTo>
                  <a:close/>
                  <a:moveTo>
                    <a:pt x="0" y="410648"/>
                  </a:moveTo>
                  <a:lnTo>
                    <a:pt x="231440" y="68441"/>
                  </a:lnTo>
                  <a:lnTo>
                    <a:pt x="407947" y="127877"/>
                  </a:lnTo>
                  <a:lnTo>
                    <a:pt x="178307" y="467383"/>
                  </a:lnTo>
                  <a:close/>
                  <a:moveTo>
                    <a:pt x="407947" y="127877"/>
                  </a:moveTo>
                  <a:lnTo>
                    <a:pt x="377328" y="734845"/>
                  </a:lnTo>
                  <a:lnTo>
                    <a:pt x="198119" y="700624"/>
                  </a:lnTo>
                  <a:lnTo>
                    <a:pt x="231440" y="68441"/>
                  </a:lnTo>
                  <a:close/>
                  <a:moveTo>
                    <a:pt x="375527" y="756458"/>
                  </a:moveTo>
                  <a:lnTo>
                    <a:pt x="575448" y="116170"/>
                  </a:lnTo>
                  <a:lnTo>
                    <a:pt x="755557" y="144087"/>
                  </a:lnTo>
                  <a:lnTo>
                    <a:pt x="554735" y="786176"/>
                  </a:lnTo>
                  <a:close/>
                  <a:moveTo>
                    <a:pt x="570045" y="714132"/>
                  </a:moveTo>
                  <a:lnTo>
                    <a:pt x="850114" y="131479"/>
                  </a:lnTo>
                  <a:lnTo>
                    <a:pt x="1027522" y="178307"/>
                  </a:lnTo>
                  <a:lnTo>
                    <a:pt x="749253" y="755557"/>
                  </a:lnTo>
                  <a:close/>
                  <a:moveTo>
                    <a:pt x="806888" y="739347"/>
                  </a:moveTo>
                  <a:lnTo>
                    <a:pt x="1028422" y="100861"/>
                  </a:lnTo>
                  <a:lnTo>
                    <a:pt x="1206730" y="136882"/>
                  </a:lnTo>
                  <a:lnTo>
                    <a:pt x="985196" y="776270"/>
                  </a:lnTo>
                  <a:close/>
                  <a:moveTo>
                    <a:pt x="986097" y="754657"/>
                  </a:moveTo>
                  <a:lnTo>
                    <a:pt x="1169808" y="96358"/>
                  </a:lnTo>
                  <a:lnTo>
                    <a:pt x="1349017" y="123374"/>
                  </a:lnTo>
                  <a:lnTo>
                    <a:pt x="1164405" y="785275"/>
                  </a:lnTo>
                  <a:close/>
                  <a:moveTo>
                    <a:pt x="1154499" y="687116"/>
                  </a:moveTo>
                  <a:lnTo>
                    <a:pt x="1402149" y="79247"/>
                  </a:lnTo>
                  <a:lnTo>
                    <a:pt x="1584059" y="108065"/>
                  </a:lnTo>
                  <a:lnTo>
                    <a:pt x="1333707" y="724939"/>
                  </a:lnTo>
                  <a:close/>
                  <a:moveTo>
                    <a:pt x="1430966" y="488095"/>
                  </a:moveTo>
                  <a:lnTo>
                    <a:pt x="1589462" y="9005"/>
                  </a:lnTo>
                  <a:lnTo>
                    <a:pt x="1761466" y="62137"/>
                  </a:lnTo>
                  <a:lnTo>
                    <a:pt x="1613777" y="510609"/>
                  </a:ln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10" y="2238755"/>
              <a:ext cx="1884841" cy="798783"/>
            </a:xfrm>
            <a:custGeom>
              <a:avLst/>
              <a:gdLst/>
              <a:ahLst/>
              <a:cxnLst/>
              <a:rect l="0" t="0" r="0" b="0"/>
              <a:pathLst>
                <a:path w="1884841" h="798783">
                  <a:moveTo>
                    <a:pt x="1801" y="2701"/>
                  </a:moveTo>
                  <a:cubicBezTo>
                    <a:pt x="900" y="1801"/>
                    <a:pt x="0" y="900"/>
                    <a:pt x="0" y="0"/>
                  </a:cubicBezTo>
                  <a:cubicBezTo>
                    <a:pt x="42325" y="79247"/>
                    <a:pt x="449372" y="130579"/>
                    <a:pt x="942871" y="138684"/>
                  </a:cubicBezTo>
                  <a:cubicBezTo>
                    <a:pt x="1184217" y="142286"/>
                    <a:pt x="1405751" y="134181"/>
                    <a:pt x="1571451" y="99960"/>
                  </a:cubicBezTo>
                  <a:cubicBezTo>
                    <a:pt x="1741654" y="64839"/>
                    <a:pt x="1861427" y="42325"/>
                    <a:pt x="1884841" y="1801"/>
                  </a:cubicBezTo>
                  <a:cubicBezTo>
                    <a:pt x="1790284" y="200821"/>
                    <a:pt x="1680417" y="413350"/>
                    <a:pt x="1624584" y="656497"/>
                  </a:cubicBezTo>
                  <a:cubicBezTo>
                    <a:pt x="1623683" y="657398"/>
                    <a:pt x="1622782" y="659199"/>
                    <a:pt x="1622782" y="661000"/>
                  </a:cubicBezTo>
                  <a:cubicBezTo>
                    <a:pt x="1580457" y="731242"/>
                    <a:pt x="1292282" y="775369"/>
                    <a:pt x="942871" y="787076"/>
                  </a:cubicBezTo>
                  <a:cubicBezTo>
                    <a:pt x="588956" y="798783"/>
                    <a:pt x="288174" y="733944"/>
                    <a:pt x="262058" y="657398"/>
                  </a:cubicBezTo>
                  <a:cubicBezTo>
                    <a:pt x="262058" y="656497"/>
                    <a:pt x="261158" y="654696"/>
                    <a:pt x="260257" y="653796"/>
                  </a:cubicBezTo>
                  <a:cubicBezTo>
                    <a:pt x="172004" y="422355"/>
                    <a:pt x="98159" y="199921"/>
                    <a:pt x="1801" y="2701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7888" y="2238602"/>
              <a:ext cx="1885289" cy="787313"/>
            </a:xfrm>
            <a:custGeom>
              <a:avLst/>
              <a:gdLst/>
              <a:ahLst/>
              <a:cxnLst/>
              <a:rect l="0" t="0" r="0" b="0"/>
              <a:pathLst>
                <a:path w="1885289" h="787313">
                  <a:moveTo>
                    <a:pt x="0" y="0"/>
                  </a:moveTo>
                  <a:cubicBezTo>
                    <a:pt x="44609" y="77892"/>
                    <a:pt x="449841" y="138875"/>
                    <a:pt x="943151" y="138875"/>
                  </a:cubicBezTo>
                  <a:cubicBezTo>
                    <a:pt x="1432132" y="138875"/>
                    <a:pt x="1834575" y="78958"/>
                    <a:pt x="1885045" y="2046"/>
                  </a:cubicBezTo>
                  <a:lnTo>
                    <a:pt x="1885289" y="1911"/>
                  </a:lnTo>
                  <a:cubicBezTo>
                    <a:pt x="1786256" y="199544"/>
                    <a:pt x="1699701" y="418838"/>
                    <a:pt x="1624610" y="656499"/>
                  </a:cubicBezTo>
                  <a:lnTo>
                    <a:pt x="1623234" y="660872"/>
                  </a:lnTo>
                  <a:cubicBezTo>
                    <a:pt x="1581568" y="732137"/>
                    <a:pt x="1293094" y="787313"/>
                    <a:pt x="943424" y="787313"/>
                  </a:cubicBezTo>
                  <a:cubicBezTo>
                    <a:pt x="589010" y="787313"/>
                    <a:pt x="297463" y="730629"/>
                    <a:pt x="262056" y="657962"/>
                  </a:cubicBezTo>
                  <a:lnTo>
                    <a:pt x="260634" y="653509"/>
                  </a:lnTo>
                  <a:cubicBezTo>
                    <a:pt x="185938" y="417555"/>
                    <a:pt x="99923" y="199741"/>
                    <a:pt x="1596" y="3298"/>
                  </a:cubicBezTo>
                  <a:close/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1347" y="2995388"/>
            <a:ext cx="814992" cy="117070"/>
            <a:chOff x="2426970" y="2535035"/>
            <a:chExt cx="814992" cy="117070"/>
          </a:xfrm>
        </p:grpSpPr>
        <p:sp>
          <p:nvSpPr>
            <p:cNvPr id="33" name="Rounded Rectangle 32"/>
            <p:cNvSpPr/>
            <p:nvPr/>
          </p:nvSpPr>
          <p:spPr>
            <a:xfrm>
              <a:off x="2431472" y="2575560"/>
              <a:ext cx="810490" cy="24314"/>
            </a:xfrm>
            <a:custGeom>
              <a:avLst/>
              <a:gdLst/>
              <a:ahLst/>
              <a:cxnLst/>
              <a:rect l="0" t="0" r="0" b="0"/>
              <a:pathLst>
                <a:path w="810490" h="24314">
                  <a:moveTo>
                    <a:pt x="0" y="18010"/>
                  </a:moveTo>
                  <a:cubicBezTo>
                    <a:pt x="270163" y="24314"/>
                    <a:pt x="541227" y="0"/>
                    <a:pt x="810490" y="1801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431472" y="2593570"/>
              <a:ext cx="810490" cy="9005"/>
            </a:xfrm>
            <a:custGeom>
              <a:avLst/>
              <a:gdLst/>
              <a:ahLst/>
              <a:cxnLst/>
              <a:rect l="0" t="0" r="0" b="0"/>
              <a:pathLst>
                <a:path w="810490" h="9005">
                  <a:moveTo>
                    <a:pt x="810490" y="0"/>
                  </a:moveTo>
                  <a:lnTo>
                    <a:pt x="0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26970" y="2535035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cubicBezTo>
                    <a:pt x="46828" y="91855"/>
                    <a:pt x="15309" y="81049"/>
                    <a:pt x="0" y="58535"/>
                  </a:cubicBezTo>
                  <a:cubicBezTo>
                    <a:pt x="23414" y="44126"/>
                    <a:pt x="36021" y="16209"/>
                    <a:pt x="58535" y="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6970" y="2535035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lnTo>
                    <a:pt x="0" y="58535"/>
                  </a:lnTo>
                  <a:lnTo>
                    <a:pt x="58535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65198" y="1847193"/>
            <a:ext cx="2890750" cy="1003207"/>
            <a:chOff x="200821" y="1386840"/>
            <a:chExt cx="2890750" cy="1003207"/>
          </a:xfrm>
        </p:grpSpPr>
        <p:sp>
          <p:nvSpPr>
            <p:cNvPr id="38" name="Rounded Rectangle 37"/>
            <p:cNvSpPr/>
            <p:nvPr/>
          </p:nvSpPr>
          <p:spPr>
            <a:xfrm>
              <a:off x="200821" y="1386840"/>
              <a:ext cx="2890750" cy="1003207"/>
            </a:xfrm>
            <a:custGeom>
              <a:avLst/>
              <a:gdLst/>
              <a:ahLst/>
              <a:cxnLst/>
              <a:rect l="0" t="0" r="0" b="0"/>
              <a:pathLst>
                <a:path w="2890750" h="1003207">
                  <a:moveTo>
                    <a:pt x="0" y="198120"/>
                  </a:moveTo>
                  <a:lnTo>
                    <a:pt x="195418" y="46828"/>
                  </a:lnTo>
                  <a:lnTo>
                    <a:pt x="379129" y="131479"/>
                  </a:lnTo>
                  <a:lnTo>
                    <a:pt x="207125" y="265660"/>
                  </a:lnTo>
                  <a:close/>
                  <a:moveTo>
                    <a:pt x="511509" y="50430"/>
                  </a:moveTo>
                  <a:lnTo>
                    <a:pt x="569144" y="769065"/>
                  </a:lnTo>
                  <a:lnTo>
                    <a:pt x="387234" y="754657"/>
                  </a:lnTo>
                  <a:lnTo>
                    <a:pt x="329599" y="32419"/>
                  </a:lnTo>
                  <a:close/>
                  <a:moveTo>
                    <a:pt x="387234" y="754657"/>
                  </a:moveTo>
                  <a:lnTo>
                    <a:pt x="550233" y="72043"/>
                  </a:lnTo>
                  <a:lnTo>
                    <a:pt x="731242" y="90054"/>
                  </a:lnTo>
                  <a:lnTo>
                    <a:pt x="569144" y="769065"/>
                  </a:lnTo>
                  <a:close/>
                  <a:moveTo>
                    <a:pt x="731242" y="90054"/>
                  </a:moveTo>
                  <a:lnTo>
                    <a:pt x="763662" y="914954"/>
                  </a:lnTo>
                  <a:lnTo>
                    <a:pt x="582652" y="896042"/>
                  </a:lnTo>
                  <a:lnTo>
                    <a:pt x="550233" y="72043"/>
                  </a:lnTo>
                  <a:close/>
                  <a:moveTo>
                    <a:pt x="582652" y="896042"/>
                  </a:moveTo>
                  <a:lnTo>
                    <a:pt x="806888" y="0"/>
                  </a:lnTo>
                  <a:lnTo>
                    <a:pt x="986097" y="27016"/>
                  </a:lnTo>
                  <a:lnTo>
                    <a:pt x="763662" y="914954"/>
                  </a:lnTo>
                  <a:close/>
                  <a:moveTo>
                    <a:pt x="923959" y="914954"/>
                  </a:moveTo>
                  <a:lnTo>
                    <a:pt x="1168007" y="24314"/>
                  </a:lnTo>
                  <a:lnTo>
                    <a:pt x="1347216" y="53132"/>
                  </a:lnTo>
                  <a:lnTo>
                    <a:pt x="1103168" y="940169"/>
                  </a:lnTo>
                  <a:close/>
                  <a:moveTo>
                    <a:pt x="1347216" y="53132"/>
                  </a:moveTo>
                  <a:lnTo>
                    <a:pt x="1296785" y="1003207"/>
                  </a:lnTo>
                  <a:lnTo>
                    <a:pt x="1118477" y="974390"/>
                  </a:lnTo>
                  <a:lnTo>
                    <a:pt x="1168007" y="24314"/>
                  </a:lnTo>
                  <a:close/>
                  <a:moveTo>
                    <a:pt x="1118477" y="974390"/>
                  </a:moveTo>
                  <a:lnTo>
                    <a:pt x="1372431" y="47728"/>
                  </a:lnTo>
                  <a:lnTo>
                    <a:pt x="1552540" y="72043"/>
                  </a:lnTo>
                  <a:lnTo>
                    <a:pt x="1296785" y="1003207"/>
                  </a:lnTo>
                  <a:close/>
                  <a:moveTo>
                    <a:pt x="1368829" y="977091"/>
                  </a:moveTo>
                  <a:lnTo>
                    <a:pt x="1532728" y="54933"/>
                  </a:lnTo>
                  <a:lnTo>
                    <a:pt x="1712837" y="72043"/>
                  </a:lnTo>
                  <a:lnTo>
                    <a:pt x="1548938" y="993301"/>
                  </a:lnTo>
                  <a:close/>
                  <a:moveTo>
                    <a:pt x="1515617" y="964484"/>
                  </a:moveTo>
                  <a:lnTo>
                    <a:pt x="1732649" y="40524"/>
                  </a:lnTo>
                  <a:lnTo>
                    <a:pt x="1912758" y="64839"/>
                  </a:lnTo>
                  <a:lnTo>
                    <a:pt x="1695727" y="986997"/>
                  </a:lnTo>
                  <a:close/>
                  <a:moveTo>
                    <a:pt x="1704732" y="953677"/>
                  </a:moveTo>
                  <a:lnTo>
                    <a:pt x="1875836" y="22513"/>
                  </a:lnTo>
                  <a:lnTo>
                    <a:pt x="2055945" y="39623"/>
                  </a:lnTo>
                  <a:lnTo>
                    <a:pt x="1883941" y="972589"/>
                  </a:lnTo>
                  <a:close/>
                  <a:moveTo>
                    <a:pt x="1864129" y="902346"/>
                  </a:moveTo>
                  <a:lnTo>
                    <a:pt x="2116281" y="44126"/>
                  </a:lnTo>
                  <a:lnTo>
                    <a:pt x="2296390" y="70242"/>
                  </a:lnTo>
                  <a:lnTo>
                    <a:pt x="2043337" y="930263"/>
                  </a:lnTo>
                  <a:close/>
                  <a:moveTo>
                    <a:pt x="2296390" y="70242"/>
                  </a:moveTo>
                  <a:lnTo>
                    <a:pt x="2293689" y="926661"/>
                  </a:lnTo>
                  <a:lnTo>
                    <a:pt x="2113580" y="902346"/>
                  </a:lnTo>
                  <a:lnTo>
                    <a:pt x="2116281" y="44126"/>
                  </a:lnTo>
                  <a:close/>
                  <a:moveTo>
                    <a:pt x="2113580" y="902346"/>
                  </a:moveTo>
                  <a:lnTo>
                    <a:pt x="2339617" y="59435"/>
                  </a:lnTo>
                  <a:lnTo>
                    <a:pt x="2517925" y="88253"/>
                  </a:lnTo>
                  <a:lnTo>
                    <a:pt x="2293689" y="926661"/>
                  </a:lnTo>
                  <a:close/>
                  <a:moveTo>
                    <a:pt x="2478301" y="416051"/>
                  </a:moveTo>
                  <a:lnTo>
                    <a:pt x="2713343" y="74745"/>
                  </a:lnTo>
                  <a:lnTo>
                    <a:pt x="2890750" y="135081"/>
                  </a:lnTo>
                  <a:lnTo>
                    <a:pt x="2655708" y="477289"/>
                  </a:ln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02622" y="1396746"/>
              <a:ext cx="2825011" cy="986997"/>
            </a:xfrm>
            <a:custGeom>
              <a:avLst/>
              <a:gdLst/>
              <a:ahLst/>
              <a:cxnLst/>
              <a:rect l="0" t="0" r="0" b="0"/>
              <a:pathLst>
                <a:path w="2825011" h="986997">
                  <a:moveTo>
                    <a:pt x="1420160" y="8104"/>
                  </a:moveTo>
                  <a:cubicBezTo>
                    <a:pt x="1799289" y="21613"/>
                    <a:pt x="2144198" y="18911"/>
                    <a:pt x="2396351" y="54032"/>
                  </a:cubicBezTo>
                  <a:cubicBezTo>
                    <a:pt x="2660211" y="90054"/>
                    <a:pt x="2825011" y="124275"/>
                    <a:pt x="2825011" y="170203"/>
                  </a:cubicBezTo>
                  <a:cubicBezTo>
                    <a:pt x="2825011" y="196318"/>
                    <a:pt x="2770077" y="217931"/>
                    <a:pt x="2675520" y="243147"/>
                  </a:cubicBezTo>
                  <a:cubicBezTo>
                    <a:pt x="2561151" y="273765"/>
                    <a:pt x="2385544" y="307986"/>
                    <a:pt x="2170314" y="307085"/>
                  </a:cubicBezTo>
                  <a:cubicBezTo>
                    <a:pt x="1953283" y="307085"/>
                    <a:pt x="1696627" y="335002"/>
                    <a:pt x="1420160" y="332301"/>
                  </a:cubicBezTo>
                  <a:cubicBezTo>
                    <a:pt x="1068947" y="328699"/>
                    <a:pt x="747452" y="320594"/>
                    <a:pt x="501603" y="292677"/>
                  </a:cubicBezTo>
                  <a:cubicBezTo>
                    <a:pt x="204423" y="259357"/>
                    <a:pt x="0" y="217031"/>
                    <a:pt x="15309" y="170203"/>
                  </a:cubicBezTo>
                  <a:cubicBezTo>
                    <a:pt x="25215" y="141385"/>
                    <a:pt x="90054" y="119772"/>
                    <a:pt x="214329" y="87352"/>
                  </a:cubicBezTo>
                  <a:cubicBezTo>
                    <a:pt x="331400" y="55833"/>
                    <a:pt x="498902" y="40524"/>
                    <a:pt x="696121" y="31519"/>
                  </a:cubicBezTo>
                  <a:cubicBezTo>
                    <a:pt x="907749" y="20712"/>
                    <a:pt x="1155399" y="0"/>
                    <a:pt x="1420160" y="8104"/>
                  </a:cubicBezTo>
                  <a:moveTo>
                    <a:pt x="2814204" y="189114"/>
                  </a:moveTo>
                  <a:cubicBezTo>
                    <a:pt x="2654808" y="360218"/>
                    <a:pt x="2472897" y="592558"/>
                    <a:pt x="2363031" y="845612"/>
                  </a:cubicBezTo>
                  <a:cubicBezTo>
                    <a:pt x="2306296" y="921257"/>
                    <a:pt x="1933471" y="986997"/>
                    <a:pt x="1418359" y="980693"/>
                  </a:cubicBezTo>
                  <a:cubicBezTo>
                    <a:pt x="904147" y="974390"/>
                    <a:pt x="522316" y="930263"/>
                    <a:pt x="475487" y="846512"/>
                  </a:cubicBezTo>
                  <a:cubicBezTo>
                    <a:pt x="411549" y="726740"/>
                    <a:pt x="360218" y="595260"/>
                    <a:pt x="271964" y="494399"/>
                  </a:cubicBezTo>
                  <a:cubicBezTo>
                    <a:pt x="181009" y="389035"/>
                    <a:pt x="105363" y="277367"/>
                    <a:pt x="22513" y="189114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8149" y="1404850"/>
              <a:ext cx="2809701" cy="972593"/>
            </a:xfrm>
            <a:custGeom>
              <a:avLst/>
              <a:gdLst/>
              <a:ahLst/>
              <a:cxnLst/>
              <a:rect l="0" t="0" r="0" b="0"/>
              <a:pathLst>
                <a:path w="2809701" h="972593">
                  <a:moveTo>
                    <a:pt x="1404850" y="0"/>
                  </a:moveTo>
                  <a:cubicBezTo>
                    <a:pt x="2180728" y="0"/>
                    <a:pt x="2809701" y="72573"/>
                    <a:pt x="2809701" y="162098"/>
                  </a:cubicBezTo>
                  <a:cubicBezTo>
                    <a:pt x="2809701" y="251622"/>
                    <a:pt x="2180728" y="324196"/>
                    <a:pt x="1404850" y="324196"/>
                  </a:cubicBezTo>
                  <a:cubicBezTo>
                    <a:pt x="628973" y="324196"/>
                    <a:pt x="0" y="251622"/>
                    <a:pt x="0" y="162098"/>
                  </a:cubicBezTo>
                  <a:cubicBezTo>
                    <a:pt x="0" y="72573"/>
                    <a:pt x="628973" y="0"/>
                    <a:pt x="1404850" y="0"/>
                  </a:cubicBezTo>
                  <a:moveTo>
                    <a:pt x="2798269" y="180977"/>
                  </a:moveTo>
                  <a:cubicBezTo>
                    <a:pt x="2638014" y="351293"/>
                    <a:pt x="2462842" y="586266"/>
                    <a:pt x="2347621" y="837231"/>
                  </a:cubicBezTo>
                  <a:cubicBezTo>
                    <a:pt x="2290439" y="913504"/>
                    <a:pt x="1918385" y="972593"/>
                    <a:pt x="1402740" y="972593"/>
                  </a:cubicBezTo>
                  <a:cubicBezTo>
                    <a:pt x="888888" y="972593"/>
                    <a:pt x="519600" y="913895"/>
                    <a:pt x="460072" y="838004"/>
                  </a:cubicBezTo>
                  <a:cubicBezTo>
                    <a:pt x="344854" y="587119"/>
                    <a:pt x="171494" y="351293"/>
                    <a:pt x="7233" y="180777"/>
                  </a:cubicBezTo>
                </a:path>
              </a:pathLst>
            </a:custGeom>
            <a:noFill/>
            <a:ln w="2701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15543" y="2346995"/>
            <a:ext cx="490797" cy="117070"/>
            <a:chOff x="2751166" y="1886642"/>
            <a:chExt cx="490797" cy="117070"/>
          </a:xfrm>
        </p:grpSpPr>
        <p:sp>
          <p:nvSpPr>
            <p:cNvPr id="42" name="Rounded Rectangle 41"/>
            <p:cNvSpPr/>
            <p:nvPr/>
          </p:nvSpPr>
          <p:spPr>
            <a:xfrm>
              <a:off x="2755669" y="1936172"/>
              <a:ext cx="486294" cy="9005"/>
            </a:xfrm>
            <a:custGeom>
              <a:avLst/>
              <a:gdLst/>
              <a:ahLst/>
              <a:cxnLst/>
              <a:rect l="0" t="0" r="0" b="0"/>
              <a:pathLst>
                <a:path w="486294" h="9005">
                  <a:moveTo>
                    <a:pt x="0" y="9005"/>
                  </a:moveTo>
                  <a:cubicBezTo>
                    <a:pt x="162098" y="0"/>
                    <a:pt x="324196" y="2701"/>
                    <a:pt x="486294" y="9005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55669" y="1945178"/>
              <a:ext cx="486294" cy="9005"/>
            </a:xfrm>
            <a:custGeom>
              <a:avLst/>
              <a:gdLst/>
              <a:ahLst/>
              <a:cxnLst/>
              <a:rect l="0" t="0" r="0" b="0"/>
              <a:pathLst>
                <a:path w="486294" h="9005">
                  <a:moveTo>
                    <a:pt x="486294" y="0"/>
                  </a:moveTo>
                  <a:lnTo>
                    <a:pt x="0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751166" y="1886642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cubicBezTo>
                    <a:pt x="36922" y="99960"/>
                    <a:pt x="22513" y="74745"/>
                    <a:pt x="0" y="58535"/>
                  </a:cubicBezTo>
                  <a:cubicBezTo>
                    <a:pt x="12607" y="34220"/>
                    <a:pt x="35121" y="14408"/>
                    <a:pt x="58535" y="0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51166" y="1886642"/>
              <a:ext cx="58535" cy="117070"/>
            </a:xfrm>
            <a:custGeom>
              <a:avLst/>
              <a:gdLst/>
              <a:ahLst/>
              <a:cxnLst/>
              <a:rect l="0" t="0" r="0" b="0"/>
              <a:pathLst>
                <a:path w="58535" h="117070">
                  <a:moveTo>
                    <a:pt x="58535" y="117070"/>
                  </a:moveTo>
                  <a:lnTo>
                    <a:pt x="0" y="58535"/>
                  </a:lnTo>
                  <a:lnTo>
                    <a:pt x="58535" y="0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41491" y="2972874"/>
            <a:ext cx="1242752" cy="26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'Shantell Sans', cursive"/>
              </a:rPr>
              <a:t>Data Cleaning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3630" y="5566445"/>
            <a:ext cx="1742555" cy="529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0">
                <a:solidFill>
                  <a:srgbClr val="484848"/>
                </a:solidFill>
                <a:latin typeface="'Shantell Sans', cursive"/>
              </a:rPr>
              <a:t>User-Engaged Data
Presentation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41491" y="2324482"/>
            <a:ext cx="1296785" cy="26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'Shantell Sans', cursive"/>
              </a:rPr>
              <a:t>Data Ingestion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1491" y="4269660"/>
            <a:ext cx="1188720" cy="26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'Shantell Sans', cursive"/>
              </a:rPr>
              <a:t>RAG Process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0181" y="1351893"/>
            <a:ext cx="2053243" cy="529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0">
                <a:solidFill>
                  <a:srgbClr val="484848"/>
                </a:solidFill>
                <a:latin typeface="'Shantell Sans', cursive"/>
              </a:rPr>
              <a:t>Raw Data from Diverse
Sources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41491" y="4918053"/>
            <a:ext cx="1337310" cy="26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'Shantell Sans', cursive"/>
              </a:rPr>
              <a:t>API Integration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32260" y="762035"/>
            <a:ext cx="2620587" cy="31519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'Shantell Sans', cursive"/>
              </a:rPr>
              <a:t>Data Processing Funnel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41491" y="3621267"/>
            <a:ext cx="1202228" cy="2647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484848"/>
                </a:solidFill>
                <a:latin typeface="'Shantell Sans', cursive"/>
              </a:rPr>
              <a:t>Data Storage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485657" y="3593452"/>
            <a:ext cx="408847" cy="434062"/>
            <a:chOff x="1421280" y="3133099"/>
            <a:chExt cx="408847" cy="434062"/>
          </a:xfrm>
        </p:grpSpPr>
        <p:sp>
          <p:nvSpPr>
            <p:cNvPr id="55" name="Rounded Rectangle 54"/>
            <p:cNvSpPr/>
            <p:nvPr/>
          </p:nvSpPr>
          <p:spPr>
            <a:xfrm>
              <a:off x="1421280" y="3133099"/>
              <a:ext cx="408847" cy="434062"/>
            </a:xfrm>
            <a:custGeom>
              <a:avLst/>
              <a:gdLst/>
              <a:ahLst/>
              <a:cxnLst/>
              <a:rect l="0" t="0" r="0" b="0"/>
              <a:pathLst>
                <a:path w="408847" h="434062">
                  <a:moveTo>
                    <a:pt x="129678" y="46828"/>
                  </a:moveTo>
                  <a:cubicBezTo>
                    <a:pt x="131479" y="27016"/>
                    <a:pt x="163899" y="0"/>
                    <a:pt x="201722" y="10806"/>
                  </a:cubicBezTo>
                  <a:cubicBezTo>
                    <a:pt x="239545" y="21613"/>
                    <a:pt x="273765" y="27016"/>
                    <a:pt x="273765" y="46828"/>
                  </a:cubicBezTo>
                  <a:cubicBezTo>
                    <a:pt x="273765" y="66640"/>
                    <a:pt x="241346" y="82850"/>
                    <a:pt x="201722" y="82850"/>
                  </a:cubicBezTo>
                  <a:cubicBezTo>
                    <a:pt x="162098" y="82850"/>
                    <a:pt x="135081" y="66640"/>
                    <a:pt x="129678" y="46828"/>
                  </a:cubicBezTo>
                  <a:moveTo>
                    <a:pt x="129678" y="100861"/>
                  </a:moveTo>
                  <a:cubicBezTo>
                    <a:pt x="129678" y="120673"/>
                    <a:pt x="162098" y="140485"/>
                    <a:pt x="201722" y="136882"/>
                  </a:cubicBezTo>
                  <a:cubicBezTo>
                    <a:pt x="241346" y="133280"/>
                    <a:pt x="270163" y="120673"/>
                    <a:pt x="273765" y="100861"/>
                  </a:cubicBezTo>
                  <a:moveTo>
                    <a:pt x="273765" y="46828"/>
                  </a:moveTo>
                  <a:cubicBezTo>
                    <a:pt x="277368" y="82850"/>
                    <a:pt x="266561" y="118871"/>
                    <a:pt x="273765" y="154893"/>
                  </a:cubicBezTo>
                  <a:cubicBezTo>
                    <a:pt x="277368" y="174705"/>
                    <a:pt x="239545" y="178308"/>
                    <a:pt x="201722" y="190915"/>
                  </a:cubicBezTo>
                  <a:cubicBezTo>
                    <a:pt x="163899" y="203523"/>
                    <a:pt x="135081" y="174705"/>
                    <a:pt x="129678" y="154893"/>
                  </a:cubicBezTo>
                  <a:cubicBezTo>
                    <a:pt x="118872" y="120673"/>
                    <a:pt x="124275" y="82850"/>
                    <a:pt x="129678" y="46828"/>
                  </a:cubicBezTo>
                  <a:moveTo>
                    <a:pt x="138684" y="425057"/>
                  </a:moveTo>
                  <a:cubicBezTo>
                    <a:pt x="108065" y="419654"/>
                    <a:pt x="77446" y="434062"/>
                    <a:pt x="48629" y="425057"/>
                  </a:cubicBezTo>
                  <a:moveTo>
                    <a:pt x="93656" y="425057"/>
                  </a:moveTo>
                  <a:cubicBezTo>
                    <a:pt x="90054" y="414250"/>
                    <a:pt x="93656" y="401643"/>
                    <a:pt x="93656" y="389035"/>
                  </a:cubicBezTo>
                  <a:moveTo>
                    <a:pt x="183711" y="353013"/>
                  </a:moveTo>
                  <a:cubicBezTo>
                    <a:pt x="126076" y="335002"/>
                    <a:pt x="63038" y="345809"/>
                    <a:pt x="3602" y="353013"/>
                  </a:cubicBezTo>
                  <a:moveTo>
                    <a:pt x="156694" y="262959"/>
                  </a:moveTo>
                  <a:cubicBezTo>
                    <a:pt x="171103" y="266561"/>
                    <a:pt x="178308" y="275566"/>
                    <a:pt x="183711" y="289975"/>
                  </a:cubicBezTo>
                  <a:cubicBezTo>
                    <a:pt x="190915" y="311588"/>
                    <a:pt x="187313" y="336803"/>
                    <a:pt x="183711" y="360218"/>
                  </a:cubicBezTo>
                  <a:cubicBezTo>
                    <a:pt x="185512" y="376428"/>
                    <a:pt x="171103" y="383632"/>
                    <a:pt x="156694" y="389035"/>
                  </a:cubicBezTo>
                  <a:cubicBezTo>
                    <a:pt x="115269" y="387234"/>
                    <a:pt x="72043" y="383632"/>
                    <a:pt x="30618" y="389035"/>
                  </a:cubicBezTo>
                  <a:cubicBezTo>
                    <a:pt x="16209" y="392637"/>
                    <a:pt x="1801" y="376428"/>
                    <a:pt x="3602" y="360218"/>
                  </a:cubicBezTo>
                  <a:cubicBezTo>
                    <a:pt x="0" y="336803"/>
                    <a:pt x="3602" y="313389"/>
                    <a:pt x="3602" y="289975"/>
                  </a:cubicBezTo>
                  <a:cubicBezTo>
                    <a:pt x="3602" y="275566"/>
                    <a:pt x="16209" y="262959"/>
                    <a:pt x="30618" y="262959"/>
                  </a:cubicBezTo>
                  <a:cubicBezTo>
                    <a:pt x="72043" y="264760"/>
                    <a:pt x="117070" y="273765"/>
                    <a:pt x="156694" y="262959"/>
                  </a:cubicBezTo>
                  <a:moveTo>
                    <a:pt x="354814" y="425057"/>
                  </a:moveTo>
                  <a:cubicBezTo>
                    <a:pt x="325997" y="430460"/>
                    <a:pt x="295378" y="423256"/>
                    <a:pt x="264760" y="425057"/>
                  </a:cubicBezTo>
                  <a:moveTo>
                    <a:pt x="309787" y="389035"/>
                  </a:moveTo>
                  <a:cubicBezTo>
                    <a:pt x="313389" y="399842"/>
                    <a:pt x="309787" y="412449"/>
                    <a:pt x="309787" y="425057"/>
                  </a:cubicBezTo>
                  <a:moveTo>
                    <a:pt x="399842" y="353013"/>
                  </a:moveTo>
                  <a:cubicBezTo>
                    <a:pt x="340406" y="356615"/>
                    <a:pt x="279169" y="344008"/>
                    <a:pt x="219733" y="353013"/>
                  </a:cubicBezTo>
                  <a:moveTo>
                    <a:pt x="372825" y="262959"/>
                  </a:moveTo>
                  <a:cubicBezTo>
                    <a:pt x="387234" y="257555"/>
                    <a:pt x="394438" y="275566"/>
                    <a:pt x="399842" y="289975"/>
                  </a:cubicBezTo>
                  <a:cubicBezTo>
                    <a:pt x="408847" y="311588"/>
                    <a:pt x="392637" y="338605"/>
                    <a:pt x="399842" y="360218"/>
                  </a:cubicBezTo>
                  <a:cubicBezTo>
                    <a:pt x="398041" y="376428"/>
                    <a:pt x="387234" y="394438"/>
                    <a:pt x="372825" y="389035"/>
                  </a:cubicBezTo>
                  <a:cubicBezTo>
                    <a:pt x="333201" y="399842"/>
                    <a:pt x="286373" y="372825"/>
                    <a:pt x="246749" y="389035"/>
                  </a:cubicBezTo>
                  <a:cubicBezTo>
                    <a:pt x="230539" y="387234"/>
                    <a:pt x="214329" y="374626"/>
                    <a:pt x="219733" y="360218"/>
                  </a:cubicBezTo>
                  <a:cubicBezTo>
                    <a:pt x="219733" y="336803"/>
                    <a:pt x="225136" y="313389"/>
                    <a:pt x="219733" y="289975"/>
                  </a:cubicBezTo>
                  <a:cubicBezTo>
                    <a:pt x="216130" y="275566"/>
                    <a:pt x="232340" y="264760"/>
                    <a:pt x="246749" y="262959"/>
                  </a:cubicBezTo>
                  <a:cubicBezTo>
                    <a:pt x="288174" y="261158"/>
                    <a:pt x="331400" y="266561"/>
                    <a:pt x="372825" y="262959"/>
                  </a:cubicBezTo>
                  <a:moveTo>
                    <a:pt x="309787" y="118871"/>
                  </a:moveTo>
                  <a:cubicBezTo>
                    <a:pt x="327798" y="120673"/>
                    <a:pt x="345809" y="115269"/>
                    <a:pt x="363820" y="118871"/>
                  </a:cubicBezTo>
                  <a:cubicBezTo>
                    <a:pt x="369223" y="147689"/>
                    <a:pt x="369223" y="180109"/>
                    <a:pt x="363820" y="208926"/>
                  </a:cubicBezTo>
                  <a:moveTo>
                    <a:pt x="39624" y="208926"/>
                  </a:moveTo>
                  <a:cubicBezTo>
                    <a:pt x="32419" y="180109"/>
                    <a:pt x="36021" y="149490"/>
                    <a:pt x="39624" y="118871"/>
                  </a:cubicBezTo>
                  <a:cubicBezTo>
                    <a:pt x="55833" y="124275"/>
                    <a:pt x="75645" y="122474"/>
                    <a:pt x="93656" y="118871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24468" y="3143924"/>
              <a:ext cx="397087" cy="414250"/>
            </a:xfrm>
            <a:custGeom>
              <a:avLst/>
              <a:gdLst/>
              <a:ahLst/>
              <a:cxnLst/>
              <a:rect l="0" t="0" r="0" b="0"/>
              <a:pathLst>
                <a:path w="397087" h="414250">
                  <a:moveTo>
                    <a:pt x="126490" y="36021"/>
                  </a:moveTo>
                  <a:cubicBezTo>
                    <a:pt x="126490" y="55916"/>
                    <a:pt x="158745" y="72043"/>
                    <a:pt x="198533" y="72043"/>
                  </a:cubicBezTo>
                  <a:cubicBezTo>
                    <a:pt x="238322" y="72043"/>
                    <a:pt x="270577" y="55916"/>
                    <a:pt x="270577" y="36021"/>
                  </a:cubicBezTo>
                  <a:cubicBezTo>
                    <a:pt x="270577" y="16127"/>
                    <a:pt x="238322" y="0"/>
                    <a:pt x="198533" y="0"/>
                  </a:cubicBezTo>
                  <a:cubicBezTo>
                    <a:pt x="158745" y="0"/>
                    <a:pt x="126490" y="16127"/>
                    <a:pt x="126490" y="36021"/>
                  </a:cubicBezTo>
                  <a:close/>
                  <a:moveTo>
                    <a:pt x="126490" y="90036"/>
                  </a:moveTo>
                  <a:cubicBezTo>
                    <a:pt x="126490" y="109848"/>
                    <a:pt x="158747" y="126058"/>
                    <a:pt x="198533" y="126058"/>
                  </a:cubicBezTo>
                  <a:cubicBezTo>
                    <a:pt x="238319" y="126058"/>
                    <a:pt x="270577" y="109848"/>
                    <a:pt x="270577" y="90036"/>
                  </a:cubicBezTo>
                  <a:moveTo>
                    <a:pt x="270577" y="36003"/>
                  </a:moveTo>
                  <a:lnTo>
                    <a:pt x="270577" y="144069"/>
                  </a:lnTo>
                  <a:cubicBezTo>
                    <a:pt x="270577" y="163881"/>
                    <a:pt x="238319" y="180091"/>
                    <a:pt x="198533" y="180091"/>
                  </a:cubicBezTo>
                  <a:cubicBezTo>
                    <a:pt x="158747" y="180091"/>
                    <a:pt x="126490" y="163881"/>
                    <a:pt x="126490" y="144069"/>
                  </a:cubicBezTo>
                  <a:lnTo>
                    <a:pt x="126490" y="36003"/>
                  </a:lnTo>
                  <a:moveTo>
                    <a:pt x="45441" y="414250"/>
                  </a:moveTo>
                  <a:lnTo>
                    <a:pt x="135495" y="414250"/>
                  </a:lnTo>
                  <a:moveTo>
                    <a:pt x="90468" y="378229"/>
                  </a:moveTo>
                  <a:lnTo>
                    <a:pt x="90468" y="414250"/>
                  </a:lnTo>
                  <a:moveTo>
                    <a:pt x="413" y="342207"/>
                  </a:moveTo>
                  <a:lnTo>
                    <a:pt x="180522" y="342207"/>
                  </a:lnTo>
                  <a:moveTo>
                    <a:pt x="153506" y="252134"/>
                  </a:moveTo>
                  <a:cubicBezTo>
                    <a:pt x="168427" y="252134"/>
                    <a:pt x="180522" y="264230"/>
                    <a:pt x="180522" y="279151"/>
                  </a:cubicBezTo>
                  <a:lnTo>
                    <a:pt x="180522" y="349609"/>
                  </a:lnTo>
                  <a:cubicBezTo>
                    <a:pt x="180956" y="364966"/>
                    <a:pt x="168863" y="377769"/>
                    <a:pt x="153506" y="378211"/>
                  </a:cubicBezTo>
                  <a:lnTo>
                    <a:pt x="27430" y="378211"/>
                  </a:lnTo>
                  <a:cubicBezTo>
                    <a:pt x="12085" y="377759"/>
                    <a:pt x="0" y="364973"/>
                    <a:pt x="413" y="349627"/>
                  </a:cubicBezTo>
                  <a:lnTo>
                    <a:pt x="413" y="279151"/>
                  </a:lnTo>
                  <a:cubicBezTo>
                    <a:pt x="413" y="264230"/>
                    <a:pt x="12509" y="252134"/>
                    <a:pt x="27430" y="252134"/>
                  </a:cubicBezTo>
                  <a:close/>
                  <a:moveTo>
                    <a:pt x="351626" y="414250"/>
                  </a:moveTo>
                  <a:lnTo>
                    <a:pt x="261571" y="414250"/>
                  </a:lnTo>
                  <a:moveTo>
                    <a:pt x="306599" y="378229"/>
                  </a:moveTo>
                  <a:lnTo>
                    <a:pt x="306599" y="414250"/>
                  </a:lnTo>
                  <a:moveTo>
                    <a:pt x="216544" y="342207"/>
                  </a:moveTo>
                  <a:lnTo>
                    <a:pt x="396653" y="342207"/>
                  </a:lnTo>
                  <a:moveTo>
                    <a:pt x="369637" y="252134"/>
                  </a:moveTo>
                  <a:cubicBezTo>
                    <a:pt x="384558" y="252134"/>
                    <a:pt x="396653" y="264230"/>
                    <a:pt x="396653" y="279151"/>
                  </a:cubicBezTo>
                  <a:lnTo>
                    <a:pt x="396653" y="349609"/>
                  </a:lnTo>
                  <a:cubicBezTo>
                    <a:pt x="397087" y="364966"/>
                    <a:pt x="384994" y="377769"/>
                    <a:pt x="369637" y="378211"/>
                  </a:cubicBezTo>
                  <a:lnTo>
                    <a:pt x="243561" y="378211"/>
                  </a:lnTo>
                  <a:cubicBezTo>
                    <a:pt x="228215" y="377759"/>
                    <a:pt x="216130" y="364973"/>
                    <a:pt x="216544" y="349627"/>
                  </a:cubicBezTo>
                  <a:lnTo>
                    <a:pt x="216544" y="279151"/>
                  </a:lnTo>
                  <a:cubicBezTo>
                    <a:pt x="216544" y="264230"/>
                    <a:pt x="228640" y="252134"/>
                    <a:pt x="243561" y="252134"/>
                  </a:cubicBezTo>
                  <a:close/>
                  <a:moveTo>
                    <a:pt x="306599" y="108065"/>
                  </a:moveTo>
                  <a:lnTo>
                    <a:pt x="360631" y="108065"/>
                  </a:lnTo>
                  <a:lnTo>
                    <a:pt x="360631" y="198120"/>
                  </a:lnTo>
                  <a:moveTo>
                    <a:pt x="36435" y="198120"/>
                  </a:moveTo>
                  <a:lnTo>
                    <a:pt x="36435" y="108065"/>
                  </a:lnTo>
                  <a:lnTo>
                    <a:pt x="90468" y="108065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78452" y="2941457"/>
            <a:ext cx="416052" cy="435864"/>
            <a:chOff x="1414075" y="2481104"/>
            <a:chExt cx="416052" cy="435864"/>
          </a:xfrm>
        </p:grpSpPr>
        <p:sp>
          <p:nvSpPr>
            <p:cNvPr id="58" name="Rounded Rectangle 57"/>
            <p:cNvSpPr/>
            <p:nvPr/>
          </p:nvSpPr>
          <p:spPr>
            <a:xfrm>
              <a:off x="1414075" y="2481104"/>
              <a:ext cx="416052" cy="435864"/>
            </a:xfrm>
            <a:custGeom>
              <a:avLst/>
              <a:gdLst/>
              <a:ahLst/>
              <a:cxnLst/>
              <a:rect l="0" t="0" r="0" b="0"/>
              <a:pathLst>
                <a:path w="416052" h="435864">
                  <a:moveTo>
                    <a:pt x="302583" y="376428"/>
                  </a:moveTo>
                  <a:cubicBezTo>
                    <a:pt x="295378" y="398041"/>
                    <a:pt x="270163" y="408847"/>
                    <a:pt x="259357" y="428659"/>
                  </a:cubicBezTo>
                  <a:cubicBezTo>
                    <a:pt x="237743" y="430460"/>
                    <a:pt x="214329" y="428659"/>
                    <a:pt x="190915" y="428659"/>
                  </a:cubicBezTo>
                  <a:cubicBezTo>
                    <a:pt x="205324" y="394438"/>
                    <a:pt x="246749" y="376428"/>
                    <a:pt x="259357" y="342207"/>
                  </a:cubicBezTo>
                  <a:cubicBezTo>
                    <a:pt x="235942" y="315190"/>
                    <a:pt x="203523" y="289975"/>
                    <a:pt x="190915" y="255754"/>
                  </a:cubicBezTo>
                  <a:cubicBezTo>
                    <a:pt x="214329" y="255754"/>
                    <a:pt x="237743" y="262959"/>
                    <a:pt x="259357" y="255754"/>
                  </a:cubicBezTo>
                  <a:cubicBezTo>
                    <a:pt x="275566" y="271964"/>
                    <a:pt x="286373" y="291776"/>
                    <a:pt x="302583" y="307986"/>
                  </a:cubicBezTo>
                  <a:cubicBezTo>
                    <a:pt x="322395" y="297180"/>
                    <a:pt x="329599" y="270163"/>
                    <a:pt x="345809" y="255754"/>
                  </a:cubicBezTo>
                  <a:cubicBezTo>
                    <a:pt x="369223" y="259357"/>
                    <a:pt x="392637" y="252152"/>
                    <a:pt x="416052" y="255754"/>
                  </a:cubicBezTo>
                  <a:cubicBezTo>
                    <a:pt x="387234" y="277367"/>
                    <a:pt x="376428" y="320594"/>
                    <a:pt x="345809" y="342207"/>
                  </a:cubicBezTo>
                  <a:cubicBezTo>
                    <a:pt x="372825" y="367422"/>
                    <a:pt x="385433" y="408847"/>
                    <a:pt x="416052" y="428659"/>
                  </a:cubicBezTo>
                  <a:cubicBezTo>
                    <a:pt x="392637" y="428659"/>
                    <a:pt x="369223" y="435864"/>
                    <a:pt x="345809" y="428659"/>
                  </a:cubicBezTo>
                  <a:cubicBezTo>
                    <a:pt x="325997" y="417853"/>
                    <a:pt x="318793" y="392637"/>
                    <a:pt x="302583" y="376428"/>
                  </a:cubicBezTo>
                  <a:moveTo>
                    <a:pt x="122474" y="407046"/>
                  </a:moveTo>
                  <a:cubicBezTo>
                    <a:pt x="84651" y="392637"/>
                    <a:pt x="46828" y="374626"/>
                    <a:pt x="48629" y="335002"/>
                  </a:cubicBezTo>
                  <a:cubicBezTo>
                    <a:pt x="48629" y="318793"/>
                    <a:pt x="50430" y="302583"/>
                    <a:pt x="48629" y="288174"/>
                  </a:cubicBezTo>
                  <a:moveTo>
                    <a:pt x="1801" y="335002"/>
                  </a:moveTo>
                  <a:cubicBezTo>
                    <a:pt x="10806" y="315190"/>
                    <a:pt x="28817" y="298981"/>
                    <a:pt x="48629" y="288174"/>
                  </a:cubicBezTo>
                  <a:cubicBezTo>
                    <a:pt x="66640" y="298981"/>
                    <a:pt x="81049" y="316992"/>
                    <a:pt x="93656" y="335002"/>
                  </a:cubicBezTo>
                  <a:moveTo>
                    <a:pt x="297179" y="36021"/>
                  </a:moveTo>
                  <a:cubicBezTo>
                    <a:pt x="336803" y="43226"/>
                    <a:pt x="369223" y="68441"/>
                    <a:pt x="369223" y="109866"/>
                  </a:cubicBezTo>
                  <a:cubicBezTo>
                    <a:pt x="371024" y="127877"/>
                    <a:pt x="374626" y="147689"/>
                    <a:pt x="369223" y="165700"/>
                  </a:cubicBezTo>
                  <a:moveTo>
                    <a:pt x="324196" y="118872"/>
                  </a:moveTo>
                  <a:cubicBezTo>
                    <a:pt x="338605" y="135081"/>
                    <a:pt x="354814" y="149490"/>
                    <a:pt x="369223" y="165700"/>
                  </a:cubicBezTo>
                  <a:cubicBezTo>
                    <a:pt x="387234" y="153092"/>
                    <a:pt x="399842" y="133280"/>
                    <a:pt x="416051" y="118872"/>
                  </a:cubicBezTo>
                  <a:moveTo>
                    <a:pt x="19811" y="14408"/>
                  </a:moveTo>
                  <a:cubicBezTo>
                    <a:pt x="88253" y="10806"/>
                    <a:pt x="156694" y="0"/>
                    <a:pt x="223335" y="14408"/>
                  </a:cubicBezTo>
                  <a:cubicBezTo>
                    <a:pt x="223335" y="14408"/>
                    <a:pt x="244948" y="14408"/>
                    <a:pt x="241346" y="32419"/>
                  </a:cubicBezTo>
                  <a:cubicBezTo>
                    <a:pt x="228738" y="86452"/>
                    <a:pt x="226937" y="145888"/>
                    <a:pt x="241346" y="198120"/>
                  </a:cubicBezTo>
                  <a:cubicBezTo>
                    <a:pt x="241346" y="198120"/>
                    <a:pt x="241346" y="219733"/>
                    <a:pt x="223335" y="216130"/>
                  </a:cubicBezTo>
                  <a:cubicBezTo>
                    <a:pt x="156694" y="205324"/>
                    <a:pt x="88253" y="212528"/>
                    <a:pt x="19811" y="216130"/>
                  </a:cubicBezTo>
                  <a:cubicBezTo>
                    <a:pt x="19811" y="216130"/>
                    <a:pt x="1801" y="216130"/>
                    <a:pt x="1801" y="198120"/>
                  </a:cubicBezTo>
                  <a:cubicBezTo>
                    <a:pt x="0" y="144087"/>
                    <a:pt x="0" y="88253"/>
                    <a:pt x="1801" y="32419"/>
                  </a:cubicBezTo>
                  <a:cubicBezTo>
                    <a:pt x="1801" y="32419"/>
                    <a:pt x="3602" y="7204"/>
                    <a:pt x="19811" y="14408"/>
                  </a:cubicBezTo>
                  <a:moveTo>
                    <a:pt x="1801" y="70242"/>
                  </a:moveTo>
                  <a:cubicBezTo>
                    <a:pt x="81049" y="82850"/>
                    <a:pt x="162098" y="66640"/>
                    <a:pt x="241346" y="70242"/>
                  </a:cubicBezTo>
                  <a:moveTo>
                    <a:pt x="1801" y="118872"/>
                  </a:moveTo>
                  <a:cubicBezTo>
                    <a:pt x="79247" y="99060"/>
                    <a:pt x="165700" y="144087"/>
                    <a:pt x="241346" y="118872"/>
                  </a:cubicBezTo>
                  <a:moveTo>
                    <a:pt x="1801" y="169302"/>
                  </a:moveTo>
                  <a:cubicBezTo>
                    <a:pt x="81049" y="162098"/>
                    <a:pt x="163899" y="189114"/>
                    <a:pt x="241346" y="169302"/>
                  </a:cubicBezTo>
                  <a:moveTo>
                    <a:pt x="111667" y="70242"/>
                  </a:moveTo>
                  <a:cubicBezTo>
                    <a:pt x="109866" y="118871"/>
                    <a:pt x="108065" y="167501"/>
                    <a:pt x="111667" y="216130"/>
                  </a:cubicBezTo>
                  <a:moveTo>
                    <a:pt x="174705" y="216130"/>
                  </a:moveTo>
                  <a:cubicBezTo>
                    <a:pt x="185512" y="169302"/>
                    <a:pt x="172904" y="118871"/>
                    <a:pt x="174705" y="70242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15876" y="2495639"/>
              <a:ext cx="414250" cy="413998"/>
            </a:xfrm>
            <a:custGeom>
              <a:avLst/>
              <a:gdLst/>
              <a:ahLst/>
              <a:cxnLst/>
              <a:rect l="0" t="0" r="0" b="0"/>
              <a:pathLst>
                <a:path w="414250" h="413998">
                  <a:moveTo>
                    <a:pt x="258366" y="413998"/>
                  </a:moveTo>
                  <a:lnTo>
                    <a:pt x="189186" y="413998"/>
                  </a:lnTo>
                  <a:lnTo>
                    <a:pt x="258366" y="327528"/>
                  </a:lnTo>
                  <a:lnTo>
                    <a:pt x="189186" y="241058"/>
                  </a:lnTo>
                  <a:lnTo>
                    <a:pt x="258366" y="241058"/>
                  </a:lnTo>
                  <a:lnTo>
                    <a:pt x="301592" y="292947"/>
                  </a:lnTo>
                  <a:lnTo>
                    <a:pt x="344836" y="241058"/>
                  </a:lnTo>
                  <a:lnTo>
                    <a:pt x="414016" y="241058"/>
                  </a:lnTo>
                  <a:lnTo>
                    <a:pt x="344836" y="327528"/>
                  </a:lnTo>
                  <a:lnTo>
                    <a:pt x="414016" y="413998"/>
                  </a:lnTo>
                  <a:lnTo>
                    <a:pt x="344836" y="413998"/>
                  </a:lnTo>
                  <a:lnTo>
                    <a:pt x="301592" y="362127"/>
                  </a:lnTo>
                  <a:close/>
                  <a:moveTo>
                    <a:pt x="119844" y="393178"/>
                  </a:moveTo>
                  <a:cubicBezTo>
                    <a:pt x="79193" y="393188"/>
                    <a:pt x="46234" y="360236"/>
                    <a:pt x="46234" y="319585"/>
                  </a:cubicBezTo>
                  <a:lnTo>
                    <a:pt x="46234" y="273639"/>
                  </a:lnTo>
                  <a:moveTo>
                    <a:pt x="92233" y="319585"/>
                  </a:moveTo>
                  <a:lnTo>
                    <a:pt x="46234" y="273585"/>
                  </a:lnTo>
                  <a:lnTo>
                    <a:pt x="234" y="319585"/>
                  </a:lnTo>
                  <a:moveTo>
                    <a:pt x="294640" y="21613"/>
                  </a:moveTo>
                  <a:cubicBezTo>
                    <a:pt x="335291" y="21603"/>
                    <a:pt x="368251" y="54554"/>
                    <a:pt x="368251" y="95205"/>
                  </a:cubicBezTo>
                  <a:lnTo>
                    <a:pt x="368251" y="150409"/>
                  </a:lnTo>
                  <a:moveTo>
                    <a:pt x="414250" y="104409"/>
                  </a:moveTo>
                  <a:lnTo>
                    <a:pt x="368251" y="150409"/>
                  </a:lnTo>
                  <a:lnTo>
                    <a:pt x="322251" y="104409"/>
                  </a:lnTo>
                  <a:moveTo>
                    <a:pt x="18407" y="0"/>
                  </a:moveTo>
                  <a:lnTo>
                    <a:pt x="220795" y="0"/>
                  </a:lnTo>
                  <a:cubicBezTo>
                    <a:pt x="220795" y="0"/>
                    <a:pt x="239202" y="0"/>
                    <a:pt x="239202" y="18407"/>
                  </a:cubicBezTo>
                  <a:lnTo>
                    <a:pt x="239202" y="183999"/>
                  </a:lnTo>
                  <a:cubicBezTo>
                    <a:pt x="239202" y="183999"/>
                    <a:pt x="239202" y="202406"/>
                    <a:pt x="220795" y="202406"/>
                  </a:cubicBezTo>
                  <a:lnTo>
                    <a:pt x="18407" y="202406"/>
                  </a:lnTo>
                  <a:cubicBezTo>
                    <a:pt x="18407" y="202406"/>
                    <a:pt x="0" y="202406"/>
                    <a:pt x="0" y="183999"/>
                  </a:cubicBezTo>
                  <a:lnTo>
                    <a:pt x="0" y="18407"/>
                  </a:lnTo>
                  <a:cubicBezTo>
                    <a:pt x="0" y="18407"/>
                    <a:pt x="0" y="0"/>
                    <a:pt x="18407" y="0"/>
                  </a:cubicBezTo>
                  <a:moveTo>
                    <a:pt x="239202" y="55851"/>
                  </a:moveTo>
                  <a:lnTo>
                    <a:pt x="0" y="55851"/>
                  </a:lnTo>
                  <a:moveTo>
                    <a:pt x="239202" y="104409"/>
                  </a:moveTo>
                  <a:lnTo>
                    <a:pt x="0" y="104409"/>
                  </a:lnTo>
                  <a:moveTo>
                    <a:pt x="0" y="154335"/>
                  </a:moveTo>
                  <a:lnTo>
                    <a:pt x="239202" y="154335"/>
                  </a:lnTo>
                  <a:moveTo>
                    <a:pt x="109362" y="55851"/>
                  </a:moveTo>
                  <a:lnTo>
                    <a:pt x="109362" y="202406"/>
                  </a:lnTo>
                  <a:moveTo>
                    <a:pt x="173553" y="55851"/>
                  </a:moveTo>
                  <a:lnTo>
                    <a:pt x="173553" y="202406"/>
                  </a:ln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78452" y="4249049"/>
            <a:ext cx="421455" cy="423256"/>
            <a:chOff x="1414075" y="3788696"/>
            <a:chExt cx="421455" cy="423256"/>
          </a:xfrm>
        </p:grpSpPr>
        <p:sp>
          <p:nvSpPr>
            <p:cNvPr id="61" name="Rounded Rectangle 60"/>
            <p:cNvSpPr/>
            <p:nvPr/>
          </p:nvSpPr>
          <p:spPr>
            <a:xfrm>
              <a:off x="1414075" y="3788696"/>
              <a:ext cx="421455" cy="423256"/>
            </a:xfrm>
            <a:custGeom>
              <a:avLst/>
              <a:gdLst/>
              <a:ahLst/>
              <a:cxnLst/>
              <a:rect l="0" t="0" r="0" b="0"/>
              <a:pathLst>
                <a:path w="421455" h="423256">
                  <a:moveTo>
                    <a:pt x="196318" y="210727"/>
                  </a:moveTo>
                  <a:cubicBezTo>
                    <a:pt x="201722" y="223335"/>
                    <a:pt x="185512" y="239545"/>
                    <a:pt x="172904" y="235942"/>
                  </a:cubicBezTo>
                  <a:cubicBezTo>
                    <a:pt x="126076" y="219733"/>
                    <a:pt x="75645" y="234141"/>
                    <a:pt x="25215" y="235942"/>
                  </a:cubicBezTo>
                  <a:cubicBezTo>
                    <a:pt x="12607" y="235942"/>
                    <a:pt x="0" y="225136"/>
                    <a:pt x="1801" y="210727"/>
                  </a:cubicBezTo>
                  <a:cubicBezTo>
                    <a:pt x="9005" y="149490"/>
                    <a:pt x="10806" y="88253"/>
                    <a:pt x="1801" y="28817"/>
                  </a:cubicBezTo>
                  <a:cubicBezTo>
                    <a:pt x="0" y="14408"/>
                    <a:pt x="12607" y="0"/>
                    <a:pt x="25215" y="3602"/>
                  </a:cubicBezTo>
                  <a:cubicBezTo>
                    <a:pt x="57634" y="10806"/>
                    <a:pt x="90054" y="0"/>
                    <a:pt x="122474" y="3602"/>
                  </a:cubicBezTo>
                  <a:cubicBezTo>
                    <a:pt x="127877" y="3602"/>
                    <a:pt x="135081" y="5403"/>
                    <a:pt x="138684" y="10806"/>
                  </a:cubicBezTo>
                  <a:cubicBezTo>
                    <a:pt x="153092" y="28817"/>
                    <a:pt x="171103" y="46828"/>
                    <a:pt x="189114" y="61237"/>
                  </a:cubicBezTo>
                  <a:cubicBezTo>
                    <a:pt x="194517" y="64839"/>
                    <a:pt x="194517" y="72043"/>
                    <a:pt x="196318" y="79248"/>
                  </a:cubicBezTo>
                  <a:cubicBezTo>
                    <a:pt x="214329" y="118871"/>
                    <a:pt x="185512" y="167501"/>
                    <a:pt x="196318" y="210727"/>
                  </a:cubicBezTo>
                  <a:moveTo>
                    <a:pt x="167501" y="356615"/>
                  </a:moveTo>
                  <a:cubicBezTo>
                    <a:pt x="142286" y="347610"/>
                    <a:pt x="113468" y="363820"/>
                    <a:pt x="86452" y="356615"/>
                  </a:cubicBezTo>
                  <a:cubicBezTo>
                    <a:pt x="77446" y="353013"/>
                    <a:pt x="66640" y="347610"/>
                    <a:pt x="68441" y="338605"/>
                  </a:cubicBezTo>
                  <a:cubicBezTo>
                    <a:pt x="73844" y="322395"/>
                    <a:pt x="66640" y="306185"/>
                    <a:pt x="68441" y="289975"/>
                  </a:cubicBezTo>
                  <a:moveTo>
                    <a:pt x="196318" y="174705"/>
                  </a:moveTo>
                  <a:cubicBezTo>
                    <a:pt x="183711" y="154893"/>
                    <a:pt x="171103" y="135081"/>
                    <a:pt x="151291" y="122474"/>
                  </a:cubicBezTo>
                  <a:cubicBezTo>
                    <a:pt x="147689" y="120673"/>
                    <a:pt x="144087" y="115269"/>
                    <a:pt x="140485" y="117070"/>
                  </a:cubicBezTo>
                  <a:cubicBezTo>
                    <a:pt x="135081" y="118871"/>
                    <a:pt x="129678" y="118871"/>
                    <a:pt x="127877" y="122474"/>
                  </a:cubicBezTo>
                  <a:cubicBezTo>
                    <a:pt x="118872" y="147689"/>
                    <a:pt x="88253" y="160297"/>
                    <a:pt x="75645" y="181910"/>
                  </a:cubicBezTo>
                  <a:cubicBezTo>
                    <a:pt x="68441" y="172904"/>
                    <a:pt x="54032" y="169302"/>
                    <a:pt x="45027" y="158495"/>
                  </a:cubicBezTo>
                  <a:cubicBezTo>
                    <a:pt x="39624" y="153092"/>
                    <a:pt x="30618" y="156694"/>
                    <a:pt x="23414" y="160297"/>
                  </a:cubicBezTo>
                  <a:cubicBezTo>
                    <a:pt x="14408" y="165700"/>
                    <a:pt x="9005" y="174705"/>
                    <a:pt x="1801" y="181910"/>
                  </a:cubicBezTo>
                  <a:moveTo>
                    <a:pt x="63038" y="66640"/>
                  </a:moveTo>
                  <a:cubicBezTo>
                    <a:pt x="52231" y="70242"/>
                    <a:pt x="45027" y="75645"/>
                    <a:pt x="45027" y="84651"/>
                  </a:cubicBezTo>
                  <a:cubicBezTo>
                    <a:pt x="43226" y="95457"/>
                    <a:pt x="52231" y="100861"/>
                    <a:pt x="63038" y="102662"/>
                  </a:cubicBezTo>
                  <a:cubicBezTo>
                    <a:pt x="72043" y="104463"/>
                    <a:pt x="77446" y="93656"/>
                    <a:pt x="81049" y="84651"/>
                  </a:cubicBezTo>
                  <a:cubicBezTo>
                    <a:pt x="84651" y="75645"/>
                    <a:pt x="72043" y="63038"/>
                    <a:pt x="63038" y="66640"/>
                  </a:cubicBezTo>
                  <a:moveTo>
                    <a:pt x="131479" y="320594"/>
                  </a:moveTo>
                  <a:cubicBezTo>
                    <a:pt x="147689" y="327798"/>
                    <a:pt x="154893" y="345809"/>
                    <a:pt x="167501" y="356615"/>
                  </a:cubicBezTo>
                  <a:cubicBezTo>
                    <a:pt x="158496" y="371024"/>
                    <a:pt x="144087" y="378229"/>
                    <a:pt x="131479" y="392637"/>
                  </a:cubicBezTo>
                  <a:moveTo>
                    <a:pt x="335002" y="262959"/>
                  </a:moveTo>
                  <a:cubicBezTo>
                    <a:pt x="293577" y="244948"/>
                    <a:pt x="252152" y="250351"/>
                    <a:pt x="253953" y="235942"/>
                  </a:cubicBezTo>
                  <a:cubicBezTo>
                    <a:pt x="255754" y="221534"/>
                    <a:pt x="289975" y="208926"/>
                    <a:pt x="335002" y="210727"/>
                  </a:cubicBezTo>
                  <a:cubicBezTo>
                    <a:pt x="380030" y="210727"/>
                    <a:pt x="412449" y="223335"/>
                    <a:pt x="416052" y="235942"/>
                  </a:cubicBezTo>
                  <a:cubicBezTo>
                    <a:pt x="419654" y="250351"/>
                    <a:pt x="380030" y="255754"/>
                    <a:pt x="335002" y="262959"/>
                  </a:cubicBezTo>
                  <a:moveTo>
                    <a:pt x="253953" y="313389"/>
                  </a:moveTo>
                  <a:cubicBezTo>
                    <a:pt x="244948" y="289975"/>
                    <a:pt x="246749" y="261158"/>
                    <a:pt x="253953" y="235942"/>
                  </a:cubicBezTo>
                  <a:moveTo>
                    <a:pt x="416052" y="235942"/>
                  </a:moveTo>
                  <a:cubicBezTo>
                    <a:pt x="412449" y="261158"/>
                    <a:pt x="421455" y="288174"/>
                    <a:pt x="416052" y="313389"/>
                  </a:cubicBezTo>
                  <a:moveTo>
                    <a:pt x="416052" y="313389"/>
                  </a:moveTo>
                  <a:cubicBezTo>
                    <a:pt x="414250" y="340406"/>
                    <a:pt x="407046" y="367422"/>
                    <a:pt x="416052" y="392637"/>
                  </a:cubicBezTo>
                  <a:cubicBezTo>
                    <a:pt x="421455" y="405245"/>
                    <a:pt x="380030" y="423256"/>
                    <a:pt x="335002" y="417853"/>
                  </a:cubicBezTo>
                  <a:cubicBezTo>
                    <a:pt x="289975" y="412449"/>
                    <a:pt x="253953" y="407046"/>
                    <a:pt x="253953" y="392637"/>
                  </a:cubicBezTo>
                  <a:cubicBezTo>
                    <a:pt x="253953" y="365621"/>
                    <a:pt x="252152" y="340406"/>
                    <a:pt x="253953" y="313389"/>
                  </a:cubicBezTo>
                  <a:moveTo>
                    <a:pt x="416052" y="286373"/>
                  </a:moveTo>
                  <a:cubicBezTo>
                    <a:pt x="417853" y="300782"/>
                    <a:pt x="380030" y="313389"/>
                    <a:pt x="335002" y="313389"/>
                  </a:cubicBezTo>
                  <a:cubicBezTo>
                    <a:pt x="289975" y="311588"/>
                    <a:pt x="255754" y="300782"/>
                    <a:pt x="253953" y="286373"/>
                  </a:cubicBezTo>
                  <a:moveTo>
                    <a:pt x="253953" y="340406"/>
                  </a:moveTo>
                  <a:cubicBezTo>
                    <a:pt x="252152" y="354814"/>
                    <a:pt x="289975" y="369223"/>
                    <a:pt x="335002" y="367422"/>
                  </a:cubicBezTo>
                  <a:cubicBezTo>
                    <a:pt x="380030" y="365621"/>
                    <a:pt x="414250" y="354814"/>
                    <a:pt x="416052" y="340406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415732" y="3792298"/>
              <a:ext cx="414539" cy="414250"/>
            </a:xfrm>
            <a:custGeom>
              <a:avLst/>
              <a:gdLst/>
              <a:ahLst/>
              <a:cxnLst/>
              <a:rect l="0" t="0" r="0" b="0"/>
              <a:pathLst>
                <a:path w="414539" h="414250">
                  <a:moveTo>
                    <a:pt x="195112" y="207287"/>
                  </a:moveTo>
                  <a:cubicBezTo>
                    <a:pt x="195102" y="220758"/>
                    <a:pt x="184178" y="231674"/>
                    <a:pt x="170707" y="231674"/>
                  </a:cubicBezTo>
                  <a:lnTo>
                    <a:pt x="24386" y="231674"/>
                  </a:lnTo>
                  <a:cubicBezTo>
                    <a:pt x="10918" y="231674"/>
                    <a:pt x="0" y="220756"/>
                    <a:pt x="0" y="207287"/>
                  </a:cubicBezTo>
                  <a:lnTo>
                    <a:pt x="0" y="24386"/>
                  </a:lnTo>
                  <a:cubicBezTo>
                    <a:pt x="0" y="10918"/>
                    <a:pt x="10918" y="0"/>
                    <a:pt x="24386" y="0"/>
                  </a:cubicBezTo>
                  <a:lnTo>
                    <a:pt x="119970" y="0"/>
                  </a:lnTo>
                  <a:cubicBezTo>
                    <a:pt x="126445" y="16"/>
                    <a:pt x="132646" y="2608"/>
                    <a:pt x="137207" y="7204"/>
                  </a:cubicBezTo>
                  <a:lnTo>
                    <a:pt x="187961" y="57941"/>
                  </a:lnTo>
                  <a:cubicBezTo>
                    <a:pt x="192560" y="62506"/>
                    <a:pt x="195152" y="68715"/>
                    <a:pt x="195166" y="75195"/>
                  </a:cubicBezTo>
                  <a:close/>
                  <a:moveTo>
                    <a:pt x="166600" y="352383"/>
                  </a:moveTo>
                  <a:lnTo>
                    <a:pt x="85551" y="352383"/>
                  </a:lnTo>
                  <a:cubicBezTo>
                    <a:pt x="75604" y="352383"/>
                    <a:pt x="67540" y="344319"/>
                    <a:pt x="67540" y="334372"/>
                  </a:cubicBezTo>
                  <a:lnTo>
                    <a:pt x="67540" y="287003"/>
                  </a:lnTo>
                  <a:moveTo>
                    <a:pt x="195112" y="170707"/>
                  </a:moveTo>
                  <a:lnTo>
                    <a:pt x="150337" y="119556"/>
                  </a:lnTo>
                  <a:cubicBezTo>
                    <a:pt x="147274" y="116028"/>
                    <a:pt x="142839" y="113994"/>
                    <a:pt x="138168" y="113973"/>
                  </a:cubicBezTo>
                  <a:cubicBezTo>
                    <a:pt x="133496" y="113952"/>
                    <a:pt x="129043" y="115948"/>
                    <a:pt x="125950" y="119448"/>
                  </a:cubicBezTo>
                  <a:lnTo>
                    <a:pt x="73160" y="178884"/>
                  </a:lnTo>
                  <a:lnTo>
                    <a:pt x="43892" y="155470"/>
                  </a:lnTo>
                  <a:cubicBezTo>
                    <a:pt x="37440" y="150293"/>
                    <a:pt x="28125" y="150805"/>
                    <a:pt x="22279" y="156658"/>
                  </a:cubicBezTo>
                  <a:lnTo>
                    <a:pt x="0" y="178830"/>
                  </a:lnTo>
                  <a:moveTo>
                    <a:pt x="60786" y="63038"/>
                  </a:moveTo>
                  <a:cubicBezTo>
                    <a:pt x="50839" y="63038"/>
                    <a:pt x="42775" y="71101"/>
                    <a:pt x="42775" y="81049"/>
                  </a:cubicBezTo>
                  <a:cubicBezTo>
                    <a:pt x="42775" y="90996"/>
                    <a:pt x="50839" y="99060"/>
                    <a:pt x="60786" y="99060"/>
                  </a:cubicBezTo>
                  <a:cubicBezTo>
                    <a:pt x="70733" y="99060"/>
                    <a:pt x="78797" y="90996"/>
                    <a:pt x="78797" y="81049"/>
                  </a:cubicBezTo>
                  <a:cubicBezTo>
                    <a:pt x="78797" y="71101"/>
                    <a:pt x="70733" y="63038"/>
                    <a:pt x="60786" y="63038"/>
                  </a:cubicBezTo>
                  <a:moveTo>
                    <a:pt x="130579" y="388405"/>
                  </a:moveTo>
                  <a:lnTo>
                    <a:pt x="166600" y="352383"/>
                  </a:lnTo>
                  <a:lnTo>
                    <a:pt x="130579" y="316361"/>
                  </a:lnTo>
                  <a:moveTo>
                    <a:pt x="252440" y="232700"/>
                  </a:moveTo>
                  <a:cubicBezTo>
                    <a:pt x="252440" y="218382"/>
                    <a:pt x="288732" y="206765"/>
                    <a:pt x="333489" y="206765"/>
                  </a:cubicBezTo>
                  <a:cubicBezTo>
                    <a:pt x="378247" y="206765"/>
                    <a:pt x="414539" y="218382"/>
                    <a:pt x="414539" y="232700"/>
                  </a:cubicBezTo>
                  <a:cubicBezTo>
                    <a:pt x="414539" y="247019"/>
                    <a:pt x="378247" y="258636"/>
                    <a:pt x="333489" y="258636"/>
                  </a:cubicBezTo>
                  <a:cubicBezTo>
                    <a:pt x="288714" y="258636"/>
                    <a:pt x="252440" y="247019"/>
                    <a:pt x="252440" y="232700"/>
                  </a:cubicBezTo>
                  <a:close/>
                  <a:moveTo>
                    <a:pt x="252440" y="310508"/>
                  </a:moveTo>
                  <a:lnTo>
                    <a:pt x="252440" y="232700"/>
                  </a:lnTo>
                  <a:moveTo>
                    <a:pt x="414539" y="310508"/>
                  </a:moveTo>
                  <a:lnTo>
                    <a:pt x="414539" y="232700"/>
                  </a:lnTo>
                  <a:moveTo>
                    <a:pt x="414539" y="310508"/>
                  </a:moveTo>
                  <a:lnTo>
                    <a:pt x="414539" y="388315"/>
                  </a:lnTo>
                  <a:cubicBezTo>
                    <a:pt x="414539" y="402723"/>
                    <a:pt x="378247" y="414250"/>
                    <a:pt x="333489" y="414250"/>
                  </a:cubicBezTo>
                  <a:cubicBezTo>
                    <a:pt x="288732" y="414250"/>
                    <a:pt x="252440" y="402633"/>
                    <a:pt x="252440" y="388315"/>
                  </a:cubicBezTo>
                  <a:lnTo>
                    <a:pt x="252440" y="310508"/>
                  </a:lnTo>
                  <a:moveTo>
                    <a:pt x="414539" y="283491"/>
                  </a:moveTo>
                  <a:cubicBezTo>
                    <a:pt x="414539" y="297900"/>
                    <a:pt x="378247" y="309427"/>
                    <a:pt x="333489" y="309427"/>
                  </a:cubicBezTo>
                  <a:cubicBezTo>
                    <a:pt x="288732" y="309427"/>
                    <a:pt x="252440" y="297810"/>
                    <a:pt x="252440" y="283491"/>
                  </a:cubicBezTo>
                  <a:moveTo>
                    <a:pt x="252440" y="337524"/>
                  </a:moveTo>
                  <a:cubicBezTo>
                    <a:pt x="252440" y="351843"/>
                    <a:pt x="288732" y="363460"/>
                    <a:pt x="333489" y="363460"/>
                  </a:cubicBezTo>
                  <a:cubicBezTo>
                    <a:pt x="378247" y="363460"/>
                    <a:pt x="414539" y="351933"/>
                    <a:pt x="414539" y="337524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478452" y="2307473"/>
            <a:ext cx="417853" cy="419654"/>
            <a:chOff x="1414075" y="1847120"/>
            <a:chExt cx="417853" cy="419654"/>
          </a:xfrm>
        </p:grpSpPr>
        <p:sp>
          <p:nvSpPr>
            <p:cNvPr id="64" name="Rounded Rectangle 63"/>
            <p:cNvSpPr/>
            <p:nvPr/>
          </p:nvSpPr>
          <p:spPr>
            <a:xfrm>
              <a:off x="1414075" y="1847120"/>
              <a:ext cx="417853" cy="419654"/>
            </a:xfrm>
            <a:custGeom>
              <a:avLst/>
              <a:gdLst/>
              <a:ahLst/>
              <a:cxnLst/>
              <a:rect l="0" t="0" r="0" b="0"/>
              <a:pathLst>
                <a:path w="417853" h="419654">
                  <a:moveTo>
                    <a:pt x="79248" y="180109"/>
                  </a:moveTo>
                  <a:cubicBezTo>
                    <a:pt x="117070" y="167501"/>
                    <a:pt x="153092" y="167501"/>
                    <a:pt x="151291" y="151291"/>
                  </a:cubicBezTo>
                  <a:cubicBezTo>
                    <a:pt x="147689" y="135081"/>
                    <a:pt x="117070" y="129678"/>
                    <a:pt x="79248" y="122474"/>
                  </a:cubicBezTo>
                  <a:cubicBezTo>
                    <a:pt x="39624" y="117070"/>
                    <a:pt x="3602" y="135081"/>
                    <a:pt x="7204" y="151291"/>
                  </a:cubicBezTo>
                  <a:cubicBezTo>
                    <a:pt x="9005" y="167501"/>
                    <a:pt x="39624" y="187313"/>
                    <a:pt x="79248" y="180109"/>
                  </a:cubicBezTo>
                  <a:moveTo>
                    <a:pt x="151291" y="151291"/>
                  </a:moveTo>
                  <a:cubicBezTo>
                    <a:pt x="147689" y="189114"/>
                    <a:pt x="136882" y="230539"/>
                    <a:pt x="151291" y="266561"/>
                  </a:cubicBezTo>
                  <a:cubicBezTo>
                    <a:pt x="156694" y="280970"/>
                    <a:pt x="115269" y="309787"/>
                    <a:pt x="79248" y="295378"/>
                  </a:cubicBezTo>
                  <a:cubicBezTo>
                    <a:pt x="41425" y="280970"/>
                    <a:pt x="9005" y="282771"/>
                    <a:pt x="7204" y="266561"/>
                  </a:cubicBezTo>
                  <a:cubicBezTo>
                    <a:pt x="0" y="228738"/>
                    <a:pt x="9005" y="189114"/>
                    <a:pt x="7204" y="151291"/>
                  </a:cubicBezTo>
                  <a:moveTo>
                    <a:pt x="363820" y="52231"/>
                  </a:moveTo>
                  <a:cubicBezTo>
                    <a:pt x="387234" y="61237"/>
                    <a:pt x="408847" y="41425"/>
                    <a:pt x="410648" y="27016"/>
                  </a:cubicBezTo>
                  <a:cubicBezTo>
                    <a:pt x="412449" y="12607"/>
                    <a:pt x="389035" y="0"/>
                    <a:pt x="363820" y="1801"/>
                  </a:cubicBezTo>
                  <a:cubicBezTo>
                    <a:pt x="338605" y="3602"/>
                    <a:pt x="318793" y="12607"/>
                    <a:pt x="316992" y="27016"/>
                  </a:cubicBezTo>
                  <a:cubicBezTo>
                    <a:pt x="316992" y="39624"/>
                    <a:pt x="338605" y="45027"/>
                    <a:pt x="363820" y="52231"/>
                  </a:cubicBezTo>
                  <a:moveTo>
                    <a:pt x="410648" y="27016"/>
                  </a:moveTo>
                  <a:cubicBezTo>
                    <a:pt x="414250" y="48629"/>
                    <a:pt x="412449" y="70242"/>
                    <a:pt x="410648" y="91855"/>
                  </a:cubicBezTo>
                  <a:cubicBezTo>
                    <a:pt x="408847" y="106264"/>
                    <a:pt x="387234" y="126076"/>
                    <a:pt x="363820" y="117070"/>
                  </a:cubicBezTo>
                  <a:cubicBezTo>
                    <a:pt x="340406" y="108065"/>
                    <a:pt x="318793" y="106264"/>
                    <a:pt x="316992" y="91855"/>
                  </a:cubicBezTo>
                  <a:cubicBezTo>
                    <a:pt x="315190" y="70242"/>
                    <a:pt x="313389" y="48629"/>
                    <a:pt x="316992" y="27016"/>
                  </a:cubicBezTo>
                  <a:moveTo>
                    <a:pt x="363820" y="201722"/>
                  </a:moveTo>
                  <a:cubicBezTo>
                    <a:pt x="387234" y="210727"/>
                    <a:pt x="414250" y="189114"/>
                    <a:pt x="410648" y="176506"/>
                  </a:cubicBezTo>
                  <a:cubicBezTo>
                    <a:pt x="405245" y="163899"/>
                    <a:pt x="389035" y="151291"/>
                    <a:pt x="363820" y="151291"/>
                  </a:cubicBezTo>
                  <a:cubicBezTo>
                    <a:pt x="338605" y="151291"/>
                    <a:pt x="315190" y="162098"/>
                    <a:pt x="316992" y="176506"/>
                  </a:cubicBezTo>
                  <a:cubicBezTo>
                    <a:pt x="320594" y="189114"/>
                    <a:pt x="338605" y="199921"/>
                    <a:pt x="363820" y="201722"/>
                  </a:cubicBezTo>
                  <a:moveTo>
                    <a:pt x="410648" y="176506"/>
                  </a:moveTo>
                  <a:cubicBezTo>
                    <a:pt x="417853" y="196318"/>
                    <a:pt x="417853" y="221534"/>
                    <a:pt x="410648" y="241346"/>
                  </a:cubicBezTo>
                  <a:cubicBezTo>
                    <a:pt x="405245" y="253953"/>
                    <a:pt x="389035" y="270163"/>
                    <a:pt x="363820" y="266561"/>
                  </a:cubicBezTo>
                  <a:cubicBezTo>
                    <a:pt x="338605" y="262959"/>
                    <a:pt x="322395" y="253953"/>
                    <a:pt x="316992" y="241346"/>
                  </a:cubicBezTo>
                  <a:cubicBezTo>
                    <a:pt x="309787" y="221534"/>
                    <a:pt x="324196" y="198119"/>
                    <a:pt x="316992" y="176506"/>
                  </a:cubicBezTo>
                  <a:moveTo>
                    <a:pt x="363820" y="347610"/>
                  </a:moveTo>
                  <a:cubicBezTo>
                    <a:pt x="338605" y="342207"/>
                    <a:pt x="315190" y="335002"/>
                    <a:pt x="316992" y="322395"/>
                  </a:cubicBezTo>
                  <a:cubicBezTo>
                    <a:pt x="318793" y="307986"/>
                    <a:pt x="338605" y="293577"/>
                    <a:pt x="363820" y="297179"/>
                  </a:cubicBezTo>
                  <a:cubicBezTo>
                    <a:pt x="389035" y="300782"/>
                    <a:pt x="410648" y="307986"/>
                    <a:pt x="410648" y="322395"/>
                  </a:cubicBezTo>
                  <a:cubicBezTo>
                    <a:pt x="408847" y="335002"/>
                    <a:pt x="389035" y="349411"/>
                    <a:pt x="363820" y="347610"/>
                  </a:cubicBezTo>
                  <a:moveTo>
                    <a:pt x="410648" y="322395"/>
                  </a:moveTo>
                  <a:cubicBezTo>
                    <a:pt x="401643" y="342207"/>
                    <a:pt x="408847" y="365621"/>
                    <a:pt x="410648" y="387234"/>
                  </a:cubicBezTo>
                  <a:cubicBezTo>
                    <a:pt x="410648" y="401643"/>
                    <a:pt x="387234" y="405245"/>
                    <a:pt x="363820" y="412449"/>
                  </a:cubicBezTo>
                  <a:cubicBezTo>
                    <a:pt x="340406" y="419654"/>
                    <a:pt x="318793" y="401643"/>
                    <a:pt x="316992" y="387234"/>
                  </a:cubicBezTo>
                  <a:cubicBezTo>
                    <a:pt x="315190" y="365621"/>
                    <a:pt x="313389" y="344008"/>
                    <a:pt x="316992" y="322395"/>
                  </a:cubicBezTo>
                  <a:moveTo>
                    <a:pt x="273765" y="356615"/>
                  </a:moveTo>
                  <a:cubicBezTo>
                    <a:pt x="262959" y="354814"/>
                    <a:pt x="250351" y="354814"/>
                    <a:pt x="237744" y="356615"/>
                  </a:cubicBezTo>
                  <a:cubicBezTo>
                    <a:pt x="255754" y="259357"/>
                    <a:pt x="246749" y="156694"/>
                    <a:pt x="237744" y="57634"/>
                  </a:cubicBezTo>
                  <a:cubicBezTo>
                    <a:pt x="250351" y="55833"/>
                    <a:pt x="262959" y="55833"/>
                    <a:pt x="273765" y="57634"/>
                  </a:cubicBezTo>
                  <a:moveTo>
                    <a:pt x="273765" y="207125"/>
                  </a:moveTo>
                  <a:cubicBezTo>
                    <a:pt x="248550" y="214329"/>
                    <a:pt x="219733" y="210727"/>
                    <a:pt x="192716" y="207125"/>
                  </a:cubicBezTo>
                  <a:moveTo>
                    <a:pt x="7204" y="208926"/>
                  </a:moveTo>
                  <a:cubicBezTo>
                    <a:pt x="5403" y="225136"/>
                    <a:pt x="37822" y="239545"/>
                    <a:pt x="79248" y="237744"/>
                  </a:cubicBezTo>
                  <a:cubicBezTo>
                    <a:pt x="118872" y="234141"/>
                    <a:pt x="145888" y="223335"/>
                    <a:pt x="151291" y="208926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20379" y="1848921"/>
              <a:ext cx="403649" cy="410649"/>
            </a:xfrm>
            <a:custGeom>
              <a:avLst/>
              <a:gdLst/>
              <a:ahLst/>
              <a:cxnLst/>
              <a:rect l="0" t="0" r="0" b="0"/>
              <a:pathLst>
                <a:path w="403649" h="410649">
                  <a:moveTo>
                    <a:pt x="72043" y="178310"/>
                  </a:moveTo>
                  <a:cubicBezTo>
                    <a:pt x="111832" y="178310"/>
                    <a:pt x="144087" y="165408"/>
                    <a:pt x="144087" y="149493"/>
                  </a:cubicBezTo>
                  <a:cubicBezTo>
                    <a:pt x="144087" y="133577"/>
                    <a:pt x="111832" y="120675"/>
                    <a:pt x="72043" y="120675"/>
                  </a:cubicBezTo>
                  <a:cubicBezTo>
                    <a:pt x="32255" y="120675"/>
                    <a:pt x="0" y="133577"/>
                    <a:pt x="0" y="149493"/>
                  </a:cubicBezTo>
                  <a:cubicBezTo>
                    <a:pt x="0" y="165408"/>
                    <a:pt x="32255" y="178310"/>
                    <a:pt x="72043" y="178310"/>
                  </a:cubicBezTo>
                  <a:close/>
                  <a:moveTo>
                    <a:pt x="144087" y="149490"/>
                  </a:moveTo>
                  <a:lnTo>
                    <a:pt x="144087" y="264760"/>
                  </a:lnTo>
                  <a:cubicBezTo>
                    <a:pt x="144087" y="280970"/>
                    <a:pt x="111667" y="293578"/>
                    <a:pt x="72043" y="293578"/>
                  </a:cubicBezTo>
                  <a:cubicBezTo>
                    <a:pt x="32419" y="293578"/>
                    <a:pt x="0" y="280970"/>
                    <a:pt x="0" y="264760"/>
                  </a:cubicBezTo>
                  <a:lnTo>
                    <a:pt x="0" y="149490"/>
                  </a:lnTo>
                  <a:moveTo>
                    <a:pt x="311433" y="24975"/>
                  </a:moveTo>
                  <a:cubicBezTo>
                    <a:pt x="311433" y="11181"/>
                    <a:pt x="332077" y="0"/>
                    <a:pt x="357541" y="0"/>
                  </a:cubicBezTo>
                  <a:cubicBezTo>
                    <a:pt x="383007" y="0"/>
                    <a:pt x="403649" y="11181"/>
                    <a:pt x="403649" y="24975"/>
                  </a:cubicBezTo>
                  <a:cubicBezTo>
                    <a:pt x="403649" y="38768"/>
                    <a:pt x="383007" y="49950"/>
                    <a:pt x="357541" y="49950"/>
                  </a:cubicBezTo>
                  <a:cubicBezTo>
                    <a:pt x="332077" y="49950"/>
                    <a:pt x="311433" y="38768"/>
                    <a:pt x="311433" y="24975"/>
                  </a:cubicBezTo>
                  <a:close/>
                  <a:moveTo>
                    <a:pt x="403649" y="24976"/>
                  </a:moveTo>
                  <a:lnTo>
                    <a:pt x="403649" y="90295"/>
                  </a:lnTo>
                  <a:cubicBezTo>
                    <a:pt x="403649" y="103743"/>
                    <a:pt x="382517" y="115270"/>
                    <a:pt x="357541" y="115270"/>
                  </a:cubicBezTo>
                  <a:cubicBezTo>
                    <a:pt x="332567" y="115270"/>
                    <a:pt x="311433" y="103743"/>
                    <a:pt x="311433" y="90295"/>
                  </a:cubicBezTo>
                  <a:lnTo>
                    <a:pt x="311433" y="24976"/>
                  </a:lnTo>
                  <a:moveTo>
                    <a:pt x="311433" y="174587"/>
                  </a:moveTo>
                  <a:cubicBezTo>
                    <a:pt x="311433" y="160794"/>
                    <a:pt x="332077" y="149612"/>
                    <a:pt x="357541" y="149612"/>
                  </a:cubicBezTo>
                  <a:cubicBezTo>
                    <a:pt x="383007" y="149612"/>
                    <a:pt x="403649" y="160794"/>
                    <a:pt x="403649" y="174587"/>
                  </a:cubicBezTo>
                  <a:cubicBezTo>
                    <a:pt x="403649" y="188380"/>
                    <a:pt x="383007" y="199563"/>
                    <a:pt x="357541" y="199563"/>
                  </a:cubicBezTo>
                  <a:cubicBezTo>
                    <a:pt x="332077" y="199563"/>
                    <a:pt x="311433" y="188380"/>
                    <a:pt x="311433" y="174587"/>
                  </a:cubicBezTo>
                  <a:close/>
                  <a:moveTo>
                    <a:pt x="403649" y="174589"/>
                  </a:moveTo>
                  <a:lnTo>
                    <a:pt x="403649" y="239907"/>
                  </a:lnTo>
                  <a:cubicBezTo>
                    <a:pt x="403649" y="253356"/>
                    <a:pt x="382517" y="264883"/>
                    <a:pt x="357541" y="264883"/>
                  </a:cubicBezTo>
                  <a:cubicBezTo>
                    <a:pt x="332567" y="264883"/>
                    <a:pt x="311433" y="253356"/>
                    <a:pt x="311433" y="239907"/>
                  </a:cubicBezTo>
                  <a:lnTo>
                    <a:pt x="311433" y="174589"/>
                  </a:lnTo>
                  <a:moveTo>
                    <a:pt x="311433" y="320353"/>
                  </a:moveTo>
                  <a:cubicBezTo>
                    <a:pt x="311433" y="306560"/>
                    <a:pt x="332077" y="295379"/>
                    <a:pt x="357541" y="295379"/>
                  </a:cubicBezTo>
                  <a:cubicBezTo>
                    <a:pt x="383007" y="295379"/>
                    <a:pt x="403649" y="306560"/>
                    <a:pt x="403649" y="320353"/>
                  </a:cubicBezTo>
                  <a:cubicBezTo>
                    <a:pt x="403649" y="334147"/>
                    <a:pt x="383007" y="345329"/>
                    <a:pt x="357541" y="345329"/>
                  </a:cubicBezTo>
                  <a:cubicBezTo>
                    <a:pt x="332077" y="345329"/>
                    <a:pt x="311433" y="334147"/>
                    <a:pt x="311433" y="320353"/>
                  </a:cubicBezTo>
                  <a:close/>
                  <a:moveTo>
                    <a:pt x="403649" y="320355"/>
                  </a:moveTo>
                  <a:lnTo>
                    <a:pt x="403649" y="385675"/>
                  </a:lnTo>
                  <a:cubicBezTo>
                    <a:pt x="403649" y="399122"/>
                    <a:pt x="382517" y="410649"/>
                    <a:pt x="357541" y="410649"/>
                  </a:cubicBezTo>
                  <a:cubicBezTo>
                    <a:pt x="332567" y="410649"/>
                    <a:pt x="311433" y="399122"/>
                    <a:pt x="311433" y="385675"/>
                  </a:cubicBezTo>
                  <a:lnTo>
                    <a:pt x="311433" y="320355"/>
                  </a:lnTo>
                  <a:moveTo>
                    <a:pt x="268286" y="354815"/>
                  </a:moveTo>
                  <a:lnTo>
                    <a:pt x="232265" y="354815"/>
                  </a:lnTo>
                  <a:lnTo>
                    <a:pt x="232265" y="55834"/>
                  </a:lnTo>
                  <a:lnTo>
                    <a:pt x="268286" y="55834"/>
                  </a:lnTo>
                  <a:moveTo>
                    <a:pt x="268286" y="205324"/>
                  </a:moveTo>
                  <a:lnTo>
                    <a:pt x="187237" y="205324"/>
                  </a:lnTo>
                  <a:moveTo>
                    <a:pt x="0" y="207686"/>
                  </a:moveTo>
                  <a:cubicBezTo>
                    <a:pt x="0" y="222919"/>
                    <a:pt x="31154" y="235381"/>
                    <a:pt x="72043" y="235381"/>
                  </a:cubicBezTo>
                  <a:cubicBezTo>
                    <a:pt x="112933" y="235381"/>
                    <a:pt x="144087" y="222919"/>
                    <a:pt x="144087" y="207686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469447" y="4875829"/>
            <a:ext cx="426858" cy="437665"/>
            <a:chOff x="1405070" y="4415476"/>
            <a:chExt cx="426858" cy="437665"/>
          </a:xfrm>
        </p:grpSpPr>
        <p:sp>
          <p:nvSpPr>
            <p:cNvPr id="67" name="Rounded Rectangle 66"/>
            <p:cNvSpPr/>
            <p:nvPr/>
          </p:nvSpPr>
          <p:spPr>
            <a:xfrm>
              <a:off x="1405070" y="4415476"/>
              <a:ext cx="426858" cy="437665"/>
            </a:xfrm>
            <a:custGeom>
              <a:avLst/>
              <a:gdLst/>
              <a:ahLst/>
              <a:cxnLst/>
              <a:rect l="0" t="0" r="0" b="0"/>
              <a:pathLst>
                <a:path w="426858" h="437665">
                  <a:moveTo>
                    <a:pt x="358417" y="318793"/>
                  </a:moveTo>
                  <a:cubicBezTo>
                    <a:pt x="351212" y="358417"/>
                    <a:pt x="367422" y="399842"/>
                    <a:pt x="358417" y="437665"/>
                  </a:cubicBezTo>
                  <a:moveTo>
                    <a:pt x="335002" y="318793"/>
                  </a:moveTo>
                  <a:cubicBezTo>
                    <a:pt x="349411" y="315190"/>
                    <a:pt x="365621" y="318793"/>
                    <a:pt x="381831" y="318793"/>
                  </a:cubicBezTo>
                  <a:moveTo>
                    <a:pt x="381831" y="437665"/>
                  </a:moveTo>
                  <a:cubicBezTo>
                    <a:pt x="365621" y="437665"/>
                    <a:pt x="349411" y="435863"/>
                    <a:pt x="335002" y="437665"/>
                  </a:cubicBezTo>
                  <a:moveTo>
                    <a:pt x="201722" y="390836"/>
                  </a:moveTo>
                  <a:cubicBezTo>
                    <a:pt x="201722" y="405245"/>
                    <a:pt x="205324" y="421455"/>
                    <a:pt x="201722" y="437665"/>
                  </a:cubicBezTo>
                  <a:moveTo>
                    <a:pt x="201722" y="390836"/>
                  </a:moveTo>
                  <a:cubicBezTo>
                    <a:pt x="196318" y="367422"/>
                    <a:pt x="199921" y="342207"/>
                    <a:pt x="201722" y="318793"/>
                  </a:cubicBezTo>
                  <a:cubicBezTo>
                    <a:pt x="214329" y="320594"/>
                    <a:pt x="225136" y="318793"/>
                    <a:pt x="237744" y="318793"/>
                  </a:cubicBezTo>
                  <a:cubicBezTo>
                    <a:pt x="257555" y="318793"/>
                    <a:pt x="275566" y="335002"/>
                    <a:pt x="271964" y="354814"/>
                  </a:cubicBezTo>
                  <a:cubicBezTo>
                    <a:pt x="270163" y="374626"/>
                    <a:pt x="255754" y="385433"/>
                    <a:pt x="237744" y="390836"/>
                  </a:cubicBezTo>
                  <a:cubicBezTo>
                    <a:pt x="225136" y="392637"/>
                    <a:pt x="214329" y="392637"/>
                    <a:pt x="201722" y="390836"/>
                  </a:cubicBezTo>
                  <a:moveTo>
                    <a:pt x="46828" y="437665"/>
                  </a:moveTo>
                  <a:cubicBezTo>
                    <a:pt x="54032" y="408847"/>
                    <a:pt x="50430" y="376428"/>
                    <a:pt x="59435" y="347610"/>
                  </a:cubicBezTo>
                  <a:cubicBezTo>
                    <a:pt x="64839" y="333201"/>
                    <a:pt x="77446" y="322395"/>
                    <a:pt x="93656" y="318793"/>
                  </a:cubicBezTo>
                  <a:cubicBezTo>
                    <a:pt x="109866" y="316991"/>
                    <a:pt x="118872" y="333201"/>
                    <a:pt x="127877" y="347610"/>
                  </a:cubicBezTo>
                  <a:cubicBezTo>
                    <a:pt x="142286" y="374626"/>
                    <a:pt x="129678" y="408847"/>
                    <a:pt x="140485" y="437665"/>
                  </a:cubicBezTo>
                  <a:moveTo>
                    <a:pt x="135081" y="396240"/>
                  </a:moveTo>
                  <a:cubicBezTo>
                    <a:pt x="108065" y="387234"/>
                    <a:pt x="79248" y="399842"/>
                    <a:pt x="52231" y="396240"/>
                  </a:cubicBezTo>
                  <a:moveTo>
                    <a:pt x="425057" y="189114"/>
                  </a:moveTo>
                  <a:cubicBezTo>
                    <a:pt x="426858" y="270163"/>
                    <a:pt x="344008" y="279169"/>
                    <a:pt x="344008" y="279169"/>
                  </a:cubicBezTo>
                  <a:cubicBezTo>
                    <a:pt x="257555" y="275566"/>
                    <a:pt x="169302" y="288174"/>
                    <a:pt x="82850" y="279169"/>
                  </a:cubicBezTo>
                  <a:cubicBezTo>
                    <a:pt x="82850" y="279169"/>
                    <a:pt x="0" y="279169"/>
                    <a:pt x="10806" y="212528"/>
                  </a:cubicBezTo>
                  <a:cubicBezTo>
                    <a:pt x="14408" y="192716"/>
                    <a:pt x="18010" y="171103"/>
                    <a:pt x="36021" y="160297"/>
                  </a:cubicBezTo>
                  <a:cubicBezTo>
                    <a:pt x="52231" y="147689"/>
                    <a:pt x="72043" y="144087"/>
                    <a:pt x="91855" y="145888"/>
                  </a:cubicBezTo>
                  <a:cubicBezTo>
                    <a:pt x="106264" y="90054"/>
                    <a:pt x="144087" y="59435"/>
                    <a:pt x="194517" y="30618"/>
                  </a:cubicBezTo>
                  <a:cubicBezTo>
                    <a:pt x="243147" y="0"/>
                    <a:pt x="298981" y="52231"/>
                    <a:pt x="331400" y="99060"/>
                  </a:cubicBezTo>
                  <a:cubicBezTo>
                    <a:pt x="356615" y="104463"/>
                    <a:pt x="376427" y="113468"/>
                    <a:pt x="398041" y="124275"/>
                  </a:cubicBezTo>
                  <a:cubicBezTo>
                    <a:pt x="419654" y="136882"/>
                    <a:pt x="421455" y="165700"/>
                    <a:pt x="425057" y="189114"/>
                  </a:cubicBezTo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415876" y="4434430"/>
              <a:ext cx="414273" cy="418098"/>
            </a:xfrm>
            <a:custGeom>
              <a:avLst/>
              <a:gdLst/>
              <a:ahLst/>
              <a:cxnLst/>
              <a:rect l="0" t="0" r="0" b="0"/>
              <a:pathLst>
                <a:path w="414273" h="418098">
                  <a:moveTo>
                    <a:pt x="347016" y="418098"/>
                  </a:moveTo>
                  <a:lnTo>
                    <a:pt x="347016" y="300415"/>
                  </a:lnTo>
                  <a:moveTo>
                    <a:pt x="370556" y="300415"/>
                  </a:moveTo>
                  <a:lnTo>
                    <a:pt x="323475" y="300415"/>
                  </a:lnTo>
                  <a:moveTo>
                    <a:pt x="323475" y="418098"/>
                  </a:moveTo>
                  <a:lnTo>
                    <a:pt x="370556" y="418098"/>
                  </a:lnTo>
                  <a:moveTo>
                    <a:pt x="191257" y="418098"/>
                  </a:moveTo>
                  <a:lnTo>
                    <a:pt x="191257" y="371018"/>
                  </a:lnTo>
                  <a:moveTo>
                    <a:pt x="191257" y="300415"/>
                  </a:moveTo>
                  <a:lnTo>
                    <a:pt x="226577" y="300415"/>
                  </a:lnTo>
                  <a:cubicBezTo>
                    <a:pt x="246071" y="300418"/>
                    <a:pt x="261873" y="316222"/>
                    <a:pt x="261873" y="335717"/>
                  </a:cubicBezTo>
                  <a:cubicBezTo>
                    <a:pt x="261873" y="355211"/>
                    <a:pt x="246071" y="371015"/>
                    <a:pt x="226577" y="371018"/>
                  </a:cubicBezTo>
                  <a:lnTo>
                    <a:pt x="191257" y="371018"/>
                  </a:lnTo>
                  <a:close/>
                  <a:moveTo>
                    <a:pt x="35499" y="418098"/>
                  </a:moveTo>
                  <a:lnTo>
                    <a:pt x="48791" y="329503"/>
                  </a:lnTo>
                  <a:cubicBezTo>
                    <a:pt x="51454" y="312909"/>
                    <a:pt x="65773" y="300704"/>
                    <a:pt x="82580" y="300704"/>
                  </a:cubicBezTo>
                  <a:cubicBezTo>
                    <a:pt x="99386" y="300704"/>
                    <a:pt x="113705" y="312908"/>
                    <a:pt x="116368" y="329503"/>
                  </a:cubicBezTo>
                  <a:lnTo>
                    <a:pt x="129678" y="418098"/>
                  </a:lnTo>
                  <a:moveTo>
                    <a:pt x="123482" y="376907"/>
                  </a:moveTo>
                  <a:lnTo>
                    <a:pt x="41677" y="376907"/>
                  </a:lnTo>
                  <a:moveTo>
                    <a:pt x="333201" y="260827"/>
                  </a:moveTo>
                  <a:lnTo>
                    <a:pt x="72043" y="260827"/>
                  </a:lnTo>
                  <a:cubicBezTo>
                    <a:pt x="72043" y="260827"/>
                    <a:pt x="0" y="261908"/>
                    <a:pt x="0" y="193286"/>
                  </a:cubicBezTo>
                  <a:cubicBezTo>
                    <a:pt x="1" y="172940"/>
                    <a:pt x="9173" y="153677"/>
                    <a:pt x="24967" y="140850"/>
                  </a:cubicBezTo>
                  <a:cubicBezTo>
                    <a:pt x="40761" y="128023"/>
                    <a:pt x="61494" y="122997"/>
                    <a:pt x="81409" y="127168"/>
                  </a:cubicBezTo>
                  <a:cubicBezTo>
                    <a:pt x="84767" y="69705"/>
                    <a:pt x="126675" y="21841"/>
                    <a:pt x="183191" y="10920"/>
                  </a:cubicBezTo>
                  <a:cubicBezTo>
                    <a:pt x="239706" y="0"/>
                    <a:pt x="296429" y="28805"/>
                    <a:pt x="320954" y="80880"/>
                  </a:cubicBezTo>
                  <a:cubicBezTo>
                    <a:pt x="345380" y="79949"/>
                    <a:pt x="369132" y="89008"/>
                    <a:pt x="386735" y="105969"/>
                  </a:cubicBezTo>
                  <a:cubicBezTo>
                    <a:pt x="404338" y="122929"/>
                    <a:pt x="414273" y="146328"/>
                    <a:pt x="414250" y="170773"/>
                  </a:cubicBezTo>
                  <a:cubicBezTo>
                    <a:pt x="414250" y="250273"/>
                    <a:pt x="333201" y="260827"/>
                    <a:pt x="333201" y="260827"/>
                  </a:cubicBez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