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3929681" y="2152132"/>
            <a:ext cx="4356735" cy="3749124"/>
            <a:chOff x="3464242" y="1724025"/>
            <a:chExt cx="4356735" cy="3749124"/>
          </a:xfrm>
        </p:grpSpPr>
        <p:sp>
          <p:nvSpPr>
            <p:cNvPr id="2" name="Rounded Rectangle 1"/>
            <p:cNvSpPr/>
            <p:nvPr/>
          </p:nvSpPr>
          <p:spPr>
            <a:xfrm>
              <a:off x="3464242" y="1802130"/>
              <a:ext cx="4356735" cy="3609975"/>
            </a:xfrm>
            <a:custGeom>
              <a:avLst/>
              <a:gdLst/>
              <a:ahLst/>
              <a:cxnLst/>
              <a:rect l="0" t="0" r="0" b="0"/>
              <a:pathLst>
                <a:path w="4356735" h="3609975">
                  <a:moveTo>
                    <a:pt x="4356735" y="0"/>
                  </a:moveTo>
                  <a:lnTo>
                    <a:pt x="4228147" y="156210"/>
                  </a:lnTo>
                  <a:lnTo>
                    <a:pt x="3973830" y="166687"/>
                  </a:lnTo>
                  <a:lnTo>
                    <a:pt x="4109085" y="1904"/>
                  </a:lnTo>
                  <a:close/>
                  <a:moveTo>
                    <a:pt x="4150042" y="75247"/>
                  </a:moveTo>
                  <a:lnTo>
                    <a:pt x="4063364" y="255270"/>
                  </a:lnTo>
                  <a:lnTo>
                    <a:pt x="3841432" y="277177"/>
                  </a:lnTo>
                  <a:lnTo>
                    <a:pt x="3921442" y="112395"/>
                  </a:lnTo>
                  <a:close/>
                  <a:moveTo>
                    <a:pt x="4019550" y="196215"/>
                  </a:moveTo>
                  <a:lnTo>
                    <a:pt x="3877627" y="418147"/>
                  </a:lnTo>
                  <a:lnTo>
                    <a:pt x="3654742" y="413385"/>
                  </a:lnTo>
                  <a:lnTo>
                    <a:pt x="3788092" y="204787"/>
                  </a:lnTo>
                  <a:close/>
                  <a:moveTo>
                    <a:pt x="3813810" y="307657"/>
                  </a:moveTo>
                  <a:lnTo>
                    <a:pt x="3632835" y="513397"/>
                  </a:lnTo>
                  <a:lnTo>
                    <a:pt x="3421380" y="465772"/>
                  </a:lnTo>
                  <a:lnTo>
                    <a:pt x="3580447" y="284797"/>
                  </a:lnTo>
                  <a:close/>
                  <a:moveTo>
                    <a:pt x="3625214" y="823912"/>
                  </a:moveTo>
                  <a:lnTo>
                    <a:pt x="3560445" y="1048702"/>
                  </a:lnTo>
                  <a:lnTo>
                    <a:pt x="3356610" y="1071562"/>
                  </a:lnTo>
                  <a:lnTo>
                    <a:pt x="3466147" y="686752"/>
                  </a:lnTo>
                  <a:close/>
                  <a:moveTo>
                    <a:pt x="3526155" y="984885"/>
                  </a:moveTo>
                  <a:lnTo>
                    <a:pt x="3428999" y="1142047"/>
                  </a:lnTo>
                  <a:lnTo>
                    <a:pt x="3187064" y="1238250"/>
                  </a:lnTo>
                  <a:lnTo>
                    <a:pt x="3226117" y="1248727"/>
                  </a:lnTo>
                  <a:lnTo>
                    <a:pt x="3183255" y="1301115"/>
                  </a:lnTo>
                  <a:lnTo>
                    <a:pt x="3003232" y="1220152"/>
                  </a:lnTo>
                  <a:lnTo>
                    <a:pt x="3103245" y="1134427"/>
                  </a:lnTo>
                  <a:lnTo>
                    <a:pt x="3258502" y="1084897"/>
                  </a:lnTo>
                  <a:lnTo>
                    <a:pt x="3255645" y="1060132"/>
                  </a:lnTo>
                  <a:lnTo>
                    <a:pt x="3306127" y="978217"/>
                  </a:lnTo>
                  <a:close/>
                  <a:moveTo>
                    <a:pt x="3196589" y="1217295"/>
                  </a:moveTo>
                  <a:lnTo>
                    <a:pt x="3009899" y="1415415"/>
                  </a:lnTo>
                  <a:lnTo>
                    <a:pt x="2797492" y="1362075"/>
                  </a:lnTo>
                  <a:lnTo>
                    <a:pt x="3017520" y="1128712"/>
                  </a:lnTo>
                  <a:close/>
                  <a:moveTo>
                    <a:pt x="2987039" y="1332547"/>
                  </a:moveTo>
                  <a:lnTo>
                    <a:pt x="2927032" y="1428750"/>
                  </a:lnTo>
                  <a:lnTo>
                    <a:pt x="2680335" y="1520190"/>
                  </a:lnTo>
                  <a:lnTo>
                    <a:pt x="2579370" y="1487805"/>
                  </a:lnTo>
                  <a:lnTo>
                    <a:pt x="2760345" y="1345882"/>
                  </a:lnTo>
                  <a:lnTo>
                    <a:pt x="2755582" y="1343977"/>
                  </a:lnTo>
                  <a:lnTo>
                    <a:pt x="2781300" y="1303020"/>
                  </a:lnTo>
                  <a:close/>
                  <a:moveTo>
                    <a:pt x="2760345" y="1345882"/>
                  </a:moveTo>
                  <a:lnTo>
                    <a:pt x="2777489" y="1612582"/>
                  </a:lnTo>
                  <a:lnTo>
                    <a:pt x="2728912" y="1784032"/>
                  </a:lnTo>
                  <a:lnTo>
                    <a:pt x="2722244" y="1792605"/>
                  </a:lnTo>
                  <a:lnTo>
                    <a:pt x="2567939" y="1681162"/>
                  </a:lnTo>
                  <a:lnTo>
                    <a:pt x="2589847" y="1650682"/>
                  </a:lnTo>
                  <a:lnTo>
                    <a:pt x="2579369" y="1487805"/>
                  </a:lnTo>
                  <a:close/>
                  <a:moveTo>
                    <a:pt x="2521267" y="2034540"/>
                  </a:moveTo>
                  <a:lnTo>
                    <a:pt x="2420302" y="2316480"/>
                  </a:lnTo>
                  <a:lnTo>
                    <a:pt x="2216467" y="2321242"/>
                  </a:lnTo>
                  <a:lnTo>
                    <a:pt x="2282189" y="2139315"/>
                  </a:lnTo>
                  <a:close/>
                  <a:moveTo>
                    <a:pt x="2374582" y="2203132"/>
                  </a:moveTo>
                  <a:lnTo>
                    <a:pt x="2235517" y="2385060"/>
                  </a:lnTo>
                  <a:lnTo>
                    <a:pt x="2021205" y="2350770"/>
                  </a:lnTo>
                  <a:lnTo>
                    <a:pt x="2156460" y="2174557"/>
                  </a:lnTo>
                  <a:close/>
                  <a:moveTo>
                    <a:pt x="2217420" y="2334577"/>
                  </a:moveTo>
                  <a:lnTo>
                    <a:pt x="2008822" y="2543175"/>
                  </a:lnTo>
                  <a:lnTo>
                    <a:pt x="1811655" y="2469832"/>
                  </a:lnTo>
                  <a:lnTo>
                    <a:pt x="1997392" y="2285047"/>
                  </a:lnTo>
                  <a:close/>
                  <a:moveTo>
                    <a:pt x="2003107" y="2470785"/>
                  </a:moveTo>
                  <a:lnTo>
                    <a:pt x="1827847" y="2758440"/>
                  </a:lnTo>
                  <a:lnTo>
                    <a:pt x="1676400" y="2640330"/>
                  </a:lnTo>
                  <a:lnTo>
                    <a:pt x="1807845" y="2425065"/>
                  </a:lnTo>
                  <a:close/>
                  <a:moveTo>
                    <a:pt x="1879282" y="2932747"/>
                  </a:moveTo>
                  <a:lnTo>
                    <a:pt x="1789747" y="3150870"/>
                  </a:lnTo>
                  <a:lnTo>
                    <a:pt x="1561147" y="3204210"/>
                  </a:lnTo>
                  <a:lnTo>
                    <a:pt x="1643062" y="3006090"/>
                  </a:lnTo>
                  <a:close/>
                  <a:moveTo>
                    <a:pt x="1747837" y="3114675"/>
                  </a:moveTo>
                  <a:lnTo>
                    <a:pt x="1666875" y="3218497"/>
                  </a:lnTo>
                  <a:lnTo>
                    <a:pt x="1408747" y="3278505"/>
                  </a:lnTo>
                  <a:lnTo>
                    <a:pt x="1296352" y="3224212"/>
                  </a:lnTo>
                  <a:lnTo>
                    <a:pt x="1535430" y="3128962"/>
                  </a:lnTo>
                  <a:lnTo>
                    <a:pt x="1506855" y="3114674"/>
                  </a:lnTo>
                  <a:lnTo>
                    <a:pt x="1487805" y="3139439"/>
                  </a:lnTo>
                  <a:close/>
                  <a:moveTo>
                    <a:pt x="1535430" y="3128962"/>
                  </a:moveTo>
                  <a:lnTo>
                    <a:pt x="1469707" y="3302317"/>
                  </a:lnTo>
                  <a:lnTo>
                    <a:pt x="1246822" y="3440430"/>
                  </a:lnTo>
                  <a:lnTo>
                    <a:pt x="1286827" y="3444240"/>
                  </a:lnTo>
                  <a:lnTo>
                    <a:pt x="1220152" y="3542347"/>
                  </a:lnTo>
                  <a:lnTo>
                    <a:pt x="1014412" y="3505200"/>
                  </a:lnTo>
                  <a:lnTo>
                    <a:pt x="1156334" y="3340417"/>
                  </a:lnTo>
                  <a:lnTo>
                    <a:pt x="1291589" y="3277552"/>
                  </a:lnTo>
                  <a:lnTo>
                    <a:pt x="1284922" y="3252787"/>
                  </a:lnTo>
                  <a:lnTo>
                    <a:pt x="1296352" y="3224212"/>
                  </a:lnTo>
                  <a:close/>
                  <a:moveTo>
                    <a:pt x="1204912" y="3480435"/>
                  </a:moveTo>
                  <a:lnTo>
                    <a:pt x="1077277" y="3595687"/>
                  </a:lnTo>
                  <a:lnTo>
                    <a:pt x="811530" y="3607117"/>
                  </a:lnTo>
                  <a:lnTo>
                    <a:pt x="816292" y="3609975"/>
                  </a:lnTo>
                  <a:lnTo>
                    <a:pt x="932497" y="3459480"/>
                  </a:lnTo>
                  <a:lnTo>
                    <a:pt x="939165" y="3464242"/>
                  </a:lnTo>
                  <a:lnTo>
                    <a:pt x="992505" y="3415665"/>
                  </a:lnTo>
                  <a:close/>
                  <a:moveTo>
                    <a:pt x="481012" y="3463289"/>
                  </a:moveTo>
                  <a:lnTo>
                    <a:pt x="419100" y="3364230"/>
                  </a:lnTo>
                  <a:lnTo>
                    <a:pt x="580072" y="3263264"/>
                  </a:lnTo>
                  <a:lnTo>
                    <a:pt x="642937" y="3362324"/>
                  </a:lnTo>
                  <a:close/>
                  <a:moveTo>
                    <a:pt x="49529" y="3215639"/>
                  </a:moveTo>
                  <a:lnTo>
                    <a:pt x="0" y="3146107"/>
                  </a:lnTo>
                  <a:lnTo>
                    <a:pt x="153352" y="3034665"/>
                  </a:lnTo>
                  <a:lnTo>
                    <a:pt x="203835" y="310324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057899" y="1799272"/>
              <a:ext cx="876300" cy="936307"/>
            </a:xfrm>
            <a:custGeom>
              <a:avLst/>
              <a:gdLst/>
              <a:ahLst/>
              <a:cxnLst/>
              <a:rect l="0" t="0" r="0" b="0"/>
              <a:pathLst>
                <a:path w="876300" h="936307">
                  <a:moveTo>
                    <a:pt x="850582" y="936307"/>
                  </a:moveTo>
                  <a:lnTo>
                    <a:pt x="607695" y="886777"/>
                  </a:lnTo>
                  <a:lnTo>
                    <a:pt x="540067" y="679132"/>
                  </a:lnTo>
                  <a:lnTo>
                    <a:pt x="780097" y="727710"/>
                  </a:lnTo>
                  <a:close/>
                  <a:moveTo>
                    <a:pt x="876300" y="596265"/>
                  </a:moveTo>
                  <a:lnTo>
                    <a:pt x="484822" y="746760"/>
                  </a:lnTo>
                  <a:lnTo>
                    <a:pt x="383857" y="581977"/>
                  </a:lnTo>
                  <a:lnTo>
                    <a:pt x="766762" y="434339"/>
                  </a:lnTo>
                  <a:close/>
                  <a:moveTo>
                    <a:pt x="767715" y="495300"/>
                  </a:moveTo>
                  <a:lnTo>
                    <a:pt x="248602" y="593407"/>
                  </a:lnTo>
                  <a:lnTo>
                    <a:pt x="160972" y="416242"/>
                  </a:lnTo>
                  <a:lnTo>
                    <a:pt x="680085" y="318135"/>
                  </a:lnTo>
                  <a:close/>
                  <a:moveTo>
                    <a:pt x="537210" y="331469"/>
                  </a:moveTo>
                  <a:lnTo>
                    <a:pt x="108585" y="508634"/>
                  </a:lnTo>
                  <a:lnTo>
                    <a:pt x="6667" y="344804"/>
                  </a:lnTo>
                  <a:lnTo>
                    <a:pt x="433387" y="167639"/>
                  </a:lnTo>
                  <a:close/>
                  <a:moveTo>
                    <a:pt x="370522" y="277177"/>
                  </a:moveTo>
                  <a:lnTo>
                    <a:pt x="20955" y="199072"/>
                  </a:lnTo>
                  <a:lnTo>
                    <a:pt x="0" y="0"/>
                  </a:lnTo>
                  <a:lnTo>
                    <a:pt x="317182" y="7048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00649" y="2827972"/>
              <a:ext cx="876300" cy="936307"/>
            </a:xfrm>
            <a:custGeom>
              <a:avLst/>
              <a:gdLst/>
              <a:ahLst/>
              <a:cxnLst/>
              <a:rect l="0" t="0" r="0" b="0"/>
              <a:pathLst>
                <a:path w="876300" h="936307">
                  <a:moveTo>
                    <a:pt x="850582" y="936307"/>
                  </a:moveTo>
                  <a:lnTo>
                    <a:pt x="607695" y="886777"/>
                  </a:lnTo>
                  <a:lnTo>
                    <a:pt x="540067" y="679132"/>
                  </a:lnTo>
                  <a:lnTo>
                    <a:pt x="780097" y="727709"/>
                  </a:lnTo>
                  <a:close/>
                  <a:moveTo>
                    <a:pt x="876300" y="596264"/>
                  </a:moveTo>
                  <a:lnTo>
                    <a:pt x="484822" y="746759"/>
                  </a:lnTo>
                  <a:lnTo>
                    <a:pt x="383857" y="581977"/>
                  </a:lnTo>
                  <a:lnTo>
                    <a:pt x="766762" y="434339"/>
                  </a:lnTo>
                  <a:close/>
                  <a:moveTo>
                    <a:pt x="767715" y="495299"/>
                  </a:moveTo>
                  <a:lnTo>
                    <a:pt x="248602" y="593407"/>
                  </a:lnTo>
                  <a:lnTo>
                    <a:pt x="160972" y="416242"/>
                  </a:lnTo>
                  <a:lnTo>
                    <a:pt x="680085" y="318134"/>
                  </a:lnTo>
                  <a:close/>
                  <a:moveTo>
                    <a:pt x="537210" y="331469"/>
                  </a:moveTo>
                  <a:lnTo>
                    <a:pt x="108585" y="508634"/>
                  </a:lnTo>
                  <a:lnTo>
                    <a:pt x="6667" y="344804"/>
                  </a:lnTo>
                  <a:lnTo>
                    <a:pt x="433387" y="167639"/>
                  </a:lnTo>
                  <a:close/>
                  <a:moveTo>
                    <a:pt x="370522" y="277177"/>
                  </a:moveTo>
                  <a:lnTo>
                    <a:pt x="20955" y="199072"/>
                  </a:lnTo>
                  <a:lnTo>
                    <a:pt x="0" y="0"/>
                  </a:lnTo>
                  <a:lnTo>
                    <a:pt x="317182" y="7048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43400" y="3856672"/>
              <a:ext cx="876300" cy="936307"/>
            </a:xfrm>
            <a:custGeom>
              <a:avLst/>
              <a:gdLst/>
              <a:ahLst/>
              <a:cxnLst/>
              <a:rect l="0" t="0" r="0" b="0"/>
              <a:pathLst>
                <a:path w="876300" h="936307">
                  <a:moveTo>
                    <a:pt x="849630" y="936307"/>
                  </a:moveTo>
                  <a:lnTo>
                    <a:pt x="605790" y="888682"/>
                  </a:lnTo>
                  <a:lnTo>
                    <a:pt x="538162" y="681037"/>
                  </a:lnTo>
                  <a:lnTo>
                    <a:pt x="780097" y="728662"/>
                  </a:lnTo>
                  <a:close/>
                  <a:moveTo>
                    <a:pt x="876300" y="596264"/>
                  </a:moveTo>
                  <a:lnTo>
                    <a:pt x="481965" y="749617"/>
                  </a:lnTo>
                  <a:lnTo>
                    <a:pt x="381000" y="584834"/>
                  </a:lnTo>
                  <a:lnTo>
                    <a:pt x="766762" y="434339"/>
                  </a:lnTo>
                  <a:close/>
                  <a:moveTo>
                    <a:pt x="767715" y="495299"/>
                  </a:moveTo>
                  <a:lnTo>
                    <a:pt x="243840" y="597217"/>
                  </a:lnTo>
                  <a:lnTo>
                    <a:pt x="155257" y="420052"/>
                  </a:lnTo>
                  <a:lnTo>
                    <a:pt x="680084" y="318134"/>
                  </a:lnTo>
                  <a:close/>
                  <a:moveTo>
                    <a:pt x="537209" y="331469"/>
                  </a:moveTo>
                  <a:lnTo>
                    <a:pt x="108584" y="508634"/>
                  </a:lnTo>
                  <a:lnTo>
                    <a:pt x="6667" y="344804"/>
                  </a:lnTo>
                  <a:lnTo>
                    <a:pt x="433387" y="167639"/>
                  </a:lnTo>
                  <a:close/>
                  <a:moveTo>
                    <a:pt x="370522" y="277177"/>
                  </a:moveTo>
                  <a:lnTo>
                    <a:pt x="20954" y="199072"/>
                  </a:lnTo>
                  <a:lnTo>
                    <a:pt x="0" y="0"/>
                  </a:lnTo>
                  <a:lnTo>
                    <a:pt x="317182" y="7048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75672" y="1724025"/>
              <a:ext cx="4311015" cy="3749040"/>
            </a:xfrm>
            <a:custGeom>
              <a:avLst/>
              <a:gdLst/>
              <a:ahLst/>
              <a:cxnLst/>
              <a:rect l="0" t="0" r="0" b="0"/>
              <a:pathLst>
                <a:path w="4311015" h="3749040">
                  <a:moveTo>
                    <a:pt x="4296727" y="0"/>
                  </a:moveTo>
                  <a:cubicBezTo>
                    <a:pt x="4298632" y="48577"/>
                    <a:pt x="4311015" y="99060"/>
                    <a:pt x="4296727" y="144779"/>
                  </a:cubicBezTo>
                  <a:cubicBezTo>
                    <a:pt x="4190047" y="224789"/>
                    <a:pt x="4065270" y="279082"/>
                    <a:pt x="3952875" y="350519"/>
                  </a:cubicBezTo>
                  <a:cubicBezTo>
                    <a:pt x="3822382" y="434339"/>
                    <a:pt x="3682365" y="502919"/>
                    <a:pt x="3553777" y="590549"/>
                  </a:cubicBezTo>
                  <a:cubicBezTo>
                    <a:pt x="3570922" y="761047"/>
                    <a:pt x="3563302" y="933450"/>
                    <a:pt x="3553777" y="1104900"/>
                  </a:cubicBezTo>
                  <a:cubicBezTo>
                    <a:pt x="3400425" y="1198245"/>
                    <a:pt x="3247072" y="1290637"/>
                    <a:pt x="3092767" y="1381125"/>
                  </a:cubicBezTo>
                  <a:cubicBezTo>
                    <a:pt x="2960370" y="1460182"/>
                    <a:pt x="2819400" y="1525905"/>
                    <a:pt x="2696527" y="1619250"/>
                  </a:cubicBezTo>
                  <a:cubicBezTo>
                    <a:pt x="2708910" y="1790700"/>
                    <a:pt x="2695575" y="1962150"/>
                    <a:pt x="2696527" y="2133600"/>
                  </a:cubicBezTo>
                  <a:cubicBezTo>
                    <a:pt x="2555557" y="2225992"/>
                    <a:pt x="2406015" y="2304097"/>
                    <a:pt x="2263140" y="2393632"/>
                  </a:cubicBezTo>
                  <a:cubicBezTo>
                    <a:pt x="2124075" y="2481262"/>
                    <a:pt x="1983105" y="2566987"/>
                    <a:pt x="1839277" y="2647950"/>
                  </a:cubicBezTo>
                  <a:cubicBezTo>
                    <a:pt x="1840230" y="2819400"/>
                    <a:pt x="1837372" y="2991802"/>
                    <a:pt x="1839277" y="3163252"/>
                  </a:cubicBezTo>
                  <a:cubicBezTo>
                    <a:pt x="1676400" y="3274695"/>
                    <a:pt x="1509712" y="3385185"/>
                    <a:pt x="1331595" y="3469957"/>
                  </a:cubicBezTo>
                  <a:cubicBezTo>
                    <a:pt x="1168717" y="3547110"/>
                    <a:pt x="1022032" y="3655695"/>
                    <a:pt x="867727" y="3749040"/>
                  </a:cubicBezTo>
                  <a:cubicBezTo>
                    <a:pt x="577215" y="3586162"/>
                    <a:pt x="298132" y="3403282"/>
                    <a:pt x="10477" y="3234690"/>
                  </a:cubicBezTo>
                  <a:cubicBezTo>
                    <a:pt x="13335" y="3185160"/>
                    <a:pt x="0" y="3134677"/>
                    <a:pt x="10477" y="3086100"/>
                  </a:cubicBezTo>
                  <a:cubicBezTo>
                    <a:pt x="149542" y="3168015"/>
                    <a:pt x="283845" y="3256597"/>
                    <a:pt x="424815" y="3334702"/>
                  </a:cubicBezTo>
                  <a:cubicBezTo>
                    <a:pt x="575310" y="3417570"/>
                    <a:pt x="719137" y="3513772"/>
                    <a:pt x="867727" y="3600450"/>
                  </a:cubicBezTo>
                  <a:cubicBezTo>
                    <a:pt x="1146810" y="3417569"/>
                    <a:pt x="1437322" y="3253740"/>
                    <a:pt x="1724977" y="3086100"/>
                  </a:cubicBezTo>
                  <a:cubicBezTo>
                    <a:pt x="1729740" y="2914650"/>
                    <a:pt x="1710690" y="2742247"/>
                    <a:pt x="1724977" y="2571750"/>
                  </a:cubicBezTo>
                  <a:cubicBezTo>
                    <a:pt x="2003107" y="2387917"/>
                    <a:pt x="2296477" y="2229802"/>
                    <a:pt x="2582227" y="2057400"/>
                  </a:cubicBezTo>
                  <a:cubicBezTo>
                    <a:pt x="2581275" y="1885950"/>
                    <a:pt x="2570797" y="1714500"/>
                    <a:pt x="2582227" y="1543050"/>
                  </a:cubicBezTo>
                  <a:cubicBezTo>
                    <a:pt x="2871787" y="1379220"/>
                    <a:pt x="3158490" y="1207770"/>
                    <a:pt x="3439477" y="1028700"/>
                  </a:cubicBezTo>
                  <a:cubicBezTo>
                    <a:pt x="3449955" y="857250"/>
                    <a:pt x="3432810" y="685800"/>
                    <a:pt x="3439477" y="514350"/>
                  </a:cubicBezTo>
                  <a:cubicBezTo>
                    <a:pt x="3581400" y="440054"/>
                    <a:pt x="3710940" y="343852"/>
                    <a:pt x="3851910" y="266700"/>
                  </a:cubicBezTo>
                  <a:cubicBezTo>
                    <a:pt x="4003357" y="184785"/>
                    <a:pt x="4146232" y="85725"/>
                    <a:pt x="4296727" y="0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86150" y="1724025"/>
              <a:ext cx="4286250" cy="3749124"/>
            </a:xfrm>
            <a:custGeom>
              <a:avLst/>
              <a:gdLst/>
              <a:ahLst/>
              <a:cxnLst/>
              <a:rect l="0" t="0" r="0" b="0"/>
              <a:pathLst>
                <a:path w="4286250" h="3749124">
                  <a:moveTo>
                    <a:pt x="4286250" y="144791"/>
                  </a:moveTo>
                  <a:lnTo>
                    <a:pt x="3543300" y="590663"/>
                  </a:lnTo>
                  <a:lnTo>
                    <a:pt x="3543300" y="1104723"/>
                  </a:lnTo>
                  <a:lnTo>
                    <a:pt x="2686050" y="1619335"/>
                  </a:lnTo>
                  <a:lnTo>
                    <a:pt x="2686050" y="2133600"/>
                  </a:lnTo>
                  <a:lnTo>
                    <a:pt x="1828800" y="2648035"/>
                  </a:lnTo>
                  <a:lnTo>
                    <a:pt x="1828800" y="3163337"/>
                  </a:lnTo>
                  <a:lnTo>
                    <a:pt x="857250" y="3749124"/>
                  </a:lnTo>
                  <a:lnTo>
                    <a:pt x="0" y="3234774"/>
                  </a:lnTo>
                  <a:lnTo>
                    <a:pt x="0" y="3086100"/>
                  </a:lnTo>
                  <a:lnTo>
                    <a:pt x="857250" y="3600450"/>
                  </a:lnTo>
                  <a:lnTo>
                    <a:pt x="1714500" y="3086100"/>
                  </a:lnTo>
                  <a:lnTo>
                    <a:pt x="1714500" y="2571750"/>
                  </a:lnTo>
                  <a:lnTo>
                    <a:pt x="2571750" y="2057400"/>
                  </a:lnTo>
                  <a:lnTo>
                    <a:pt x="2571750" y="1543050"/>
                  </a:lnTo>
                  <a:lnTo>
                    <a:pt x="3429000" y="1028700"/>
                  </a:lnTo>
                  <a:lnTo>
                    <a:pt x="3429000" y="514377"/>
                  </a:lnTo>
                  <a:lnTo>
                    <a:pt x="4286250" y="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51232" y="1724025"/>
              <a:ext cx="875347" cy="1028700"/>
            </a:xfrm>
            <a:custGeom>
              <a:avLst/>
              <a:gdLst/>
              <a:ahLst/>
              <a:cxnLst/>
              <a:rect l="0" t="0" r="0" b="0"/>
              <a:pathLst>
                <a:path w="875347" h="1028700">
                  <a:moveTo>
                    <a:pt x="863917" y="514350"/>
                  </a:moveTo>
                  <a:cubicBezTo>
                    <a:pt x="864870" y="685800"/>
                    <a:pt x="875347" y="857250"/>
                    <a:pt x="863917" y="1028700"/>
                  </a:cubicBezTo>
                  <a:cubicBezTo>
                    <a:pt x="582930" y="850582"/>
                    <a:pt x="297180" y="678179"/>
                    <a:pt x="6667" y="514350"/>
                  </a:cubicBezTo>
                  <a:cubicBezTo>
                    <a:pt x="17145" y="342900"/>
                    <a:pt x="0" y="171450"/>
                    <a:pt x="6667" y="0"/>
                  </a:cubicBezTo>
                  <a:cubicBezTo>
                    <a:pt x="139065" y="90487"/>
                    <a:pt x="284797" y="159067"/>
                    <a:pt x="419100" y="247650"/>
                  </a:cubicBezTo>
                  <a:cubicBezTo>
                    <a:pt x="563880" y="342900"/>
                    <a:pt x="717232" y="421957"/>
                    <a:pt x="863917" y="514350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57900" y="1724025"/>
              <a:ext cx="857250" cy="1028700"/>
            </a:xfrm>
            <a:custGeom>
              <a:avLst/>
              <a:gdLst/>
              <a:ahLst/>
              <a:cxnLst/>
              <a:rect l="0" t="0" r="0" b="0"/>
              <a:pathLst>
                <a:path w="857250" h="1028700">
                  <a:moveTo>
                    <a:pt x="857250" y="102870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857250" y="51435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93982" y="2752725"/>
              <a:ext cx="875347" cy="1028700"/>
            </a:xfrm>
            <a:custGeom>
              <a:avLst/>
              <a:gdLst/>
              <a:ahLst/>
              <a:cxnLst/>
              <a:rect l="0" t="0" r="0" b="0"/>
              <a:pathLst>
                <a:path w="875347" h="1028700">
                  <a:moveTo>
                    <a:pt x="863917" y="514350"/>
                  </a:moveTo>
                  <a:cubicBezTo>
                    <a:pt x="864870" y="685800"/>
                    <a:pt x="875347" y="857250"/>
                    <a:pt x="863917" y="1028700"/>
                  </a:cubicBezTo>
                  <a:cubicBezTo>
                    <a:pt x="582930" y="850582"/>
                    <a:pt x="297180" y="678179"/>
                    <a:pt x="6667" y="514350"/>
                  </a:cubicBezTo>
                  <a:cubicBezTo>
                    <a:pt x="17145" y="342900"/>
                    <a:pt x="0" y="171450"/>
                    <a:pt x="6667" y="0"/>
                  </a:cubicBezTo>
                  <a:cubicBezTo>
                    <a:pt x="139065" y="90487"/>
                    <a:pt x="284797" y="159067"/>
                    <a:pt x="419100" y="247650"/>
                  </a:cubicBezTo>
                  <a:cubicBezTo>
                    <a:pt x="562927" y="342900"/>
                    <a:pt x="717232" y="422909"/>
                    <a:pt x="863917" y="514350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00650" y="2752725"/>
              <a:ext cx="857250" cy="1028700"/>
            </a:xfrm>
            <a:custGeom>
              <a:avLst/>
              <a:gdLst/>
              <a:ahLst/>
              <a:cxnLst/>
              <a:rect l="0" t="0" r="0" b="0"/>
              <a:pathLst>
                <a:path w="857250" h="1028700">
                  <a:moveTo>
                    <a:pt x="857250" y="102870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857250" y="51435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36732" y="3781425"/>
              <a:ext cx="875347" cy="1028700"/>
            </a:xfrm>
            <a:custGeom>
              <a:avLst/>
              <a:gdLst/>
              <a:ahLst/>
              <a:cxnLst/>
              <a:rect l="0" t="0" r="0" b="0"/>
              <a:pathLst>
                <a:path w="875347" h="1028700">
                  <a:moveTo>
                    <a:pt x="863917" y="514350"/>
                  </a:moveTo>
                  <a:cubicBezTo>
                    <a:pt x="864870" y="685800"/>
                    <a:pt x="875347" y="857250"/>
                    <a:pt x="863917" y="1028700"/>
                  </a:cubicBezTo>
                  <a:cubicBezTo>
                    <a:pt x="581977" y="853440"/>
                    <a:pt x="296227" y="684847"/>
                    <a:pt x="6667" y="523875"/>
                  </a:cubicBezTo>
                  <a:cubicBezTo>
                    <a:pt x="17145" y="349567"/>
                    <a:pt x="0" y="174307"/>
                    <a:pt x="6667" y="0"/>
                  </a:cubicBezTo>
                  <a:cubicBezTo>
                    <a:pt x="139064" y="90487"/>
                    <a:pt x="284797" y="159067"/>
                    <a:pt x="419100" y="247650"/>
                  </a:cubicBezTo>
                  <a:cubicBezTo>
                    <a:pt x="562927" y="342900"/>
                    <a:pt x="717232" y="422909"/>
                    <a:pt x="863917" y="514350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343400" y="3781425"/>
              <a:ext cx="857250" cy="1028700"/>
            </a:xfrm>
            <a:custGeom>
              <a:avLst/>
              <a:gdLst/>
              <a:ahLst/>
              <a:cxnLst/>
              <a:rect l="0" t="0" r="0" b="0"/>
              <a:pathLst>
                <a:path w="857250" h="1028700">
                  <a:moveTo>
                    <a:pt x="857250" y="1028700"/>
                  </a:moveTo>
                  <a:lnTo>
                    <a:pt x="0" y="523875"/>
                  </a:lnTo>
                  <a:lnTo>
                    <a:pt x="0" y="0"/>
                  </a:lnTo>
                  <a:lnTo>
                    <a:pt x="857250" y="51435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04916" y="4723882"/>
            <a:ext cx="1761173" cy="1042987"/>
            <a:chOff x="3439477" y="4295775"/>
            <a:chExt cx="1761173" cy="1042987"/>
          </a:xfrm>
        </p:grpSpPr>
        <p:sp>
          <p:nvSpPr>
            <p:cNvPr id="15" name="Rounded Rectangle 14"/>
            <p:cNvSpPr/>
            <p:nvPr/>
          </p:nvSpPr>
          <p:spPr>
            <a:xfrm>
              <a:off x="3439477" y="4299585"/>
              <a:ext cx="1724025" cy="1039177"/>
            </a:xfrm>
            <a:custGeom>
              <a:avLst/>
              <a:gdLst/>
              <a:ahLst/>
              <a:cxnLst/>
              <a:rect l="0" t="0" r="0" b="0"/>
              <a:pathLst>
                <a:path w="1724025" h="1039177">
                  <a:moveTo>
                    <a:pt x="0" y="490537"/>
                  </a:moveTo>
                  <a:lnTo>
                    <a:pt x="227647" y="317182"/>
                  </a:lnTo>
                  <a:lnTo>
                    <a:pt x="423862" y="406717"/>
                  </a:lnTo>
                  <a:lnTo>
                    <a:pt x="214312" y="566737"/>
                  </a:lnTo>
                  <a:close/>
                  <a:moveTo>
                    <a:pt x="234314" y="423862"/>
                  </a:moveTo>
                  <a:lnTo>
                    <a:pt x="370522" y="174307"/>
                  </a:lnTo>
                  <a:lnTo>
                    <a:pt x="565784" y="214312"/>
                  </a:lnTo>
                  <a:lnTo>
                    <a:pt x="427672" y="466724"/>
                  </a:lnTo>
                  <a:close/>
                  <a:moveTo>
                    <a:pt x="381952" y="291464"/>
                  </a:moveTo>
                  <a:lnTo>
                    <a:pt x="629602" y="68579"/>
                  </a:lnTo>
                  <a:lnTo>
                    <a:pt x="792479" y="178117"/>
                  </a:lnTo>
                  <a:lnTo>
                    <a:pt x="580072" y="369570"/>
                  </a:lnTo>
                  <a:close/>
                  <a:moveTo>
                    <a:pt x="602932" y="140969"/>
                  </a:moveTo>
                  <a:lnTo>
                    <a:pt x="755332" y="20002"/>
                  </a:lnTo>
                  <a:lnTo>
                    <a:pt x="1020127" y="22859"/>
                  </a:lnTo>
                  <a:lnTo>
                    <a:pt x="992504" y="0"/>
                  </a:lnTo>
                  <a:lnTo>
                    <a:pt x="1029652" y="17145"/>
                  </a:lnTo>
                  <a:lnTo>
                    <a:pt x="1152524" y="250507"/>
                  </a:lnTo>
                  <a:lnTo>
                    <a:pt x="1137284" y="330517"/>
                  </a:lnTo>
                  <a:lnTo>
                    <a:pt x="979169" y="140970"/>
                  </a:lnTo>
                  <a:lnTo>
                    <a:pt x="968692" y="198120"/>
                  </a:lnTo>
                  <a:lnTo>
                    <a:pt x="904874" y="166687"/>
                  </a:lnTo>
                  <a:lnTo>
                    <a:pt x="882967" y="152400"/>
                  </a:lnTo>
                  <a:lnTo>
                    <a:pt x="885824" y="160020"/>
                  </a:lnTo>
                  <a:lnTo>
                    <a:pt x="763904" y="257175"/>
                  </a:lnTo>
                  <a:close/>
                  <a:moveTo>
                    <a:pt x="979169" y="140969"/>
                  </a:moveTo>
                  <a:lnTo>
                    <a:pt x="1267777" y="138112"/>
                  </a:lnTo>
                  <a:lnTo>
                    <a:pt x="1391602" y="327659"/>
                  </a:lnTo>
                  <a:lnTo>
                    <a:pt x="1137284" y="330517"/>
                  </a:lnTo>
                  <a:close/>
                  <a:moveTo>
                    <a:pt x="1229677" y="221932"/>
                  </a:moveTo>
                  <a:lnTo>
                    <a:pt x="1408747" y="242887"/>
                  </a:lnTo>
                  <a:lnTo>
                    <a:pt x="1594484" y="367664"/>
                  </a:lnTo>
                  <a:lnTo>
                    <a:pt x="1594484" y="367664"/>
                  </a:lnTo>
                  <a:lnTo>
                    <a:pt x="1623059" y="378142"/>
                  </a:lnTo>
                  <a:lnTo>
                    <a:pt x="1724025" y="620077"/>
                  </a:lnTo>
                  <a:lnTo>
                    <a:pt x="1514475" y="522922"/>
                  </a:lnTo>
                  <a:lnTo>
                    <a:pt x="1453515" y="470534"/>
                  </a:lnTo>
                  <a:lnTo>
                    <a:pt x="1414462" y="435292"/>
                  </a:lnTo>
                  <a:lnTo>
                    <a:pt x="1346834" y="427672"/>
                  </a:lnTo>
                  <a:close/>
                  <a:moveTo>
                    <a:pt x="235267" y="628649"/>
                  </a:moveTo>
                  <a:lnTo>
                    <a:pt x="419100" y="614362"/>
                  </a:lnTo>
                  <a:lnTo>
                    <a:pt x="636270" y="768667"/>
                  </a:lnTo>
                  <a:lnTo>
                    <a:pt x="617220" y="696277"/>
                  </a:lnTo>
                  <a:lnTo>
                    <a:pt x="699135" y="715327"/>
                  </a:lnTo>
                  <a:lnTo>
                    <a:pt x="809625" y="938212"/>
                  </a:lnTo>
                  <a:lnTo>
                    <a:pt x="565785" y="855344"/>
                  </a:lnTo>
                  <a:lnTo>
                    <a:pt x="459105" y="750569"/>
                  </a:lnTo>
                  <a:lnTo>
                    <a:pt x="448627" y="802957"/>
                  </a:lnTo>
                  <a:lnTo>
                    <a:pt x="398145" y="807719"/>
                  </a:lnTo>
                  <a:close/>
                  <a:moveTo>
                    <a:pt x="636269" y="859154"/>
                  </a:moveTo>
                  <a:lnTo>
                    <a:pt x="797242" y="845820"/>
                  </a:lnTo>
                  <a:lnTo>
                    <a:pt x="1018222" y="982027"/>
                  </a:lnTo>
                  <a:lnTo>
                    <a:pt x="1037272" y="1027747"/>
                  </a:lnTo>
                  <a:lnTo>
                    <a:pt x="817244" y="990599"/>
                  </a:lnTo>
                  <a:lnTo>
                    <a:pt x="834389" y="1033462"/>
                  </a:lnTo>
                  <a:lnTo>
                    <a:pt x="764857" y="1039177"/>
                  </a:lnTo>
                  <a:close/>
                  <a:moveTo>
                    <a:pt x="979169" y="875347"/>
                  </a:moveTo>
                  <a:lnTo>
                    <a:pt x="1239202" y="626744"/>
                  </a:lnTo>
                  <a:lnTo>
                    <a:pt x="1405889" y="730567"/>
                  </a:lnTo>
                  <a:lnTo>
                    <a:pt x="1137284" y="986789"/>
                  </a:lnTo>
                  <a:close/>
                  <a:moveTo>
                    <a:pt x="1210627" y="718184"/>
                  </a:moveTo>
                  <a:lnTo>
                    <a:pt x="1454467" y="508634"/>
                  </a:lnTo>
                  <a:lnTo>
                    <a:pt x="1614487" y="621982"/>
                  </a:lnTo>
                  <a:lnTo>
                    <a:pt x="1375409" y="827722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86150" y="4295775"/>
              <a:ext cx="1714500" cy="1028700"/>
            </a:xfrm>
            <a:custGeom>
              <a:avLst/>
              <a:gdLst/>
              <a:ahLst/>
              <a:cxnLst/>
              <a:rect l="0" t="0" r="0" b="0"/>
              <a:pathLst>
                <a:path w="1714500" h="1028700">
                  <a:moveTo>
                    <a:pt x="857250" y="0"/>
                  </a:moveTo>
                  <a:cubicBezTo>
                    <a:pt x="999172" y="66675"/>
                    <a:pt x="1126807" y="161925"/>
                    <a:pt x="1262062" y="242887"/>
                  </a:cubicBezTo>
                  <a:cubicBezTo>
                    <a:pt x="1412557" y="333375"/>
                    <a:pt x="1562100" y="426720"/>
                    <a:pt x="1714500" y="514350"/>
                  </a:cubicBezTo>
                  <a:cubicBezTo>
                    <a:pt x="1575434" y="620077"/>
                    <a:pt x="1414462" y="693419"/>
                    <a:pt x="1264920" y="783907"/>
                  </a:cubicBezTo>
                  <a:cubicBezTo>
                    <a:pt x="1129665" y="866775"/>
                    <a:pt x="993457" y="948689"/>
                    <a:pt x="857250" y="1028700"/>
                  </a:cubicBezTo>
                  <a:cubicBezTo>
                    <a:pt x="565784" y="866775"/>
                    <a:pt x="287654" y="681990"/>
                    <a:pt x="0" y="514350"/>
                  </a:cubicBezTo>
                  <a:cubicBezTo>
                    <a:pt x="97154" y="468629"/>
                    <a:pt x="188595" y="412432"/>
                    <a:pt x="275272" y="349567"/>
                  </a:cubicBezTo>
                  <a:cubicBezTo>
                    <a:pt x="361950" y="285750"/>
                    <a:pt x="458152" y="237172"/>
                    <a:pt x="550544" y="183832"/>
                  </a:cubicBezTo>
                  <a:cubicBezTo>
                    <a:pt x="654367" y="124777"/>
                    <a:pt x="749617" y="51435"/>
                    <a:pt x="857249" y="0"/>
                  </a:cubicBezTo>
                  <a:moveTo>
                    <a:pt x="180975" y="514350"/>
                  </a:moveTo>
                  <a:cubicBezTo>
                    <a:pt x="409575" y="641984"/>
                    <a:pt x="622934" y="797242"/>
                    <a:pt x="857250" y="914400"/>
                  </a:cubicBezTo>
                  <a:cubicBezTo>
                    <a:pt x="1075372" y="768667"/>
                    <a:pt x="1303020" y="638175"/>
                    <a:pt x="1533525" y="514350"/>
                  </a:cubicBezTo>
                  <a:cubicBezTo>
                    <a:pt x="1414462" y="443865"/>
                    <a:pt x="1302067" y="359092"/>
                    <a:pt x="1176337" y="302895"/>
                  </a:cubicBezTo>
                  <a:cubicBezTo>
                    <a:pt x="1062990" y="252412"/>
                    <a:pt x="952500" y="192404"/>
                    <a:pt x="857250" y="114300"/>
                  </a:cubicBezTo>
                  <a:cubicBezTo>
                    <a:pt x="747712" y="186690"/>
                    <a:pt x="627697" y="241934"/>
                    <a:pt x="518159" y="315277"/>
                  </a:cubicBezTo>
                  <a:cubicBezTo>
                    <a:pt x="409575" y="387667"/>
                    <a:pt x="300989" y="463867"/>
                    <a:pt x="180975" y="514350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86150" y="4295775"/>
              <a:ext cx="1714500" cy="1028700"/>
            </a:xfrm>
            <a:custGeom>
              <a:avLst/>
              <a:gdLst/>
              <a:ahLst/>
              <a:cxnLst/>
              <a:rect l="0" t="0" r="0" b="0"/>
              <a:pathLst>
                <a:path w="1714500" h="1028700">
                  <a:moveTo>
                    <a:pt x="1714500" y="514350"/>
                  </a:moveTo>
                  <a:lnTo>
                    <a:pt x="857250" y="1028700"/>
                  </a:lnTo>
                  <a:lnTo>
                    <a:pt x="0" y="514350"/>
                  </a:lnTo>
                  <a:lnTo>
                    <a:pt x="857250" y="0"/>
                  </a:lnTo>
                  <a:close/>
                  <a:moveTo>
                    <a:pt x="857250" y="914400"/>
                  </a:moveTo>
                  <a:lnTo>
                    <a:pt x="1533525" y="514350"/>
                  </a:lnTo>
                  <a:lnTo>
                    <a:pt x="857250" y="114300"/>
                  </a:lnTo>
                  <a:lnTo>
                    <a:pt x="180975" y="51435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79311" y="3611362"/>
            <a:ext cx="1757362" cy="1168717"/>
            <a:chOff x="4313872" y="3183255"/>
            <a:chExt cx="1757362" cy="1168717"/>
          </a:xfrm>
        </p:grpSpPr>
        <p:sp>
          <p:nvSpPr>
            <p:cNvPr id="19" name="Rounded Rectangle 18"/>
            <p:cNvSpPr/>
            <p:nvPr/>
          </p:nvSpPr>
          <p:spPr>
            <a:xfrm>
              <a:off x="4313872" y="3183255"/>
              <a:ext cx="1757362" cy="1168717"/>
            </a:xfrm>
            <a:custGeom>
              <a:avLst/>
              <a:gdLst/>
              <a:ahLst/>
              <a:cxnLst/>
              <a:rect l="0" t="0" r="0" b="0"/>
              <a:pathLst>
                <a:path w="1757362" h="1168717">
                  <a:moveTo>
                    <a:pt x="0" y="634365"/>
                  </a:moveTo>
                  <a:lnTo>
                    <a:pt x="231457" y="363855"/>
                  </a:lnTo>
                  <a:lnTo>
                    <a:pt x="401002" y="459105"/>
                  </a:lnTo>
                  <a:lnTo>
                    <a:pt x="178117" y="719137"/>
                  </a:lnTo>
                  <a:close/>
                  <a:moveTo>
                    <a:pt x="381952" y="400050"/>
                  </a:moveTo>
                  <a:lnTo>
                    <a:pt x="621982" y="160020"/>
                  </a:lnTo>
                  <a:lnTo>
                    <a:pt x="784860" y="265747"/>
                  </a:lnTo>
                  <a:lnTo>
                    <a:pt x="574357" y="476250"/>
                  </a:lnTo>
                  <a:close/>
                  <a:moveTo>
                    <a:pt x="598170" y="220979"/>
                  </a:moveTo>
                  <a:lnTo>
                    <a:pt x="833437" y="0"/>
                  </a:lnTo>
                  <a:lnTo>
                    <a:pt x="990600" y="114300"/>
                  </a:lnTo>
                  <a:lnTo>
                    <a:pt x="761047" y="329565"/>
                  </a:lnTo>
                  <a:close/>
                  <a:moveTo>
                    <a:pt x="815340" y="38100"/>
                  </a:moveTo>
                  <a:lnTo>
                    <a:pt x="1034415" y="107632"/>
                  </a:lnTo>
                  <a:lnTo>
                    <a:pt x="1195387" y="278129"/>
                  </a:lnTo>
                  <a:lnTo>
                    <a:pt x="1176337" y="203834"/>
                  </a:lnTo>
                  <a:lnTo>
                    <a:pt x="1214437" y="201929"/>
                  </a:lnTo>
                  <a:lnTo>
                    <a:pt x="1343025" y="387667"/>
                  </a:lnTo>
                  <a:lnTo>
                    <a:pt x="1179194" y="378142"/>
                  </a:lnTo>
                  <a:lnTo>
                    <a:pt x="1007744" y="249554"/>
                  </a:lnTo>
                  <a:lnTo>
                    <a:pt x="1002982" y="298132"/>
                  </a:lnTo>
                  <a:lnTo>
                    <a:pt x="916304" y="270510"/>
                  </a:lnTo>
                  <a:close/>
                  <a:moveTo>
                    <a:pt x="1184909" y="271462"/>
                  </a:moveTo>
                  <a:lnTo>
                    <a:pt x="1440179" y="333375"/>
                  </a:lnTo>
                  <a:lnTo>
                    <a:pt x="1605914" y="535304"/>
                  </a:lnTo>
                  <a:lnTo>
                    <a:pt x="1602104" y="446722"/>
                  </a:lnTo>
                  <a:lnTo>
                    <a:pt x="1664969" y="461962"/>
                  </a:lnTo>
                  <a:lnTo>
                    <a:pt x="1757362" y="680084"/>
                  </a:lnTo>
                  <a:lnTo>
                    <a:pt x="1557337" y="612457"/>
                  </a:lnTo>
                  <a:lnTo>
                    <a:pt x="1430655" y="458152"/>
                  </a:lnTo>
                  <a:lnTo>
                    <a:pt x="1414462" y="522922"/>
                  </a:lnTo>
                  <a:lnTo>
                    <a:pt x="1297305" y="494347"/>
                  </a:lnTo>
                  <a:close/>
                  <a:moveTo>
                    <a:pt x="366712" y="621029"/>
                  </a:moveTo>
                  <a:lnTo>
                    <a:pt x="371475" y="648652"/>
                  </a:lnTo>
                  <a:lnTo>
                    <a:pt x="389572" y="650557"/>
                  </a:lnTo>
                  <a:lnTo>
                    <a:pt x="582929" y="820102"/>
                  </a:lnTo>
                  <a:lnTo>
                    <a:pt x="575309" y="787717"/>
                  </a:lnTo>
                  <a:lnTo>
                    <a:pt x="692467" y="808672"/>
                  </a:lnTo>
                  <a:lnTo>
                    <a:pt x="789622" y="1018222"/>
                  </a:lnTo>
                  <a:lnTo>
                    <a:pt x="536257" y="951547"/>
                  </a:lnTo>
                  <a:lnTo>
                    <a:pt x="414337" y="836294"/>
                  </a:lnTo>
                  <a:lnTo>
                    <a:pt x="392429" y="842962"/>
                  </a:lnTo>
                  <a:lnTo>
                    <a:pt x="348614" y="818197"/>
                  </a:lnTo>
                  <a:lnTo>
                    <a:pt x="204787" y="685799"/>
                  </a:lnTo>
                  <a:lnTo>
                    <a:pt x="179069" y="656272"/>
                  </a:lnTo>
                  <a:close/>
                  <a:moveTo>
                    <a:pt x="637222" y="902970"/>
                  </a:moveTo>
                  <a:lnTo>
                    <a:pt x="780097" y="917257"/>
                  </a:lnTo>
                  <a:lnTo>
                    <a:pt x="969644" y="1100137"/>
                  </a:lnTo>
                  <a:lnTo>
                    <a:pt x="979169" y="1168717"/>
                  </a:lnTo>
                  <a:lnTo>
                    <a:pt x="780097" y="1118234"/>
                  </a:lnTo>
                  <a:lnTo>
                    <a:pt x="779144" y="1108709"/>
                  </a:lnTo>
                  <a:lnTo>
                    <a:pt x="739139" y="1104900"/>
                  </a:lnTo>
                  <a:close/>
                  <a:moveTo>
                    <a:pt x="780097" y="1118235"/>
                  </a:moveTo>
                  <a:lnTo>
                    <a:pt x="916304" y="931545"/>
                  </a:lnTo>
                  <a:lnTo>
                    <a:pt x="1154429" y="928687"/>
                  </a:lnTo>
                  <a:lnTo>
                    <a:pt x="979169" y="1168717"/>
                  </a:lnTo>
                  <a:close/>
                  <a:moveTo>
                    <a:pt x="940117" y="962977"/>
                  </a:moveTo>
                  <a:lnTo>
                    <a:pt x="1202055" y="714375"/>
                  </a:lnTo>
                  <a:lnTo>
                    <a:pt x="1366837" y="821054"/>
                  </a:lnTo>
                  <a:lnTo>
                    <a:pt x="1195387" y="982979"/>
                  </a:lnTo>
                  <a:close/>
                  <a:moveTo>
                    <a:pt x="1164907" y="822960"/>
                  </a:moveTo>
                  <a:lnTo>
                    <a:pt x="1378267" y="610552"/>
                  </a:lnTo>
                  <a:lnTo>
                    <a:pt x="1586865" y="671512"/>
                  </a:lnTo>
                  <a:lnTo>
                    <a:pt x="1329690" y="926782"/>
                  </a:ln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43400" y="3267075"/>
              <a:ext cx="1714500" cy="1028700"/>
            </a:xfrm>
            <a:custGeom>
              <a:avLst/>
              <a:gdLst/>
              <a:ahLst/>
              <a:cxnLst/>
              <a:rect l="0" t="0" r="0" b="0"/>
              <a:pathLst>
                <a:path w="1714500" h="1028700">
                  <a:moveTo>
                    <a:pt x="857250" y="0"/>
                  </a:moveTo>
                  <a:cubicBezTo>
                    <a:pt x="993457" y="67627"/>
                    <a:pt x="1117282" y="159067"/>
                    <a:pt x="1248727" y="235267"/>
                  </a:cubicBezTo>
                  <a:cubicBezTo>
                    <a:pt x="1405890" y="325754"/>
                    <a:pt x="1558290" y="422909"/>
                    <a:pt x="1714500" y="514350"/>
                  </a:cubicBezTo>
                  <a:cubicBezTo>
                    <a:pt x="1561147" y="611504"/>
                    <a:pt x="1413509" y="720090"/>
                    <a:pt x="1248727" y="794384"/>
                  </a:cubicBezTo>
                  <a:cubicBezTo>
                    <a:pt x="1109662" y="856297"/>
                    <a:pt x="986790" y="949642"/>
                    <a:pt x="857250" y="1028700"/>
                  </a:cubicBezTo>
                  <a:cubicBezTo>
                    <a:pt x="574357" y="852487"/>
                    <a:pt x="287654" y="681990"/>
                    <a:pt x="0" y="514350"/>
                  </a:cubicBezTo>
                  <a:cubicBezTo>
                    <a:pt x="108584" y="462915"/>
                    <a:pt x="216217" y="405765"/>
                    <a:pt x="308609" y="329565"/>
                  </a:cubicBezTo>
                  <a:cubicBezTo>
                    <a:pt x="395287" y="258127"/>
                    <a:pt x="503872" y="218122"/>
                    <a:pt x="597217" y="156210"/>
                  </a:cubicBezTo>
                  <a:cubicBezTo>
                    <a:pt x="681989" y="100012"/>
                    <a:pt x="764857" y="40005"/>
                    <a:pt x="857249" y="0"/>
                  </a:cubicBezTo>
                  <a:moveTo>
                    <a:pt x="180975" y="514350"/>
                  </a:moveTo>
                  <a:cubicBezTo>
                    <a:pt x="402907" y="653415"/>
                    <a:pt x="636269" y="773429"/>
                    <a:pt x="857250" y="914400"/>
                  </a:cubicBezTo>
                  <a:cubicBezTo>
                    <a:pt x="961072" y="855345"/>
                    <a:pt x="1061084" y="789622"/>
                    <a:pt x="1165859" y="731520"/>
                  </a:cubicBezTo>
                  <a:cubicBezTo>
                    <a:pt x="1290637" y="662940"/>
                    <a:pt x="1418272" y="597217"/>
                    <a:pt x="1533525" y="514350"/>
                  </a:cubicBezTo>
                  <a:cubicBezTo>
                    <a:pt x="1310640" y="377190"/>
                    <a:pt x="1073467" y="261937"/>
                    <a:pt x="857250" y="114300"/>
                  </a:cubicBezTo>
                  <a:cubicBezTo>
                    <a:pt x="625792" y="238125"/>
                    <a:pt x="401954" y="373379"/>
                    <a:pt x="180975" y="514350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343400" y="3267075"/>
              <a:ext cx="1714500" cy="1028700"/>
            </a:xfrm>
            <a:custGeom>
              <a:avLst/>
              <a:gdLst/>
              <a:ahLst/>
              <a:cxnLst/>
              <a:rect l="0" t="0" r="0" b="0"/>
              <a:pathLst>
                <a:path w="1714500" h="1028700">
                  <a:moveTo>
                    <a:pt x="1714500" y="514350"/>
                  </a:moveTo>
                  <a:lnTo>
                    <a:pt x="857250" y="1028700"/>
                  </a:lnTo>
                  <a:lnTo>
                    <a:pt x="0" y="514350"/>
                  </a:lnTo>
                  <a:lnTo>
                    <a:pt x="857250" y="0"/>
                  </a:lnTo>
                  <a:close/>
                  <a:moveTo>
                    <a:pt x="857250" y="914400"/>
                  </a:moveTo>
                  <a:lnTo>
                    <a:pt x="1533525" y="514350"/>
                  </a:lnTo>
                  <a:lnTo>
                    <a:pt x="857250" y="114300"/>
                  </a:lnTo>
                  <a:lnTo>
                    <a:pt x="180975" y="51435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46086" y="2606474"/>
            <a:ext cx="1789747" cy="1143952"/>
            <a:chOff x="5180647" y="2178367"/>
            <a:chExt cx="1789747" cy="1143952"/>
          </a:xfrm>
        </p:grpSpPr>
        <p:sp>
          <p:nvSpPr>
            <p:cNvPr id="23" name="Rounded Rectangle 22"/>
            <p:cNvSpPr/>
            <p:nvPr/>
          </p:nvSpPr>
          <p:spPr>
            <a:xfrm>
              <a:off x="5180647" y="2178367"/>
              <a:ext cx="1789747" cy="1143952"/>
            </a:xfrm>
            <a:custGeom>
              <a:avLst/>
              <a:gdLst/>
              <a:ahLst/>
              <a:cxnLst/>
              <a:rect l="0" t="0" r="0" b="0"/>
              <a:pathLst>
                <a:path w="1789747" h="1143952">
                  <a:moveTo>
                    <a:pt x="0" y="617219"/>
                  </a:moveTo>
                  <a:lnTo>
                    <a:pt x="218122" y="409574"/>
                  </a:lnTo>
                  <a:lnTo>
                    <a:pt x="401954" y="498157"/>
                  </a:lnTo>
                  <a:lnTo>
                    <a:pt x="233362" y="658177"/>
                  </a:lnTo>
                  <a:close/>
                  <a:moveTo>
                    <a:pt x="208597" y="518160"/>
                  </a:moveTo>
                  <a:lnTo>
                    <a:pt x="373379" y="292417"/>
                  </a:lnTo>
                  <a:lnTo>
                    <a:pt x="600074" y="304800"/>
                  </a:lnTo>
                  <a:lnTo>
                    <a:pt x="393382" y="588645"/>
                  </a:lnTo>
                  <a:close/>
                  <a:moveTo>
                    <a:pt x="406717" y="350519"/>
                  </a:moveTo>
                  <a:lnTo>
                    <a:pt x="601980" y="167639"/>
                  </a:lnTo>
                  <a:lnTo>
                    <a:pt x="803910" y="239077"/>
                  </a:lnTo>
                  <a:lnTo>
                    <a:pt x="647700" y="385762"/>
                  </a:lnTo>
                  <a:close/>
                  <a:moveTo>
                    <a:pt x="615315" y="267652"/>
                  </a:moveTo>
                  <a:lnTo>
                    <a:pt x="849630" y="0"/>
                  </a:lnTo>
                  <a:lnTo>
                    <a:pt x="1009650" y="105727"/>
                  </a:lnTo>
                  <a:lnTo>
                    <a:pt x="815340" y="328612"/>
                  </a:lnTo>
                  <a:close/>
                  <a:moveTo>
                    <a:pt x="789622" y="123824"/>
                  </a:moveTo>
                  <a:lnTo>
                    <a:pt x="1001077" y="84772"/>
                  </a:lnTo>
                  <a:lnTo>
                    <a:pt x="1151572" y="251459"/>
                  </a:lnTo>
                  <a:lnTo>
                    <a:pt x="919162" y="294322"/>
                  </a:lnTo>
                  <a:close/>
                  <a:moveTo>
                    <a:pt x="1151572" y="251459"/>
                  </a:moveTo>
                  <a:lnTo>
                    <a:pt x="1166812" y="199072"/>
                  </a:lnTo>
                  <a:lnTo>
                    <a:pt x="1246822" y="223837"/>
                  </a:lnTo>
                  <a:lnTo>
                    <a:pt x="1376362" y="460057"/>
                  </a:lnTo>
                  <a:lnTo>
                    <a:pt x="1357312" y="524827"/>
                  </a:lnTo>
                  <a:lnTo>
                    <a:pt x="1204912" y="367664"/>
                  </a:lnTo>
                  <a:lnTo>
                    <a:pt x="1193482" y="406717"/>
                  </a:lnTo>
                  <a:lnTo>
                    <a:pt x="1111567" y="381000"/>
                  </a:lnTo>
                  <a:lnTo>
                    <a:pt x="983932" y="146685"/>
                  </a:lnTo>
                  <a:lnTo>
                    <a:pt x="1001077" y="84772"/>
                  </a:lnTo>
                  <a:close/>
                  <a:moveTo>
                    <a:pt x="1204912" y="367664"/>
                  </a:moveTo>
                  <a:lnTo>
                    <a:pt x="1346834" y="331469"/>
                  </a:lnTo>
                  <a:lnTo>
                    <a:pt x="1582102" y="461962"/>
                  </a:lnTo>
                  <a:lnTo>
                    <a:pt x="1577340" y="446722"/>
                  </a:lnTo>
                  <a:lnTo>
                    <a:pt x="1590675" y="442912"/>
                  </a:lnTo>
                  <a:lnTo>
                    <a:pt x="1789747" y="580072"/>
                  </a:lnTo>
                  <a:lnTo>
                    <a:pt x="1633537" y="628649"/>
                  </a:lnTo>
                  <a:lnTo>
                    <a:pt x="1395412" y="503872"/>
                  </a:lnTo>
                  <a:lnTo>
                    <a:pt x="1398269" y="514349"/>
                  </a:lnTo>
                  <a:lnTo>
                    <a:pt x="1357312" y="524827"/>
                  </a:lnTo>
                  <a:close/>
                  <a:moveTo>
                    <a:pt x="187642" y="654367"/>
                  </a:moveTo>
                  <a:lnTo>
                    <a:pt x="360045" y="649604"/>
                  </a:lnTo>
                  <a:lnTo>
                    <a:pt x="572452" y="773429"/>
                  </a:lnTo>
                  <a:lnTo>
                    <a:pt x="579120" y="786764"/>
                  </a:lnTo>
                  <a:lnTo>
                    <a:pt x="590550" y="783907"/>
                  </a:lnTo>
                  <a:lnTo>
                    <a:pt x="822960" y="903922"/>
                  </a:lnTo>
                  <a:lnTo>
                    <a:pt x="795337" y="846772"/>
                  </a:lnTo>
                  <a:lnTo>
                    <a:pt x="808672" y="847724"/>
                  </a:lnTo>
                  <a:lnTo>
                    <a:pt x="990600" y="1045844"/>
                  </a:lnTo>
                  <a:lnTo>
                    <a:pt x="990600" y="1143952"/>
                  </a:lnTo>
                  <a:lnTo>
                    <a:pt x="800100" y="1082040"/>
                  </a:lnTo>
                  <a:lnTo>
                    <a:pt x="800100" y="1038224"/>
                  </a:lnTo>
                  <a:lnTo>
                    <a:pt x="768667" y="1011554"/>
                  </a:lnTo>
                  <a:lnTo>
                    <a:pt x="651510" y="931544"/>
                  </a:lnTo>
                  <a:lnTo>
                    <a:pt x="642937" y="968692"/>
                  </a:lnTo>
                  <a:lnTo>
                    <a:pt x="601980" y="955357"/>
                  </a:lnTo>
                  <a:lnTo>
                    <a:pt x="432435" y="871537"/>
                  </a:lnTo>
                  <a:lnTo>
                    <a:pt x="391477" y="839152"/>
                  </a:lnTo>
                  <a:lnTo>
                    <a:pt x="305752" y="842010"/>
                  </a:lnTo>
                  <a:close/>
                  <a:moveTo>
                    <a:pt x="800100" y="1082040"/>
                  </a:moveTo>
                  <a:lnTo>
                    <a:pt x="997267" y="808672"/>
                  </a:lnTo>
                  <a:lnTo>
                    <a:pt x="1176337" y="886777"/>
                  </a:lnTo>
                  <a:lnTo>
                    <a:pt x="990600" y="1143952"/>
                  </a:lnTo>
                  <a:close/>
                  <a:moveTo>
                    <a:pt x="972502" y="932497"/>
                  </a:moveTo>
                  <a:lnTo>
                    <a:pt x="1187767" y="742950"/>
                  </a:lnTo>
                  <a:lnTo>
                    <a:pt x="1405890" y="804862"/>
                  </a:lnTo>
                  <a:lnTo>
                    <a:pt x="1146809" y="1033462"/>
                  </a:lnTo>
                  <a:close/>
                  <a:moveTo>
                    <a:pt x="1215390" y="833437"/>
                  </a:moveTo>
                  <a:lnTo>
                    <a:pt x="1417320" y="587692"/>
                  </a:lnTo>
                  <a:lnTo>
                    <a:pt x="1590675" y="676274"/>
                  </a:lnTo>
                  <a:lnTo>
                    <a:pt x="1427797" y="875347"/>
                  </a:ln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200650" y="2238375"/>
              <a:ext cx="1714500" cy="1028700"/>
            </a:xfrm>
            <a:custGeom>
              <a:avLst/>
              <a:gdLst/>
              <a:ahLst/>
              <a:cxnLst/>
              <a:rect l="0" t="0" r="0" b="0"/>
              <a:pathLst>
                <a:path w="1714500" h="1028700">
                  <a:moveTo>
                    <a:pt x="857250" y="0"/>
                  </a:moveTo>
                  <a:cubicBezTo>
                    <a:pt x="1140142" y="176212"/>
                    <a:pt x="1427797" y="343852"/>
                    <a:pt x="1714500" y="514350"/>
                  </a:cubicBezTo>
                  <a:cubicBezTo>
                    <a:pt x="1424940" y="680084"/>
                    <a:pt x="1147762" y="865822"/>
                    <a:pt x="857250" y="1028700"/>
                  </a:cubicBezTo>
                  <a:cubicBezTo>
                    <a:pt x="711517" y="961072"/>
                    <a:pt x="585787" y="856297"/>
                    <a:pt x="444817" y="781050"/>
                  </a:cubicBezTo>
                  <a:cubicBezTo>
                    <a:pt x="291465" y="700087"/>
                    <a:pt x="143827" y="609600"/>
                    <a:pt x="0" y="514350"/>
                  </a:cubicBezTo>
                  <a:cubicBezTo>
                    <a:pt x="286702" y="344804"/>
                    <a:pt x="562927" y="156210"/>
                    <a:pt x="857250" y="0"/>
                  </a:cubicBezTo>
                  <a:moveTo>
                    <a:pt x="180975" y="514350"/>
                  </a:moveTo>
                  <a:cubicBezTo>
                    <a:pt x="290512" y="580072"/>
                    <a:pt x="398144" y="650557"/>
                    <a:pt x="511492" y="709612"/>
                  </a:cubicBezTo>
                  <a:cubicBezTo>
                    <a:pt x="629602" y="771525"/>
                    <a:pt x="749617" y="834390"/>
                    <a:pt x="857250" y="914400"/>
                  </a:cubicBezTo>
                  <a:cubicBezTo>
                    <a:pt x="1074419" y="767715"/>
                    <a:pt x="1304925" y="642937"/>
                    <a:pt x="1533525" y="514350"/>
                  </a:cubicBezTo>
                  <a:cubicBezTo>
                    <a:pt x="1312544" y="374332"/>
                    <a:pt x="1072515" y="263842"/>
                    <a:pt x="857250" y="114300"/>
                  </a:cubicBezTo>
                  <a:cubicBezTo>
                    <a:pt x="623887" y="233362"/>
                    <a:pt x="407669" y="382904"/>
                    <a:pt x="180975" y="514350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200650" y="2238375"/>
              <a:ext cx="1714500" cy="1028700"/>
            </a:xfrm>
            <a:custGeom>
              <a:avLst/>
              <a:gdLst/>
              <a:ahLst/>
              <a:cxnLst/>
              <a:rect l="0" t="0" r="0" b="0"/>
              <a:pathLst>
                <a:path w="1714500" h="1028700">
                  <a:moveTo>
                    <a:pt x="1714500" y="514350"/>
                  </a:moveTo>
                  <a:lnTo>
                    <a:pt x="857250" y="1028700"/>
                  </a:lnTo>
                  <a:lnTo>
                    <a:pt x="0" y="514350"/>
                  </a:lnTo>
                  <a:lnTo>
                    <a:pt x="857250" y="0"/>
                  </a:lnTo>
                  <a:close/>
                  <a:moveTo>
                    <a:pt x="857250" y="914400"/>
                  </a:moveTo>
                  <a:lnTo>
                    <a:pt x="1533525" y="514350"/>
                  </a:lnTo>
                  <a:lnTo>
                    <a:pt x="857250" y="114300"/>
                  </a:lnTo>
                  <a:lnTo>
                    <a:pt x="180975" y="51435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98574" y="1613969"/>
            <a:ext cx="1739265" cy="1112520"/>
            <a:chOff x="6033135" y="1185862"/>
            <a:chExt cx="1739265" cy="1112520"/>
          </a:xfrm>
        </p:grpSpPr>
        <p:sp>
          <p:nvSpPr>
            <p:cNvPr id="27" name="Rounded Rectangle 26"/>
            <p:cNvSpPr/>
            <p:nvPr/>
          </p:nvSpPr>
          <p:spPr>
            <a:xfrm>
              <a:off x="6033135" y="1185862"/>
              <a:ext cx="1730692" cy="1112520"/>
            </a:xfrm>
            <a:custGeom>
              <a:avLst/>
              <a:gdLst/>
              <a:ahLst/>
              <a:cxnLst/>
              <a:rect l="0" t="0" r="0" b="0"/>
              <a:pathLst>
                <a:path w="1730692" h="1112520">
                  <a:moveTo>
                    <a:pt x="0" y="554354"/>
                  </a:moveTo>
                  <a:lnTo>
                    <a:pt x="193357" y="338137"/>
                  </a:lnTo>
                  <a:lnTo>
                    <a:pt x="402907" y="389572"/>
                  </a:lnTo>
                  <a:lnTo>
                    <a:pt x="163829" y="657224"/>
                  </a:lnTo>
                  <a:close/>
                  <a:moveTo>
                    <a:pt x="228600" y="475297"/>
                  </a:moveTo>
                  <a:lnTo>
                    <a:pt x="396240" y="226694"/>
                  </a:lnTo>
                  <a:lnTo>
                    <a:pt x="596265" y="271462"/>
                  </a:lnTo>
                  <a:lnTo>
                    <a:pt x="434340" y="511492"/>
                  </a:lnTo>
                  <a:close/>
                  <a:moveTo>
                    <a:pt x="413384" y="332422"/>
                  </a:moveTo>
                  <a:lnTo>
                    <a:pt x="541019" y="129539"/>
                  </a:lnTo>
                  <a:lnTo>
                    <a:pt x="727709" y="190499"/>
                  </a:lnTo>
                  <a:lnTo>
                    <a:pt x="612457" y="373379"/>
                  </a:lnTo>
                  <a:close/>
                  <a:moveTo>
                    <a:pt x="537209" y="188594"/>
                  </a:moveTo>
                  <a:lnTo>
                    <a:pt x="815340" y="0"/>
                  </a:lnTo>
                  <a:lnTo>
                    <a:pt x="961072" y="131444"/>
                  </a:lnTo>
                  <a:lnTo>
                    <a:pt x="721042" y="294322"/>
                  </a:lnTo>
                  <a:close/>
                  <a:moveTo>
                    <a:pt x="793432" y="40957"/>
                  </a:moveTo>
                  <a:lnTo>
                    <a:pt x="977265" y="35242"/>
                  </a:lnTo>
                  <a:lnTo>
                    <a:pt x="1190625" y="164782"/>
                  </a:lnTo>
                  <a:lnTo>
                    <a:pt x="1188719" y="160019"/>
                  </a:lnTo>
                  <a:lnTo>
                    <a:pt x="1130617" y="167640"/>
                  </a:lnTo>
                  <a:lnTo>
                    <a:pt x="1357312" y="289560"/>
                  </a:lnTo>
                  <a:lnTo>
                    <a:pt x="1348739" y="271462"/>
                  </a:lnTo>
                  <a:lnTo>
                    <a:pt x="1382077" y="260985"/>
                  </a:lnTo>
                  <a:lnTo>
                    <a:pt x="1539239" y="409575"/>
                  </a:lnTo>
                  <a:lnTo>
                    <a:pt x="1403984" y="441960"/>
                  </a:lnTo>
                  <a:lnTo>
                    <a:pt x="1188719" y="351472"/>
                  </a:lnTo>
                  <a:lnTo>
                    <a:pt x="1177289" y="353377"/>
                  </a:lnTo>
                  <a:lnTo>
                    <a:pt x="1203959" y="329565"/>
                  </a:lnTo>
                  <a:lnTo>
                    <a:pt x="1038224" y="239077"/>
                  </a:lnTo>
                  <a:lnTo>
                    <a:pt x="1008697" y="224790"/>
                  </a:lnTo>
                  <a:lnTo>
                    <a:pt x="907732" y="228600"/>
                  </a:lnTo>
                  <a:close/>
                  <a:moveTo>
                    <a:pt x="1355407" y="359092"/>
                  </a:moveTo>
                  <a:lnTo>
                    <a:pt x="1587817" y="401002"/>
                  </a:lnTo>
                  <a:lnTo>
                    <a:pt x="1730692" y="620077"/>
                  </a:lnTo>
                  <a:lnTo>
                    <a:pt x="1495425" y="577214"/>
                  </a:lnTo>
                  <a:close/>
                  <a:moveTo>
                    <a:pt x="366712" y="569595"/>
                  </a:moveTo>
                  <a:lnTo>
                    <a:pt x="377190" y="632459"/>
                  </a:lnTo>
                  <a:lnTo>
                    <a:pt x="452437" y="645795"/>
                  </a:lnTo>
                  <a:lnTo>
                    <a:pt x="618172" y="857249"/>
                  </a:lnTo>
                  <a:lnTo>
                    <a:pt x="616267" y="890587"/>
                  </a:lnTo>
                  <a:lnTo>
                    <a:pt x="438149" y="696277"/>
                  </a:lnTo>
                  <a:lnTo>
                    <a:pt x="428624" y="835342"/>
                  </a:lnTo>
                  <a:lnTo>
                    <a:pt x="340042" y="797242"/>
                  </a:lnTo>
                  <a:lnTo>
                    <a:pt x="212407" y="668654"/>
                  </a:lnTo>
                  <a:lnTo>
                    <a:pt x="179069" y="601027"/>
                  </a:lnTo>
                  <a:close/>
                  <a:moveTo>
                    <a:pt x="438150" y="696277"/>
                  </a:moveTo>
                  <a:lnTo>
                    <a:pt x="581977" y="699134"/>
                  </a:lnTo>
                  <a:lnTo>
                    <a:pt x="772477" y="889634"/>
                  </a:lnTo>
                  <a:lnTo>
                    <a:pt x="770572" y="811530"/>
                  </a:lnTo>
                  <a:lnTo>
                    <a:pt x="785812" y="811530"/>
                  </a:lnTo>
                  <a:lnTo>
                    <a:pt x="973455" y="1003934"/>
                  </a:lnTo>
                  <a:lnTo>
                    <a:pt x="974407" y="1112520"/>
                  </a:lnTo>
                  <a:lnTo>
                    <a:pt x="783907" y="1049655"/>
                  </a:lnTo>
                  <a:lnTo>
                    <a:pt x="782955" y="1002030"/>
                  </a:lnTo>
                  <a:lnTo>
                    <a:pt x="764857" y="997267"/>
                  </a:lnTo>
                  <a:lnTo>
                    <a:pt x="584835" y="815340"/>
                  </a:lnTo>
                  <a:lnTo>
                    <a:pt x="581977" y="889635"/>
                  </a:lnTo>
                  <a:lnTo>
                    <a:pt x="616267" y="890587"/>
                  </a:lnTo>
                  <a:close/>
                  <a:moveTo>
                    <a:pt x="783907" y="1049654"/>
                  </a:moveTo>
                  <a:lnTo>
                    <a:pt x="971550" y="799147"/>
                  </a:lnTo>
                  <a:lnTo>
                    <a:pt x="1183957" y="834389"/>
                  </a:lnTo>
                  <a:lnTo>
                    <a:pt x="974407" y="1112519"/>
                  </a:lnTo>
                  <a:close/>
                  <a:moveTo>
                    <a:pt x="1130617" y="815339"/>
                  </a:moveTo>
                  <a:lnTo>
                    <a:pt x="1370647" y="541972"/>
                  </a:lnTo>
                  <a:lnTo>
                    <a:pt x="1570672" y="603884"/>
                  </a:lnTo>
                  <a:lnTo>
                    <a:pt x="1306830" y="902970"/>
                  </a:ln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057900" y="1209675"/>
              <a:ext cx="1714500" cy="1028700"/>
            </a:xfrm>
            <a:custGeom>
              <a:avLst/>
              <a:gdLst/>
              <a:ahLst/>
              <a:cxnLst/>
              <a:rect l="0" t="0" r="0" b="0"/>
              <a:pathLst>
                <a:path w="1714500" h="1028700">
                  <a:moveTo>
                    <a:pt x="857250" y="0"/>
                  </a:moveTo>
                  <a:cubicBezTo>
                    <a:pt x="994409" y="60960"/>
                    <a:pt x="1107757" y="166687"/>
                    <a:pt x="1243012" y="231457"/>
                  </a:cubicBezTo>
                  <a:cubicBezTo>
                    <a:pt x="1408747" y="310515"/>
                    <a:pt x="1557337" y="421005"/>
                    <a:pt x="1714500" y="514350"/>
                  </a:cubicBezTo>
                  <a:cubicBezTo>
                    <a:pt x="1574482" y="616267"/>
                    <a:pt x="1416367" y="690562"/>
                    <a:pt x="1268730" y="782002"/>
                  </a:cubicBezTo>
                  <a:cubicBezTo>
                    <a:pt x="1132522" y="865822"/>
                    <a:pt x="997267" y="950594"/>
                    <a:pt x="857250" y="1028700"/>
                  </a:cubicBezTo>
                  <a:cubicBezTo>
                    <a:pt x="776287" y="966787"/>
                    <a:pt x="683894" y="921067"/>
                    <a:pt x="595312" y="871537"/>
                  </a:cubicBezTo>
                  <a:cubicBezTo>
                    <a:pt x="494347" y="814387"/>
                    <a:pt x="389572" y="762952"/>
                    <a:pt x="297180" y="692467"/>
                  </a:cubicBezTo>
                  <a:cubicBezTo>
                    <a:pt x="204787" y="622934"/>
                    <a:pt x="101917" y="568642"/>
                    <a:pt x="0" y="514350"/>
                  </a:cubicBezTo>
                  <a:cubicBezTo>
                    <a:pt x="81915" y="457200"/>
                    <a:pt x="165734" y="401954"/>
                    <a:pt x="256222" y="360045"/>
                  </a:cubicBezTo>
                  <a:cubicBezTo>
                    <a:pt x="360044" y="312420"/>
                    <a:pt x="452437" y="240982"/>
                    <a:pt x="551497" y="183832"/>
                  </a:cubicBezTo>
                  <a:cubicBezTo>
                    <a:pt x="654367" y="123825"/>
                    <a:pt x="763904" y="74295"/>
                    <a:pt x="857250" y="0"/>
                  </a:cubicBezTo>
                  <a:moveTo>
                    <a:pt x="180975" y="514350"/>
                  </a:moveTo>
                  <a:cubicBezTo>
                    <a:pt x="412432" y="637222"/>
                    <a:pt x="624840" y="793432"/>
                    <a:pt x="857250" y="914400"/>
                  </a:cubicBezTo>
                  <a:cubicBezTo>
                    <a:pt x="1080134" y="777240"/>
                    <a:pt x="1307782" y="647700"/>
                    <a:pt x="1533525" y="514350"/>
                  </a:cubicBezTo>
                  <a:cubicBezTo>
                    <a:pt x="1317307" y="365760"/>
                    <a:pt x="1082992" y="246697"/>
                    <a:pt x="857250" y="114300"/>
                  </a:cubicBezTo>
                  <a:cubicBezTo>
                    <a:pt x="758190" y="187642"/>
                    <a:pt x="640080" y="231457"/>
                    <a:pt x="539115" y="301942"/>
                  </a:cubicBezTo>
                  <a:cubicBezTo>
                    <a:pt x="425767" y="381952"/>
                    <a:pt x="305752" y="452437"/>
                    <a:pt x="180975" y="514350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057900" y="1209675"/>
              <a:ext cx="1714500" cy="1028700"/>
            </a:xfrm>
            <a:custGeom>
              <a:avLst/>
              <a:gdLst/>
              <a:ahLst/>
              <a:cxnLst/>
              <a:rect l="0" t="0" r="0" b="0"/>
              <a:pathLst>
                <a:path w="1714500" h="1028700">
                  <a:moveTo>
                    <a:pt x="1714500" y="514350"/>
                  </a:moveTo>
                  <a:lnTo>
                    <a:pt x="857250" y="1028700"/>
                  </a:lnTo>
                  <a:lnTo>
                    <a:pt x="0" y="514350"/>
                  </a:lnTo>
                  <a:lnTo>
                    <a:pt x="857250" y="0"/>
                  </a:lnTo>
                  <a:close/>
                  <a:moveTo>
                    <a:pt x="857250" y="914400"/>
                  </a:moveTo>
                  <a:lnTo>
                    <a:pt x="1533525" y="514350"/>
                  </a:lnTo>
                  <a:lnTo>
                    <a:pt x="857250" y="114300"/>
                  </a:lnTo>
                  <a:lnTo>
                    <a:pt x="180975" y="51435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85641" y="3866632"/>
            <a:ext cx="252412" cy="719137"/>
            <a:chOff x="1620202" y="3438525"/>
            <a:chExt cx="252412" cy="719137"/>
          </a:xfrm>
        </p:grpSpPr>
        <p:sp>
          <p:nvSpPr>
            <p:cNvPr id="31" name="Rounded Rectangle 30"/>
            <p:cNvSpPr/>
            <p:nvPr/>
          </p:nvSpPr>
          <p:spPr>
            <a:xfrm>
              <a:off x="1620202" y="3589020"/>
              <a:ext cx="252412" cy="568642"/>
            </a:xfrm>
            <a:custGeom>
              <a:avLst/>
              <a:gdLst/>
              <a:ahLst/>
              <a:cxnLst/>
              <a:rect l="0" t="0" r="0" b="0"/>
              <a:pathLst>
                <a:path w="252412" h="568642">
                  <a:moveTo>
                    <a:pt x="70485" y="0"/>
                  </a:moveTo>
                  <a:lnTo>
                    <a:pt x="252412" y="222884"/>
                  </a:lnTo>
                  <a:lnTo>
                    <a:pt x="135254" y="381000"/>
                  </a:lnTo>
                  <a:lnTo>
                    <a:pt x="0" y="215265"/>
                  </a:lnTo>
                  <a:close/>
                  <a:moveTo>
                    <a:pt x="148589" y="180022"/>
                  </a:moveTo>
                  <a:lnTo>
                    <a:pt x="234314" y="359092"/>
                  </a:lnTo>
                  <a:lnTo>
                    <a:pt x="122872" y="568642"/>
                  </a:lnTo>
                  <a:lnTo>
                    <a:pt x="8572" y="328612"/>
                  </a:ln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702117" y="3438525"/>
              <a:ext cx="69532" cy="685800"/>
            </a:xfrm>
            <a:custGeom>
              <a:avLst/>
              <a:gdLst/>
              <a:ahLst/>
              <a:cxnLst/>
              <a:rect l="0" t="0" r="0" b="0"/>
              <a:pathLst>
                <a:path w="69532" h="685800">
                  <a:moveTo>
                    <a:pt x="12382" y="0"/>
                  </a:moveTo>
                  <a:cubicBezTo>
                    <a:pt x="31432" y="3809"/>
                    <a:pt x="50482" y="952"/>
                    <a:pt x="69532" y="0"/>
                  </a:cubicBezTo>
                  <a:cubicBezTo>
                    <a:pt x="56197" y="228600"/>
                    <a:pt x="66675" y="457200"/>
                    <a:pt x="69532" y="685800"/>
                  </a:cubicBezTo>
                  <a:cubicBezTo>
                    <a:pt x="50482" y="683895"/>
                    <a:pt x="30480" y="679132"/>
                    <a:pt x="12382" y="685800"/>
                  </a:cubicBezTo>
                  <a:cubicBezTo>
                    <a:pt x="0" y="457200"/>
                    <a:pt x="9525" y="228600"/>
                    <a:pt x="12382" y="0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714500" y="3438525"/>
              <a:ext cx="57150" cy="685800"/>
            </a:xfrm>
            <a:custGeom>
              <a:avLst/>
              <a:gdLst/>
              <a:ahLst/>
              <a:cxnLst/>
              <a:rect l="0" t="0" r="0" b="0"/>
              <a:pathLst>
                <a:path w="57150" h="685800">
                  <a:moveTo>
                    <a:pt x="0" y="0"/>
                  </a:moveTo>
                  <a:lnTo>
                    <a:pt x="57150" y="0"/>
                  </a:lnTo>
                  <a:lnTo>
                    <a:pt x="57150" y="685800"/>
                  </a:lnTo>
                  <a:lnTo>
                    <a:pt x="0" y="68580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49559" y="2759827"/>
            <a:ext cx="263842" cy="800099"/>
            <a:chOff x="2484120" y="2331720"/>
            <a:chExt cx="263842" cy="800099"/>
          </a:xfrm>
        </p:grpSpPr>
        <p:sp>
          <p:nvSpPr>
            <p:cNvPr id="35" name="Rounded Rectangle 34"/>
            <p:cNvSpPr/>
            <p:nvPr/>
          </p:nvSpPr>
          <p:spPr>
            <a:xfrm>
              <a:off x="2484120" y="2331720"/>
              <a:ext cx="263842" cy="800099"/>
            </a:xfrm>
            <a:custGeom>
              <a:avLst/>
              <a:gdLst/>
              <a:ahLst/>
              <a:cxnLst/>
              <a:rect l="0" t="0" r="0" b="0"/>
              <a:pathLst>
                <a:path w="263842" h="800099">
                  <a:moveTo>
                    <a:pt x="127634" y="0"/>
                  </a:moveTo>
                  <a:lnTo>
                    <a:pt x="263842" y="304800"/>
                  </a:lnTo>
                  <a:lnTo>
                    <a:pt x="125729" y="463867"/>
                  </a:lnTo>
                  <a:lnTo>
                    <a:pt x="0" y="180975"/>
                  </a:lnTo>
                  <a:close/>
                  <a:moveTo>
                    <a:pt x="122872" y="420052"/>
                  </a:moveTo>
                  <a:lnTo>
                    <a:pt x="220027" y="615314"/>
                  </a:lnTo>
                  <a:lnTo>
                    <a:pt x="100012" y="800099"/>
                  </a:lnTo>
                  <a:lnTo>
                    <a:pt x="15239" y="630554"/>
                  </a:ln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571750" y="2406015"/>
              <a:ext cx="75247" cy="694372"/>
            </a:xfrm>
            <a:custGeom>
              <a:avLst/>
              <a:gdLst/>
              <a:ahLst/>
              <a:cxnLst/>
              <a:rect l="0" t="0" r="0" b="0"/>
              <a:pathLst>
                <a:path w="75247" h="694372">
                  <a:moveTo>
                    <a:pt x="0" y="3810"/>
                  </a:moveTo>
                  <a:cubicBezTo>
                    <a:pt x="18097" y="8572"/>
                    <a:pt x="39052" y="0"/>
                    <a:pt x="57150" y="3810"/>
                  </a:cubicBezTo>
                  <a:cubicBezTo>
                    <a:pt x="75247" y="231457"/>
                    <a:pt x="38100" y="461962"/>
                    <a:pt x="57150" y="689610"/>
                  </a:cubicBezTo>
                  <a:cubicBezTo>
                    <a:pt x="38100" y="685800"/>
                    <a:pt x="19050" y="694372"/>
                    <a:pt x="0" y="689610"/>
                  </a:cubicBezTo>
                  <a:cubicBezTo>
                    <a:pt x="4762" y="461010"/>
                    <a:pt x="11429" y="232410"/>
                    <a:pt x="0" y="3810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71750" y="2409825"/>
              <a:ext cx="57150" cy="685800"/>
            </a:xfrm>
            <a:custGeom>
              <a:avLst/>
              <a:gdLst/>
              <a:ahLst/>
              <a:cxnLst/>
              <a:rect l="0" t="0" r="0" b="0"/>
              <a:pathLst>
                <a:path w="57150" h="685800">
                  <a:moveTo>
                    <a:pt x="0" y="0"/>
                  </a:moveTo>
                  <a:lnTo>
                    <a:pt x="57150" y="0"/>
                  </a:lnTo>
                  <a:lnTo>
                    <a:pt x="57150" y="685800"/>
                  </a:lnTo>
                  <a:lnTo>
                    <a:pt x="0" y="68580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02674" y="4952482"/>
            <a:ext cx="301942" cy="716279"/>
            <a:chOff x="737235" y="4524375"/>
            <a:chExt cx="301942" cy="716279"/>
          </a:xfrm>
        </p:grpSpPr>
        <p:sp>
          <p:nvSpPr>
            <p:cNvPr id="39" name="Rounded Rectangle 38"/>
            <p:cNvSpPr/>
            <p:nvPr/>
          </p:nvSpPr>
          <p:spPr>
            <a:xfrm>
              <a:off x="737235" y="4648200"/>
              <a:ext cx="301942" cy="592454"/>
            </a:xfrm>
            <a:custGeom>
              <a:avLst/>
              <a:gdLst/>
              <a:ahLst/>
              <a:cxnLst/>
              <a:rect l="0" t="0" r="0" b="0"/>
              <a:pathLst>
                <a:path w="301942" h="592454">
                  <a:moveTo>
                    <a:pt x="160019" y="0"/>
                  </a:moveTo>
                  <a:lnTo>
                    <a:pt x="301942" y="201929"/>
                  </a:lnTo>
                  <a:lnTo>
                    <a:pt x="200977" y="389572"/>
                  </a:lnTo>
                  <a:lnTo>
                    <a:pt x="25717" y="140969"/>
                  </a:lnTo>
                  <a:close/>
                  <a:moveTo>
                    <a:pt x="130492" y="197167"/>
                  </a:moveTo>
                  <a:lnTo>
                    <a:pt x="213359" y="407669"/>
                  </a:lnTo>
                  <a:lnTo>
                    <a:pt x="81914" y="592454"/>
                  </a:lnTo>
                  <a:lnTo>
                    <a:pt x="0" y="384809"/>
                  </a:ln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53440" y="4524375"/>
              <a:ext cx="76200" cy="690562"/>
            </a:xfrm>
            <a:custGeom>
              <a:avLst/>
              <a:gdLst/>
              <a:ahLst/>
              <a:cxnLst/>
              <a:rect l="0" t="0" r="0" b="0"/>
              <a:pathLst>
                <a:path w="76200" h="690562">
                  <a:moveTo>
                    <a:pt x="3810" y="0"/>
                  </a:moveTo>
                  <a:cubicBezTo>
                    <a:pt x="22860" y="2857"/>
                    <a:pt x="41910" y="952"/>
                    <a:pt x="60960" y="0"/>
                  </a:cubicBezTo>
                  <a:cubicBezTo>
                    <a:pt x="56197" y="228600"/>
                    <a:pt x="76200" y="457200"/>
                    <a:pt x="60960" y="685800"/>
                  </a:cubicBezTo>
                  <a:cubicBezTo>
                    <a:pt x="42862" y="690562"/>
                    <a:pt x="22860" y="687705"/>
                    <a:pt x="3810" y="685800"/>
                  </a:cubicBezTo>
                  <a:cubicBezTo>
                    <a:pt x="0" y="457200"/>
                    <a:pt x="11430" y="228600"/>
                    <a:pt x="3810" y="0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57250" y="4524375"/>
              <a:ext cx="57150" cy="685800"/>
            </a:xfrm>
            <a:custGeom>
              <a:avLst/>
              <a:gdLst/>
              <a:ahLst/>
              <a:cxnLst/>
              <a:rect l="0" t="0" r="0" b="0"/>
              <a:pathLst>
                <a:path w="57150" h="685800">
                  <a:moveTo>
                    <a:pt x="0" y="0"/>
                  </a:moveTo>
                  <a:lnTo>
                    <a:pt x="57150" y="0"/>
                  </a:lnTo>
                  <a:lnTo>
                    <a:pt x="57150" y="685800"/>
                  </a:lnTo>
                  <a:lnTo>
                    <a:pt x="0" y="68580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81091" y="1677787"/>
            <a:ext cx="286702" cy="993457"/>
            <a:chOff x="3315652" y="1249680"/>
            <a:chExt cx="286702" cy="993457"/>
          </a:xfrm>
        </p:grpSpPr>
        <p:sp>
          <p:nvSpPr>
            <p:cNvPr id="43" name="Rounded Rectangle 42"/>
            <p:cNvSpPr/>
            <p:nvPr/>
          </p:nvSpPr>
          <p:spPr>
            <a:xfrm>
              <a:off x="3315652" y="1249680"/>
              <a:ext cx="286702" cy="993457"/>
            </a:xfrm>
            <a:custGeom>
              <a:avLst/>
              <a:gdLst/>
              <a:ahLst/>
              <a:cxnLst/>
              <a:rect l="0" t="0" r="0" b="0"/>
              <a:pathLst>
                <a:path w="286702" h="993457">
                  <a:moveTo>
                    <a:pt x="68579" y="0"/>
                  </a:moveTo>
                  <a:lnTo>
                    <a:pt x="237172" y="220027"/>
                  </a:lnTo>
                  <a:lnTo>
                    <a:pt x="128587" y="391477"/>
                  </a:lnTo>
                  <a:lnTo>
                    <a:pt x="0" y="223837"/>
                  </a:lnTo>
                  <a:close/>
                  <a:moveTo>
                    <a:pt x="141922" y="359092"/>
                  </a:moveTo>
                  <a:lnTo>
                    <a:pt x="286702" y="569595"/>
                  </a:lnTo>
                  <a:lnTo>
                    <a:pt x="194309" y="770572"/>
                  </a:lnTo>
                  <a:lnTo>
                    <a:pt x="18097" y="515302"/>
                  </a:lnTo>
                  <a:close/>
                  <a:moveTo>
                    <a:pt x="149542" y="583882"/>
                  </a:moveTo>
                  <a:lnTo>
                    <a:pt x="242887" y="818197"/>
                  </a:lnTo>
                  <a:lnTo>
                    <a:pt x="108584" y="993457"/>
                  </a:lnTo>
                  <a:lnTo>
                    <a:pt x="25717" y="788670"/>
                  </a:ln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426142" y="1262062"/>
              <a:ext cx="77152" cy="919162"/>
            </a:xfrm>
            <a:custGeom>
              <a:avLst/>
              <a:gdLst/>
              <a:ahLst/>
              <a:cxnLst/>
              <a:rect l="0" t="0" r="0" b="0"/>
              <a:pathLst>
                <a:path w="77152" h="919162">
                  <a:moveTo>
                    <a:pt x="2857" y="4762"/>
                  </a:moveTo>
                  <a:cubicBezTo>
                    <a:pt x="21907" y="6667"/>
                    <a:pt x="41910" y="0"/>
                    <a:pt x="60007" y="4762"/>
                  </a:cubicBezTo>
                  <a:cubicBezTo>
                    <a:pt x="77152" y="309562"/>
                    <a:pt x="54292" y="614362"/>
                    <a:pt x="60007" y="919162"/>
                  </a:cubicBezTo>
                  <a:cubicBezTo>
                    <a:pt x="41910" y="914400"/>
                    <a:pt x="20954" y="912495"/>
                    <a:pt x="2857" y="919162"/>
                  </a:cubicBezTo>
                  <a:cubicBezTo>
                    <a:pt x="6667" y="614362"/>
                    <a:pt x="0" y="309562"/>
                    <a:pt x="2857" y="4762"/>
                  </a:cubicBezTo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429000" y="1266825"/>
              <a:ext cx="57150" cy="914400"/>
            </a:xfrm>
            <a:custGeom>
              <a:avLst/>
              <a:gdLst/>
              <a:ahLst/>
              <a:cxnLst/>
              <a:rect l="0" t="0" r="0" b="0"/>
              <a:pathLst>
                <a:path w="57150" h="914400">
                  <a:moveTo>
                    <a:pt x="0" y="0"/>
                  </a:moveTo>
                  <a:lnTo>
                    <a:pt x="57150" y="0"/>
                  </a:lnTo>
                  <a:lnTo>
                    <a:pt x="57150" y="914400"/>
                  </a:lnTo>
                  <a:lnTo>
                    <a:pt x="0" y="914400"/>
                  </a:lnTo>
                  <a:close/>
                </a:path>
              </a:pathLst>
            </a:custGeom>
            <a:noFill/>
            <a:ln w="285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594276" y="2885557"/>
            <a:ext cx="185737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2200" b="1">
                <a:solidFill>
                  <a:srgbClr val="484848"/>
                </a:solidFill>
                <a:latin typeface="'Shantell Sans', cursive"/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27689" y="2866507"/>
            <a:ext cx="142875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484848"/>
                </a:solidFill>
                <a:latin typeface="'Shantell Sans', cursive"/>
              </a:rPr>
              <a:t>Export Reports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13189" y="5319194"/>
            <a:ext cx="2157412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'Shantell Sans', cursive"/>
              </a:rPr>
              <a:t>Users initiate their journey by
filtering regulations.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84939" y="2090219"/>
            <a:ext cx="2071687" cy="6000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'Shantell Sans', cursive"/>
              </a:rPr>
              <a:t>Users engage in interactive
queries to obtain specific
answers.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37026" y="3914257"/>
            <a:ext cx="185737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2200" b="1">
                <a:solidFill>
                  <a:srgbClr val="484848"/>
                </a:solidFill>
                <a:latin typeface="'Shantell Sans', cursive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84939" y="1723507"/>
            <a:ext cx="957262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484848"/>
                </a:solidFill>
                <a:latin typeface="'Shantell Sans', cursive"/>
              </a:rPr>
              <a:t>Q&amp;A Flow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70439" y="3895207"/>
            <a:ext cx="11430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484848"/>
                </a:solidFill>
                <a:latin typeface="'Shantell Sans', cursive"/>
              </a:rPr>
              <a:t>View Details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0439" y="4233344"/>
            <a:ext cx="1771650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'Shantell Sans', cursive"/>
              </a:rPr>
              <a:t>Users examine detailed
regulation information.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51526" y="1742557"/>
            <a:ext cx="185737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2200" b="1">
                <a:solidFill>
                  <a:srgbClr val="484848"/>
                </a:solidFill>
                <a:latin typeface="'Shantell Sans', cursive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7583" y="5000107"/>
            <a:ext cx="185737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2200" b="1">
                <a:solidFill>
                  <a:srgbClr val="484848"/>
                </a:solidFill>
                <a:latin typeface="'Shantell Sans', cursive"/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02658" y="956744"/>
            <a:ext cx="3529012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'Shantell Sans', cursive"/>
              </a:rPr>
              <a:t>Navigating Regulation Tracker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13189" y="4981057"/>
            <a:ext cx="13716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484848"/>
                </a:solidFill>
                <a:latin typeface="'Shantell Sans', cursive"/>
              </a:rPr>
              <a:t>Search &amp; Filter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27689" y="3204644"/>
            <a:ext cx="2443162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'Shantell Sans', cursive"/>
              </a:rPr>
              <a:t>Users download comprehensive
reports for further use.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159609" y="1929247"/>
            <a:ext cx="455295" cy="461010"/>
            <a:chOff x="6694170" y="1501140"/>
            <a:chExt cx="455295" cy="461010"/>
          </a:xfrm>
        </p:grpSpPr>
        <p:sp>
          <p:nvSpPr>
            <p:cNvPr id="60" name="Rounded Rectangle 59"/>
            <p:cNvSpPr/>
            <p:nvPr/>
          </p:nvSpPr>
          <p:spPr>
            <a:xfrm>
              <a:off x="6694170" y="1501140"/>
              <a:ext cx="455295" cy="461010"/>
            </a:xfrm>
            <a:custGeom>
              <a:avLst/>
              <a:gdLst/>
              <a:ahLst/>
              <a:cxnLst/>
              <a:rect l="0" t="0" r="0" b="0"/>
              <a:pathLst>
                <a:path w="455295" h="461010">
                  <a:moveTo>
                    <a:pt x="160020" y="127635"/>
                  </a:moveTo>
                  <a:cubicBezTo>
                    <a:pt x="169545" y="95250"/>
                    <a:pt x="160020" y="62864"/>
                    <a:pt x="160020" y="28575"/>
                  </a:cubicBezTo>
                  <a:cubicBezTo>
                    <a:pt x="160020" y="15239"/>
                    <a:pt x="171450" y="0"/>
                    <a:pt x="186690" y="3810"/>
                  </a:cubicBezTo>
                  <a:cubicBezTo>
                    <a:pt x="260984" y="19050"/>
                    <a:pt x="339090" y="0"/>
                    <a:pt x="415290" y="3810"/>
                  </a:cubicBezTo>
                  <a:cubicBezTo>
                    <a:pt x="428625" y="3810"/>
                    <a:pt x="438150" y="15239"/>
                    <a:pt x="440055" y="28575"/>
                  </a:cubicBezTo>
                  <a:cubicBezTo>
                    <a:pt x="449580" y="78104"/>
                    <a:pt x="455295" y="133350"/>
                    <a:pt x="440055" y="180975"/>
                  </a:cubicBezTo>
                  <a:cubicBezTo>
                    <a:pt x="438150" y="188595"/>
                    <a:pt x="436245" y="194310"/>
                    <a:pt x="432435" y="200025"/>
                  </a:cubicBezTo>
                  <a:cubicBezTo>
                    <a:pt x="428625" y="205739"/>
                    <a:pt x="421005" y="205739"/>
                    <a:pt x="415290" y="207645"/>
                  </a:cubicBezTo>
                  <a:cubicBezTo>
                    <a:pt x="388620" y="211455"/>
                    <a:pt x="361950" y="215265"/>
                    <a:pt x="337185" y="207645"/>
                  </a:cubicBezTo>
                  <a:cubicBezTo>
                    <a:pt x="320040" y="234315"/>
                    <a:pt x="280035" y="243840"/>
                    <a:pt x="262890" y="270510"/>
                  </a:cubicBezTo>
                  <a:cubicBezTo>
                    <a:pt x="270510" y="251460"/>
                    <a:pt x="257175" y="226695"/>
                    <a:pt x="264795" y="207645"/>
                  </a:cubicBezTo>
                  <a:cubicBezTo>
                    <a:pt x="240030" y="200025"/>
                    <a:pt x="213360" y="200025"/>
                    <a:pt x="188595" y="207645"/>
                  </a:cubicBezTo>
                  <a:moveTo>
                    <a:pt x="354330" y="156210"/>
                  </a:moveTo>
                  <a:cubicBezTo>
                    <a:pt x="337185" y="121920"/>
                    <a:pt x="321945" y="85725"/>
                    <a:pt x="306705" y="51435"/>
                  </a:cubicBezTo>
                  <a:cubicBezTo>
                    <a:pt x="281940" y="81914"/>
                    <a:pt x="266700" y="118110"/>
                    <a:pt x="259080" y="156210"/>
                  </a:cubicBezTo>
                  <a:moveTo>
                    <a:pt x="270510" y="133350"/>
                  </a:moveTo>
                  <a:cubicBezTo>
                    <a:pt x="295275" y="131445"/>
                    <a:pt x="320040" y="125729"/>
                    <a:pt x="342900" y="133350"/>
                  </a:cubicBezTo>
                  <a:moveTo>
                    <a:pt x="211455" y="422910"/>
                  </a:moveTo>
                  <a:cubicBezTo>
                    <a:pt x="211455" y="432435"/>
                    <a:pt x="201930" y="438150"/>
                    <a:pt x="192405" y="441960"/>
                  </a:cubicBezTo>
                  <a:cubicBezTo>
                    <a:pt x="139065" y="461010"/>
                    <a:pt x="78105" y="438150"/>
                    <a:pt x="20955" y="441960"/>
                  </a:cubicBezTo>
                  <a:cubicBezTo>
                    <a:pt x="9525" y="441960"/>
                    <a:pt x="1905" y="432435"/>
                    <a:pt x="1905" y="422910"/>
                  </a:cubicBezTo>
                  <a:cubicBezTo>
                    <a:pt x="1905" y="400050"/>
                    <a:pt x="1905" y="379095"/>
                    <a:pt x="1905" y="356235"/>
                  </a:cubicBezTo>
                  <a:cubicBezTo>
                    <a:pt x="0" y="299085"/>
                    <a:pt x="49530" y="249555"/>
                    <a:pt x="106680" y="251460"/>
                  </a:cubicBezTo>
                  <a:cubicBezTo>
                    <a:pt x="163830" y="253364"/>
                    <a:pt x="224790" y="299085"/>
                    <a:pt x="211455" y="356235"/>
                  </a:cubicBezTo>
                  <a:cubicBezTo>
                    <a:pt x="205740" y="377189"/>
                    <a:pt x="215265" y="400050"/>
                    <a:pt x="211455" y="422910"/>
                  </a:cubicBezTo>
                  <a:moveTo>
                    <a:pt x="211455" y="384810"/>
                  </a:moveTo>
                  <a:cubicBezTo>
                    <a:pt x="142875" y="394335"/>
                    <a:pt x="70485" y="375285"/>
                    <a:pt x="1905" y="384810"/>
                  </a:cubicBezTo>
                  <a:moveTo>
                    <a:pt x="59055" y="333375"/>
                  </a:moveTo>
                  <a:cubicBezTo>
                    <a:pt x="59055" y="335279"/>
                    <a:pt x="60960" y="337185"/>
                    <a:pt x="64770" y="337185"/>
                  </a:cubicBezTo>
                  <a:cubicBezTo>
                    <a:pt x="66675" y="337185"/>
                    <a:pt x="68580" y="335280"/>
                    <a:pt x="68580" y="333375"/>
                  </a:cubicBezTo>
                  <a:cubicBezTo>
                    <a:pt x="68580" y="329564"/>
                    <a:pt x="66675" y="327660"/>
                    <a:pt x="64770" y="327660"/>
                  </a:cubicBezTo>
                  <a:cubicBezTo>
                    <a:pt x="60960" y="327660"/>
                    <a:pt x="59055" y="329564"/>
                    <a:pt x="59055" y="333375"/>
                  </a:cubicBezTo>
                  <a:moveTo>
                    <a:pt x="144780" y="333375"/>
                  </a:moveTo>
                  <a:cubicBezTo>
                    <a:pt x="142875" y="335279"/>
                    <a:pt x="146685" y="337185"/>
                    <a:pt x="150495" y="337185"/>
                  </a:cubicBezTo>
                  <a:cubicBezTo>
                    <a:pt x="152400" y="337185"/>
                    <a:pt x="154305" y="335280"/>
                    <a:pt x="154305" y="333375"/>
                  </a:cubicBezTo>
                  <a:cubicBezTo>
                    <a:pt x="154305" y="329564"/>
                    <a:pt x="152400" y="327660"/>
                    <a:pt x="150495" y="327660"/>
                  </a:cubicBezTo>
                  <a:cubicBezTo>
                    <a:pt x="146685" y="327660"/>
                    <a:pt x="146685" y="329564"/>
                    <a:pt x="144780" y="333375"/>
                  </a:cubicBezTo>
                  <a:moveTo>
                    <a:pt x="106680" y="251460"/>
                  </a:moveTo>
                  <a:cubicBezTo>
                    <a:pt x="108585" y="238125"/>
                    <a:pt x="102870" y="224789"/>
                    <a:pt x="106680" y="213360"/>
                  </a:cubicBezTo>
                  <a:moveTo>
                    <a:pt x="78105" y="184785"/>
                  </a:moveTo>
                  <a:cubicBezTo>
                    <a:pt x="80010" y="169545"/>
                    <a:pt x="91440" y="154305"/>
                    <a:pt x="106680" y="156210"/>
                  </a:cubicBezTo>
                  <a:cubicBezTo>
                    <a:pt x="121920" y="158114"/>
                    <a:pt x="135255" y="169545"/>
                    <a:pt x="135255" y="184785"/>
                  </a:cubicBezTo>
                  <a:cubicBezTo>
                    <a:pt x="133350" y="200025"/>
                    <a:pt x="121920" y="215264"/>
                    <a:pt x="106680" y="213360"/>
                  </a:cubicBezTo>
                  <a:cubicBezTo>
                    <a:pt x="91440" y="211455"/>
                    <a:pt x="76200" y="200025"/>
                    <a:pt x="78105" y="18478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696075" y="1504939"/>
              <a:ext cx="438155" cy="438160"/>
            </a:xfrm>
            <a:custGeom>
              <a:avLst/>
              <a:gdLst/>
              <a:ahLst/>
              <a:cxnLst/>
              <a:rect l="0" t="0" r="0" b="0"/>
              <a:pathLst>
                <a:path w="438155" h="438160">
                  <a:moveTo>
                    <a:pt x="158743" y="123835"/>
                  </a:moveTo>
                  <a:lnTo>
                    <a:pt x="158743" y="25404"/>
                  </a:lnTo>
                  <a:cubicBezTo>
                    <a:pt x="158743" y="11372"/>
                    <a:pt x="170124" y="0"/>
                    <a:pt x="184156" y="10"/>
                  </a:cubicBezTo>
                  <a:lnTo>
                    <a:pt x="412756" y="10"/>
                  </a:lnTo>
                  <a:cubicBezTo>
                    <a:pt x="426780" y="10"/>
                    <a:pt x="438150" y="11379"/>
                    <a:pt x="438150" y="25404"/>
                  </a:cubicBezTo>
                  <a:lnTo>
                    <a:pt x="438150" y="177804"/>
                  </a:lnTo>
                  <a:cubicBezTo>
                    <a:pt x="438155" y="184558"/>
                    <a:pt x="435468" y="191037"/>
                    <a:pt x="430685" y="195806"/>
                  </a:cubicBezTo>
                  <a:cubicBezTo>
                    <a:pt x="425901" y="200575"/>
                    <a:pt x="419415" y="203242"/>
                    <a:pt x="412661" y="203216"/>
                  </a:cubicBezTo>
                  <a:lnTo>
                    <a:pt x="334556" y="203216"/>
                  </a:lnTo>
                  <a:lnTo>
                    <a:pt x="260261" y="266710"/>
                  </a:lnTo>
                  <a:lnTo>
                    <a:pt x="262166" y="203216"/>
                  </a:lnTo>
                  <a:lnTo>
                    <a:pt x="185737" y="203216"/>
                  </a:lnTo>
                  <a:moveTo>
                    <a:pt x="352425" y="152410"/>
                  </a:moveTo>
                  <a:lnTo>
                    <a:pt x="304800" y="47635"/>
                  </a:lnTo>
                  <a:lnTo>
                    <a:pt x="257175" y="152410"/>
                  </a:lnTo>
                  <a:moveTo>
                    <a:pt x="267728" y="129188"/>
                  </a:moveTo>
                  <a:lnTo>
                    <a:pt x="341871" y="129188"/>
                  </a:lnTo>
                  <a:moveTo>
                    <a:pt x="209550" y="419110"/>
                  </a:moveTo>
                  <a:cubicBezTo>
                    <a:pt x="209550" y="429631"/>
                    <a:pt x="201021" y="438160"/>
                    <a:pt x="190500" y="438160"/>
                  </a:cubicBezTo>
                  <a:lnTo>
                    <a:pt x="19050" y="438160"/>
                  </a:lnTo>
                  <a:cubicBezTo>
                    <a:pt x="8528" y="438160"/>
                    <a:pt x="0" y="429631"/>
                    <a:pt x="0" y="419110"/>
                  </a:cubicBezTo>
                  <a:lnTo>
                    <a:pt x="0" y="352435"/>
                  </a:lnTo>
                  <a:cubicBezTo>
                    <a:pt x="0" y="294569"/>
                    <a:pt x="46909" y="247660"/>
                    <a:pt x="104775" y="247660"/>
                  </a:cubicBezTo>
                  <a:cubicBezTo>
                    <a:pt x="162640" y="247660"/>
                    <a:pt x="209550" y="294569"/>
                    <a:pt x="209550" y="352435"/>
                  </a:cubicBezTo>
                  <a:close/>
                  <a:moveTo>
                    <a:pt x="209550" y="381010"/>
                  </a:moveTo>
                  <a:lnTo>
                    <a:pt x="0" y="381010"/>
                  </a:lnTo>
                  <a:moveTo>
                    <a:pt x="57150" y="328623"/>
                  </a:moveTo>
                  <a:cubicBezTo>
                    <a:pt x="57150" y="331253"/>
                    <a:pt x="59282" y="333385"/>
                    <a:pt x="61912" y="333385"/>
                  </a:cubicBezTo>
                  <a:cubicBezTo>
                    <a:pt x="64542" y="333385"/>
                    <a:pt x="66675" y="331253"/>
                    <a:pt x="66675" y="328623"/>
                  </a:cubicBezTo>
                  <a:cubicBezTo>
                    <a:pt x="66675" y="325992"/>
                    <a:pt x="64542" y="323860"/>
                    <a:pt x="61912" y="323860"/>
                  </a:cubicBezTo>
                  <a:cubicBezTo>
                    <a:pt x="59282" y="323860"/>
                    <a:pt x="57150" y="325992"/>
                    <a:pt x="57150" y="328623"/>
                  </a:cubicBezTo>
                  <a:moveTo>
                    <a:pt x="142875" y="328623"/>
                  </a:moveTo>
                  <a:cubicBezTo>
                    <a:pt x="142875" y="331253"/>
                    <a:pt x="145007" y="333385"/>
                    <a:pt x="147637" y="333385"/>
                  </a:cubicBezTo>
                  <a:cubicBezTo>
                    <a:pt x="150267" y="333385"/>
                    <a:pt x="152400" y="331253"/>
                    <a:pt x="152400" y="328623"/>
                  </a:cubicBezTo>
                  <a:cubicBezTo>
                    <a:pt x="152400" y="325992"/>
                    <a:pt x="150267" y="323860"/>
                    <a:pt x="147637" y="323860"/>
                  </a:cubicBezTo>
                  <a:cubicBezTo>
                    <a:pt x="145007" y="323860"/>
                    <a:pt x="142875" y="325992"/>
                    <a:pt x="142875" y="328623"/>
                  </a:cubicBezTo>
                  <a:moveTo>
                    <a:pt x="104775" y="209560"/>
                  </a:moveTo>
                  <a:lnTo>
                    <a:pt x="104775" y="247660"/>
                  </a:lnTo>
                  <a:moveTo>
                    <a:pt x="76200" y="180985"/>
                  </a:moveTo>
                  <a:cubicBezTo>
                    <a:pt x="76200" y="165204"/>
                    <a:pt x="88993" y="152410"/>
                    <a:pt x="104775" y="152410"/>
                  </a:cubicBezTo>
                  <a:cubicBezTo>
                    <a:pt x="120556" y="152410"/>
                    <a:pt x="133350" y="165204"/>
                    <a:pt x="133350" y="180985"/>
                  </a:cubicBezTo>
                  <a:cubicBezTo>
                    <a:pt x="133350" y="196767"/>
                    <a:pt x="120556" y="209560"/>
                    <a:pt x="104775" y="209560"/>
                  </a:cubicBezTo>
                  <a:cubicBezTo>
                    <a:pt x="88993" y="209560"/>
                    <a:pt x="76200" y="196767"/>
                    <a:pt x="76200" y="18098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71879" y="2959852"/>
            <a:ext cx="478154" cy="464820"/>
            <a:chOff x="5806440" y="2531745"/>
            <a:chExt cx="478154" cy="464820"/>
          </a:xfrm>
        </p:grpSpPr>
        <p:sp>
          <p:nvSpPr>
            <p:cNvPr id="63" name="Rounded Rectangle 62"/>
            <p:cNvSpPr/>
            <p:nvPr/>
          </p:nvSpPr>
          <p:spPr>
            <a:xfrm>
              <a:off x="5806440" y="2531745"/>
              <a:ext cx="478154" cy="464820"/>
            </a:xfrm>
            <a:custGeom>
              <a:avLst/>
              <a:gdLst/>
              <a:ahLst/>
              <a:cxnLst/>
              <a:rect l="0" t="0" r="0" b="0"/>
              <a:pathLst>
                <a:path w="478154" h="464820">
                  <a:moveTo>
                    <a:pt x="203834" y="440054"/>
                  </a:moveTo>
                  <a:cubicBezTo>
                    <a:pt x="152400" y="438150"/>
                    <a:pt x="102869" y="441959"/>
                    <a:pt x="51434" y="440054"/>
                  </a:cubicBezTo>
                  <a:cubicBezTo>
                    <a:pt x="40004" y="440054"/>
                    <a:pt x="34290" y="430529"/>
                    <a:pt x="32384" y="421004"/>
                  </a:cubicBezTo>
                  <a:cubicBezTo>
                    <a:pt x="0" y="291464"/>
                    <a:pt x="64769" y="150495"/>
                    <a:pt x="32384" y="20954"/>
                  </a:cubicBezTo>
                  <a:cubicBezTo>
                    <a:pt x="30479" y="11429"/>
                    <a:pt x="40004" y="0"/>
                    <a:pt x="51434" y="1904"/>
                  </a:cubicBezTo>
                  <a:cubicBezTo>
                    <a:pt x="133350" y="19050"/>
                    <a:pt x="220979" y="0"/>
                    <a:pt x="304800" y="1904"/>
                  </a:cubicBezTo>
                  <a:cubicBezTo>
                    <a:pt x="308609" y="1904"/>
                    <a:pt x="316230" y="3809"/>
                    <a:pt x="318134" y="7620"/>
                  </a:cubicBezTo>
                  <a:cubicBezTo>
                    <a:pt x="333375" y="38100"/>
                    <a:pt x="363854" y="57150"/>
                    <a:pt x="388619" y="78104"/>
                  </a:cubicBezTo>
                  <a:cubicBezTo>
                    <a:pt x="392429" y="81914"/>
                    <a:pt x="394334" y="87629"/>
                    <a:pt x="394334" y="91439"/>
                  </a:cubicBezTo>
                  <a:cubicBezTo>
                    <a:pt x="390525" y="112394"/>
                    <a:pt x="394334" y="133349"/>
                    <a:pt x="394334" y="154304"/>
                  </a:cubicBezTo>
                  <a:moveTo>
                    <a:pt x="89534" y="287654"/>
                  </a:moveTo>
                  <a:cubicBezTo>
                    <a:pt x="125729" y="295275"/>
                    <a:pt x="167640" y="278129"/>
                    <a:pt x="203834" y="287654"/>
                  </a:cubicBezTo>
                  <a:moveTo>
                    <a:pt x="118109" y="192404"/>
                  </a:moveTo>
                  <a:cubicBezTo>
                    <a:pt x="112394" y="192404"/>
                    <a:pt x="108584" y="196214"/>
                    <a:pt x="108584" y="201929"/>
                  </a:cubicBezTo>
                  <a:cubicBezTo>
                    <a:pt x="110490" y="230504"/>
                    <a:pt x="100965" y="260984"/>
                    <a:pt x="108584" y="287654"/>
                  </a:cubicBezTo>
                  <a:cubicBezTo>
                    <a:pt x="121919" y="289559"/>
                    <a:pt x="133350" y="285750"/>
                    <a:pt x="146684" y="287654"/>
                  </a:cubicBezTo>
                  <a:cubicBezTo>
                    <a:pt x="152400" y="259079"/>
                    <a:pt x="140969" y="230504"/>
                    <a:pt x="146684" y="201929"/>
                  </a:cubicBezTo>
                  <a:cubicBezTo>
                    <a:pt x="148590" y="198120"/>
                    <a:pt x="142875" y="192404"/>
                    <a:pt x="137159" y="192404"/>
                  </a:cubicBezTo>
                  <a:cubicBezTo>
                    <a:pt x="131444" y="192404"/>
                    <a:pt x="123825" y="192404"/>
                    <a:pt x="118109" y="192404"/>
                  </a:cubicBezTo>
                  <a:moveTo>
                    <a:pt x="222884" y="230504"/>
                  </a:moveTo>
                  <a:cubicBezTo>
                    <a:pt x="219075" y="201929"/>
                    <a:pt x="230504" y="173354"/>
                    <a:pt x="222884" y="144779"/>
                  </a:cubicBezTo>
                  <a:cubicBezTo>
                    <a:pt x="220979" y="139064"/>
                    <a:pt x="219075" y="137159"/>
                    <a:pt x="213359" y="135254"/>
                  </a:cubicBezTo>
                  <a:cubicBezTo>
                    <a:pt x="207644" y="135254"/>
                    <a:pt x="200025" y="133350"/>
                    <a:pt x="194309" y="135254"/>
                  </a:cubicBezTo>
                  <a:cubicBezTo>
                    <a:pt x="188594" y="137159"/>
                    <a:pt x="182879" y="140970"/>
                    <a:pt x="184784" y="144779"/>
                  </a:cubicBezTo>
                  <a:cubicBezTo>
                    <a:pt x="200025" y="190500"/>
                    <a:pt x="184784" y="240029"/>
                    <a:pt x="184784" y="287654"/>
                  </a:cubicBezTo>
                  <a:moveTo>
                    <a:pt x="241934" y="325754"/>
                  </a:moveTo>
                  <a:cubicBezTo>
                    <a:pt x="232409" y="262889"/>
                    <a:pt x="293369" y="220979"/>
                    <a:pt x="356234" y="211454"/>
                  </a:cubicBezTo>
                  <a:cubicBezTo>
                    <a:pt x="419100" y="203834"/>
                    <a:pt x="462915" y="262889"/>
                    <a:pt x="470534" y="325754"/>
                  </a:cubicBezTo>
                  <a:cubicBezTo>
                    <a:pt x="478154" y="388620"/>
                    <a:pt x="415290" y="417195"/>
                    <a:pt x="356234" y="440054"/>
                  </a:cubicBezTo>
                  <a:cubicBezTo>
                    <a:pt x="297179" y="464820"/>
                    <a:pt x="232409" y="388620"/>
                    <a:pt x="241934" y="325754"/>
                  </a:cubicBezTo>
                  <a:moveTo>
                    <a:pt x="356234" y="382904"/>
                  </a:moveTo>
                  <a:cubicBezTo>
                    <a:pt x="369569" y="346709"/>
                    <a:pt x="361950" y="306704"/>
                    <a:pt x="356234" y="268604"/>
                  </a:cubicBezTo>
                  <a:moveTo>
                    <a:pt x="312419" y="340995"/>
                  </a:moveTo>
                  <a:cubicBezTo>
                    <a:pt x="323850" y="358140"/>
                    <a:pt x="339089" y="371475"/>
                    <a:pt x="356234" y="382904"/>
                  </a:cubicBezTo>
                  <a:moveTo>
                    <a:pt x="356234" y="382904"/>
                  </a:moveTo>
                  <a:cubicBezTo>
                    <a:pt x="367665" y="365759"/>
                    <a:pt x="390525" y="358139"/>
                    <a:pt x="398144" y="34099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838634" y="2533916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171450" y="438150"/>
                  </a:move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19050"/>
                  </a:lnTo>
                  <a:cubicBezTo>
                    <a:pt x="0" y="8528"/>
                    <a:pt x="8528" y="0"/>
                    <a:pt x="19050" y="0"/>
                  </a:cubicBezTo>
                  <a:lnTo>
                    <a:pt x="272281" y="0"/>
                  </a:lnTo>
                  <a:cubicBezTo>
                    <a:pt x="277333" y="1"/>
                    <a:pt x="282178" y="2008"/>
                    <a:pt x="285750" y="5581"/>
                  </a:cubicBezTo>
                  <a:lnTo>
                    <a:pt x="356425" y="76200"/>
                  </a:lnTo>
                  <a:cubicBezTo>
                    <a:pt x="359998" y="79771"/>
                    <a:pt x="362006" y="84616"/>
                    <a:pt x="362007" y="89668"/>
                  </a:cubicBezTo>
                  <a:lnTo>
                    <a:pt x="362007" y="152400"/>
                  </a:lnTo>
                  <a:moveTo>
                    <a:pt x="171450" y="285750"/>
                  </a:moveTo>
                  <a:lnTo>
                    <a:pt x="57150" y="285750"/>
                  </a:lnTo>
                  <a:moveTo>
                    <a:pt x="76200" y="200025"/>
                  </a:moveTo>
                  <a:lnTo>
                    <a:pt x="76200" y="285750"/>
                  </a:lnTo>
                  <a:lnTo>
                    <a:pt x="76200" y="285750"/>
                  </a:lnTo>
                  <a:lnTo>
                    <a:pt x="114300" y="285750"/>
                  </a:lnTo>
                  <a:lnTo>
                    <a:pt x="114300" y="285750"/>
                  </a:lnTo>
                  <a:lnTo>
                    <a:pt x="114300" y="200025"/>
                  </a:lnTo>
                  <a:cubicBezTo>
                    <a:pt x="114300" y="194764"/>
                    <a:pt x="110035" y="190500"/>
                    <a:pt x="104775" y="190500"/>
                  </a:cubicBezTo>
                  <a:lnTo>
                    <a:pt x="85725" y="190500"/>
                  </a:lnTo>
                  <a:cubicBezTo>
                    <a:pt x="80464" y="190500"/>
                    <a:pt x="76200" y="194764"/>
                    <a:pt x="76200" y="200025"/>
                  </a:cubicBezTo>
                  <a:close/>
                  <a:moveTo>
                    <a:pt x="190500" y="228600"/>
                  </a:moveTo>
                  <a:lnTo>
                    <a:pt x="190500" y="142875"/>
                  </a:lnTo>
                  <a:cubicBezTo>
                    <a:pt x="190500" y="137614"/>
                    <a:pt x="186235" y="133350"/>
                    <a:pt x="180975" y="133350"/>
                  </a:cubicBezTo>
                  <a:lnTo>
                    <a:pt x="161925" y="133350"/>
                  </a:lnTo>
                  <a:cubicBezTo>
                    <a:pt x="156664" y="133350"/>
                    <a:pt x="152400" y="137614"/>
                    <a:pt x="152400" y="142875"/>
                  </a:cubicBezTo>
                  <a:lnTo>
                    <a:pt x="152400" y="285750"/>
                  </a:lnTo>
                  <a:moveTo>
                    <a:pt x="209550" y="323850"/>
                  </a:moveTo>
                  <a:cubicBezTo>
                    <a:pt x="209550" y="260723"/>
                    <a:pt x="260723" y="209550"/>
                    <a:pt x="323850" y="209550"/>
                  </a:cubicBezTo>
                  <a:cubicBezTo>
                    <a:pt x="386976" y="209550"/>
                    <a:pt x="438150" y="260723"/>
                    <a:pt x="438150" y="323850"/>
                  </a:cubicBezTo>
                  <a:cubicBezTo>
                    <a:pt x="438150" y="386976"/>
                    <a:pt x="386976" y="438150"/>
                    <a:pt x="323850" y="438150"/>
                  </a:cubicBezTo>
                  <a:cubicBezTo>
                    <a:pt x="260723" y="438150"/>
                    <a:pt x="209550" y="386976"/>
                    <a:pt x="209550" y="323850"/>
                  </a:cubicBezTo>
                  <a:close/>
                  <a:moveTo>
                    <a:pt x="323850" y="266700"/>
                  </a:moveTo>
                  <a:lnTo>
                    <a:pt x="323850" y="381000"/>
                  </a:lnTo>
                  <a:moveTo>
                    <a:pt x="280987" y="338137"/>
                  </a:moveTo>
                  <a:lnTo>
                    <a:pt x="323850" y="381000"/>
                  </a:lnTo>
                  <a:moveTo>
                    <a:pt x="323850" y="381000"/>
                  </a:moveTo>
                  <a:lnTo>
                    <a:pt x="366712" y="338137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37489" y="3979027"/>
            <a:ext cx="461009" cy="461009"/>
            <a:chOff x="4972050" y="3550920"/>
            <a:chExt cx="461009" cy="461009"/>
          </a:xfrm>
        </p:grpSpPr>
        <p:sp>
          <p:nvSpPr>
            <p:cNvPr id="66" name="Rounded Rectangle 65"/>
            <p:cNvSpPr/>
            <p:nvPr/>
          </p:nvSpPr>
          <p:spPr>
            <a:xfrm>
              <a:off x="4972050" y="3550920"/>
              <a:ext cx="461009" cy="461009"/>
            </a:xfrm>
            <a:custGeom>
              <a:avLst/>
              <a:gdLst/>
              <a:ahLst/>
              <a:cxnLst/>
              <a:rect l="0" t="0" r="0" b="0"/>
              <a:pathLst>
                <a:path w="461009" h="461009">
                  <a:moveTo>
                    <a:pt x="85725" y="163829"/>
                  </a:moveTo>
                  <a:cubicBezTo>
                    <a:pt x="97155" y="120014"/>
                    <a:pt x="78105" y="74295"/>
                    <a:pt x="85725" y="30479"/>
                  </a:cubicBezTo>
                  <a:cubicBezTo>
                    <a:pt x="87630" y="20954"/>
                    <a:pt x="93344" y="11429"/>
                    <a:pt x="104775" y="11429"/>
                  </a:cubicBezTo>
                  <a:cubicBezTo>
                    <a:pt x="180975" y="13334"/>
                    <a:pt x="259080" y="24764"/>
                    <a:pt x="333375" y="11429"/>
                  </a:cubicBezTo>
                  <a:cubicBezTo>
                    <a:pt x="396240" y="0"/>
                    <a:pt x="440055" y="62864"/>
                    <a:pt x="447675" y="125729"/>
                  </a:cubicBezTo>
                  <a:cubicBezTo>
                    <a:pt x="461009" y="226695"/>
                    <a:pt x="426719" y="331470"/>
                    <a:pt x="447675" y="430529"/>
                  </a:cubicBezTo>
                  <a:cubicBezTo>
                    <a:pt x="449580" y="440054"/>
                    <a:pt x="438150" y="453389"/>
                    <a:pt x="428625" y="449579"/>
                  </a:cubicBezTo>
                  <a:cubicBezTo>
                    <a:pt x="373380" y="432434"/>
                    <a:pt x="314325" y="451484"/>
                    <a:pt x="257175" y="449579"/>
                  </a:cubicBezTo>
                  <a:moveTo>
                    <a:pt x="352425" y="13334"/>
                  </a:moveTo>
                  <a:cubicBezTo>
                    <a:pt x="356234" y="38100"/>
                    <a:pt x="348615" y="62864"/>
                    <a:pt x="352425" y="87629"/>
                  </a:cubicBezTo>
                  <a:cubicBezTo>
                    <a:pt x="354330" y="97154"/>
                    <a:pt x="361950" y="106679"/>
                    <a:pt x="371475" y="106679"/>
                  </a:cubicBezTo>
                  <a:cubicBezTo>
                    <a:pt x="396240" y="106679"/>
                    <a:pt x="421005" y="104775"/>
                    <a:pt x="445769" y="106679"/>
                  </a:cubicBezTo>
                  <a:moveTo>
                    <a:pt x="9525" y="335279"/>
                  </a:moveTo>
                  <a:cubicBezTo>
                    <a:pt x="24765" y="274320"/>
                    <a:pt x="62865" y="201929"/>
                    <a:pt x="123825" y="220979"/>
                  </a:cubicBezTo>
                  <a:cubicBezTo>
                    <a:pt x="184784" y="240029"/>
                    <a:pt x="228600" y="272414"/>
                    <a:pt x="238125" y="335279"/>
                  </a:cubicBezTo>
                  <a:cubicBezTo>
                    <a:pt x="247650" y="398145"/>
                    <a:pt x="186690" y="461009"/>
                    <a:pt x="123825" y="449579"/>
                  </a:cubicBezTo>
                  <a:cubicBezTo>
                    <a:pt x="60959" y="438150"/>
                    <a:pt x="0" y="398145"/>
                    <a:pt x="9525" y="335279"/>
                  </a:cubicBezTo>
                  <a:moveTo>
                    <a:pt x="104775" y="297179"/>
                  </a:moveTo>
                  <a:cubicBezTo>
                    <a:pt x="83819" y="299084"/>
                    <a:pt x="68580" y="314325"/>
                    <a:pt x="66675" y="335279"/>
                  </a:cubicBezTo>
                  <a:cubicBezTo>
                    <a:pt x="64769" y="356234"/>
                    <a:pt x="83819" y="371475"/>
                    <a:pt x="104775" y="373379"/>
                  </a:cubicBezTo>
                  <a:moveTo>
                    <a:pt x="180975" y="297179"/>
                  </a:moveTo>
                  <a:cubicBezTo>
                    <a:pt x="160019" y="300989"/>
                    <a:pt x="144780" y="314325"/>
                    <a:pt x="142875" y="335279"/>
                  </a:cubicBezTo>
                  <a:cubicBezTo>
                    <a:pt x="140969" y="356234"/>
                    <a:pt x="160019" y="379095"/>
                    <a:pt x="180975" y="37337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981575" y="3562350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76200" y="152400"/>
                  </a:moveTo>
                  <a:lnTo>
                    <a:pt x="76200" y="19050"/>
                  </a:lnTo>
                  <a:cubicBezTo>
                    <a:pt x="76200" y="8528"/>
                    <a:pt x="84728" y="0"/>
                    <a:pt x="95250" y="0"/>
                  </a:cubicBezTo>
                  <a:lnTo>
                    <a:pt x="324326" y="0"/>
                  </a:lnTo>
                  <a:cubicBezTo>
                    <a:pt x="387189" y="0"/>
                    <a:pt x="438150" y="50960"/>
                    <a:pt x="438150" y="113823"/>
                  </a:cubicBezTo>
                  <a:lnTo>
                    <a:pt x="438150" y="419100"/>
                  </a:lnTo>
                  <a:cubicBezTo>
                    <a:pt x="438150" y="429621"/>
                    <a:pt x="429621" y="438150"/>
                    <a:pt x="419100" y="438150"/>
                  </a:cubicBezTo>
                  <a:lnTo>
                    <a:pt x="247650" y="438150"/>
                  </a:lnTo>
                  <a:moveTo>
                    <a:pt x="342900" y="1524"/>
                  </a:moveTo>
                  <a:lnTo>
                    <a:pt x="342900" y="76200"/>
                  </a:lnTo>
                  <a:cubicBezTo>
                    <a:pt x="342900" y="86721"/>
                    <a:pt x="351428" y="95250"/>
                    <a:pt x="361950" y="95250"/>
                  </a:cubicBezTo>
                  <a:lnTo>
                    <a:pt x="436626" y="95250"/>
                  </a:lnTo>
                  <a:moveTo>
                    <a:pt x="114300" y="209550"/>
                  </a:moveTo>
                  <a:cubicBezTo>
                    <a:pt x="177426" y="209550"/>
                    <a:pt x="228600" y="260723"/>
                    <a:pt x="228600" y="323850"/>
                  </a:cubicBezTo>
                  <a:cubicBezTo>
                    <a:pt x="228600" y="386976"/>
                    <a:pt x="177426" y="438150"/>
                    <a:pt x="114300" y="438150"/>
                  </a:cubicBezTo>
                  <a:cubicBezTo>
                    <a:pt x="51173" y="438150"/>
                    <a:pt x="0" y="386976"/>
                    <a:pt x="0" y="323850"/>
                  </a:cubicBezTo>
                  <a:cubicBezTo>
                    <a:pt x="0" y="260723"/>
                    <a:pt x="51173" y="209550"/>
                    <a:pt x="114300" y="209550"/>
                  </a:cubicBezTo>
                  <a:close/>
                  <a:moveTo>
                    <a:pt x="95250" y="285750"/>
                  </a:moveTo>
                  <a:cubicBezTo>
                    <a:pt x="74234" y="285812"/>
                    <a:pt x="57212" y="302834"/>
                    <a:pt x="57150" y="323850"/>
                  </a:cubicBezTo>
                  <a:lnTo>
                    <a:pt x="57150" y="323850"/>
                  </a:lnTo>
                  <a:cubicBezTo>
                    <a:pt x="57212" y="344866"/>
                    <a:pt x="74234" y="361887"/>
                    <a:pt x="95250" y="361950"/>
                  </a:cubicBezTo>
                  <a:moveTo>
                    <a:pt x="171450" y="285750"/>
                  </a:moveTo>
                  <a:cubicBezTo>
                    <a:pt x="150434" y="285812"/>
                    <a:pt x="133412" y="302834"/>
                    <a:pt x="133350" y="323850"/>
                  </a:cubicBezTo>
                  <a:lnTo>
                    <a:pt x="133350" y="323850"/>
                  </a:lnTo>
                  <a:cubicBezTo>
                    <a:pt x="133412" y="344866"/>
                    <a:pt x="150434" y="361887"/>
                    <a:pt x="171450" y="36195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589764" y="5017252"/>
            <a:ext cx="438150" cy="440054"/>
            <a:chOff x="4124325" y="4589145"/>
            <a:chExt cx="438150" cy="440054"/>
          </a:xfrm>
        </p:grpSpPr>
        <p:sp>
          <p:nvSpPr>
            <p:cNvPr id="69" name="Rounded Rectangle 68"/>
            <p:cNvSpPr/>
            <p:nvPr/>
          </p:nvSpPr>
          <p:spPr>
            <a:xfrm>
              <a:off x="4124325" y="4589145"/>
              <a:ext cx="438150" cy="440054"/>
            </a:xfrm>
            <a:custGeom>
              <a:avLst/>
              <a:gdLst/>
              <a:ahLst/>
              <a:cxnLst/>
              <a:rect l="0" t="0" r="0" b="0"/>
              <a:pathLst>
                <a:path w="438150" h="440054">
                  <a:moveTo>
                    <a:pt x="228600" y="87629"/>
                  </a:moveTo>
                  <a:cubicBezTo>
                    <a:pt x="217170" y="40004"/>
                    <a:pt x="266700" y="0"/>
                    <a:pt x="314325" y="1904"/>
                  </a:cubicBezTo>
                  <a:cubicBezTo>
                    <a:pt x="361950" y="1904"/>
                    <a:pt x="407670" y="40004"/>
                    <a:pt x="401954" y="87629"/>
                  </a:cubicBezTo>
                  <a:cubicBezTo>
                    <a:pt x="394334" y="135254"/>
                    <a:pt x="361950" y="180975"/>
                    <a:pt x="314325" y="173354"/>
                  </a:cubicBezTo>
                  <a:cubicBezTo>
                    <a:pt x="268604" y="167639"/>
                    <a:pt x="241934" y="133350"/>
                    <a:pt x="228600" y="87629"/>
                  </a:cubicBezTo>
                  <a:moveTo>
                    <a:pt x="377190" y="148589"/>
                  </a:moveTo>
                  <a:cubicBezTo>
                    <a:pt x="400050" y="163829"/>
                    <a:pt x="415290" y="192404"/>
                    <a:pt x="438150" y="211454"/>
                  </a:cubicBezTo>
                  <a:moveTo>
                    <a:pt x="377190" y="219075"/>
                  </a:moveTo>
                  <a:cubicBezTo>
                    <a:pt x="381000" y="264795"/>
                    <a:pt x="390525" y="270509"/>
                    <a:pt x="400050" y="283845"/>
                  </a:cubicBezTo>
                  <a:cubicBezTo>
                    <a:pt x="375284" y="293370"/>
                    <a:pt x="352425" y="300989"/>
                    <a:pt x="323850" y="304800"/>
                  </a:cubicBezTo>
                  <a:moveTo>
                    <a:pt x="342900" y="240029"/>
                  </a:moveTo>
                  <a:cubicBezTo>
                    <a:pt x="342900" y="241934"/>
                    <a:pt x="342900" y="245745"/>
                    <a:pt x="342900" y="249554"/>
                  </a:cubicBezTo>
                  <a:cubicBezTo>
                    <a:pt x="346709" y="260984"/>
                    <a:pt x="339090" y="274320"/>
                    <a:pt x="329565" y="281939"/>
                  </a:cubicBezTo>
                  <a:cubicBezTo>
                    <a:pt x="325755" y="285749"/>
                    <a:pt x="323850" y="289559"/>
                    <a:pt x="323850" y="293370"/>
                  </a:cubicBezTo>
                  <a:cubicBezTo>
                    <a:pt x="323850" y="300989"/>
                    <a:pt x="321945" y="310514"/>
                    <a:pt x="323850" y="318135"/>
                  </a:cubicBezTo>
                  <a:cubicBezTo>
                    <a:pt x="323850" y="323850"/>
                    <a:pt x="329565" y="327660"/>
                    <a:pt x="333375" y="331470"/>
                  </a:cubicBezTo>
                  <a:cubicBezTo>
                    <a:pt x="377190" y="365760"/>
                    <a:pt x="413384" y="365760"/>
                    <a:pt x="424815" y="384810"/>
                  </a:cubicBezTo>
                  <a:cubicBezTo>
                    <a:pt x="432435" y="401954"/>
                    <a:pt x="432435" y="421004"/>
                    <a:pt x="438150" y="440054"/>
                  </a:cubicBezTo>
                  <a:cubicBezTo>
                    <a:pt x="409575" y="438149"/>
                    <a:pt x="381000" y="438149"/>
                    <a:pt x="352425" y="440054"/>
                  </a:cubicBezTo>
                  <a:moveTo>
                    <a:pt x="190500" y="129539"/>
                  </a:moveTo>
                  <a:cubicBezTo>
                    <a:pt x="182879" y="123824"/>
                    <a:pt x="171450" y="127634"/>
                    <a:pt x="161925" y="125729"/>
                  </a:cubicBezTo>
                  <a:cubicBezTo>
                    <a:pt x="123825" y="114300"/>
                    <a:pt x="64770" y="148589"/>
                    <a:pt x="70484" y="219075"/>
                  </a:cubicBezTo>
                  <a:cubicBezTo>
                    <a:pt x="74294" y="264795"/>
                    <a:pt x="55244" y="270509"/>
                    <a:pt x="47625" y="283845"/>
                  </a:cubicBezTo>
                  <a:cubicBezTo>
                    <a:pt x="74295" y="291464"/>
                    <a:pt x="97154" y="304800"/>
                    <a:pt x="123825" y="304800"/>
                  </a:cubicBezTo>
                  <a:moveTo>
                    <a:pt x="251459" y="201929"/>
                  </a:moveTo>
                  <a:cubicBezTo>
                    <a:pt x="255269" y="205739"/>
                    <a:pt x="251459" y="213359"/>
                    <a:pt x="253364" y="219075"/>
                  </a:cubicBezTo>
                  <a:cubicBezTo>
                    <a:pt x="266699" y="262890"/>
                    <a:pt x="270509" y="268604"/>
                    <a:pt x="276224" y="283845"/>
                  </a:cubicBezTo>
                  <a:cubicBezTo>
                    <a:pt x="257174" y="302895"/>
                    <a:pt x="228599" y="302895"/>
                    <a:pt x="200024" y="304800"/>
                  </a:cubicBezTo>
                  <a:moveTo>
                    <a:pt x="209550" y="331470"/>
                  </a:moveTo>
                  <a:cubicBezTo>
                    <a:pt x="260984" y="352425"/>
                    <a:pt x="299084" y="365760"/>
                    <a:pt x="310515" y="384810"/>
                  </a:cubicBezTo>
                  <a:cubicBezTo>
                    <a:pt x="320040" y="401954"/>
                    <a:pt x="320040" y="421004"/>
                    <a:pt x="323850" y="440054"/>
                  </a:cubicBezTo>
                  <a:cubicBezTo>
                    <a:pt x="217170" y="422910"/>
                    <a:pt x="106679" y="419099"/>
                    <a:pt x="0" y="440054"/>
                  </a:cubicBezTo>
                  <a:cubicBezTo>
                    <a:pt x="5715" y="421004"/>
                    <a:pt x="5715" y="401954"/>
                    <a:pt x="13334" y="384810"/>
                  </a:cubicBezTo>
                  <a:cubicBezTo>
                    <a:pt x="24764" y="363854"/>
                    <a:pt x="64769" y="356235"/>
                    <a:pt x="114300" y="331470"/>
                  </a:cubicBezTo>
                  <a:cubicBezTo>
                    <a:pt x="120015" y="329564"/>
                    <a:pt x="123825" y="323850"/>
                    <a:pt x="123825" y="318135"/>
                  </a:cubicBezTo>
                  <a:cubicBezTo>
                    <a:pt x="125729" y="310515"/>
                    <a:pt x="121920" y="300990"/>
                    <a:pt x="123825" y="293370"/>
                  </a:cubicBezTo>
                  <a:cubicBezTo>
                    <a:pt x="123825" y="289560"/>
                    <a:pt x="121920" y="283845"/>
                    <a:pt x="118109" y="281940"/>
                  </a:cubicBezTo>
                  <a:cubicBezTo>
                    <a:pt x="108584" y="276225"/>
                    <a:pt x="99059" y="260985"/>
                    <a:pt x="104775" y="249555"/>
                  </a:cubicBezTo>
                  <a:cubicBezTo>
                    <a:pt x="104775" y="236220"/>
                    <a:pt x="104775" y="222885"/>
                    <a:pt x="104775" y="211455"/>
                  </a:cubicBezTo>
                  <a:cubicBezTo>
                    <a:pt x="127634" y="205740"/>
                    <a:pt x="152400" y="198120"/>
                    <a:pt x="161925" y="177165"/>
                  </a:cubicBezTo>
                  <a:cubicBezTo>
                    <a:pt x="173354" y="198120"/>
                    <a:pt x="196215" y="207645"/>
                    <a:pt x="219075" y="211455"/>
                  </a:cubicBezTo>
                  <a:cubicBezTo>
                    <a:pt x="220979" y="222885"/>
                    <a:pt x="217170" y="236220"/>
                    <a:pt x="219075" y="249555"/>
                  </a:cubicBezTo>
                  <a:cubicBezTo>
                    <a:pt x="219075" y="260985"/>
                    <a:pt x="211454" y="272415"/>
                    <a:pt x="205740" y="281940"/>
                  </a:cubicBezTo>
                  <a:cubicBezTo>
                    <a:pt x="201930" y="285750"/>
                    <a:pt x="200025" y="289560"/>
                    <a:pt x="200025" y="293370"/>
                  </a:cubicBezTo>
                  <a:cubicBezTo>
                    <a:pt x="198120" y="300989"/>
                    <a:pt x="198120" y="310514"/>
                    <a:pt x="200025" y="318135"/>
                  </a:cubicBezTo>
                  <a:cubicBezTo>
                    <a:pt x="201929" y="323850"/>
                    <a:pt x="203834" y="331470"/>
                    <a:pt x="209550" y="33147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124325" y="4590268"/>
              <a:ext cx="438150" cy="438130"/>
            </a:xfrm>
            <a:custGeom>
              <a:avLst/>
              <a:gdLst/>
              <a:ahLst/>
              <a:cxnLst/>
              <a:rect l="0" t="0" r="0" b="0"/>
              <a:pathLst>
                <a:path w="438150" h="438130">
                  <a:moveTo>
                    <a:pt x="314877" y="0"/>
                  </a:moveTo>
                  <a:cubicBezTo>
                    <a:pt x="362527" y="0"/>
                    <a:pt x="401154" y="38627"/>
                    <a:pt x="401154" y="86277"/>
                  </a:cubicBezTo>
                  <a:cubicBezTo>
                    <a:pt x="401154" y="133927"/>
                    <a:pt x="362527" y="172554"/>
                    <a:pt x="314877" y="172554"/>
                  </a:cubicBezTo>
                  <a:cubicBezTo>
                    <a:pt x="267227" y="172554"/>
                    <a:pt x="228600" y="133927"/>
                    <a:pt x="228600" y="86277"/>
                  </a:cubicBezTo>
                  <a:cubicBezTo>
                    <a:pt x="228600" y="38627"/>
                    <a:pt x="267227" y="0"/>
                    <a:pt x="314877" y="0"/>
                  </a:cubicBezTo>
                  <a:close/>
                  <a:moveTo>
                    <a:pt x="438150" y="209530"/>
                  </a:moveTo>
                  <a:lnTo>
                    <a:pt x="376275" y="147675"/>
                  </a:lnTo>
                  <a:moveTo>
                    <a:pt x="377266" y="217493"/>
                  </a:moveTo>
                  <a:cubicBezTo>
                    <a:pt x="380428" y="263975"/>
                    <a:pt x="388658" y="271500"/>
                    <a:pt x="400640" y="283463"/>
                  </a:cubicBezTo>
                  <a:cubicBezTo>
                    <a:pt x="378933" y="299947"/>
                    <a:pt x="351718" y="307449"/>
                    <a:pt x="324631" y="304419"/>
                  </a:cubicBezTo>
                  <a:moveTo>
                    <a:pt x="342900" y="238105"/>
                  </a:moveTo>
                  <a:lnTo>
                    <a:pt x="342900" y="247630"/>
                  </a:lnTo>
                  <a:cubicBezTo>
                    <a:pt x="343840" y="260465"/>
                    <a:pt x="338586" y="272976"/>
                    <a:pt x="328764" y="281292"/>
                  </a:cubicBezTo>
                  <a:cubicBezTo>
                    <a:pt x="325756" y="283928"/>
                    <a:pt x="323976" y="287695"/>
                    <a:pt x="323850" y="291693"/>
                  </a:cubicBezTo>
                  <a:lnTo>
                    <a:pt x="323850" y="317392"/>
                  </a:lnTo>
                  <a:cubicBezTo>
                    <a:pt x="323987" y="323344"/>
                    <a:pt x="327772" y="328598"/>
                    <a:pt x="333375" y="330612"/>
                  </a:cubicBezTo>
                  <a:cubicBezTo>
                    <a:pt x="385438" y="349891"/>
                    <a:pt x="414147" y="363645"/>
                    <a:pt x="424072" y="383495"/>
                  </a:cubicBezTo>
                  <a:cubicBezTo>
                    <a:pt x="432546" y="400517"/>
                    <a:pt x="437342" y="419133"/>
                    <a:pt x="438150" y="438130"/>
                  </a:cubicBezTo>
                  <a:lnTo>
                    <a:pt x="352425" y="438130"/>
                  </a:lnTo>
                  <a:moveTo>
                    <a:pt x="190500" y="128054"/>
                  </a:moveTo>
                  <a:cubicBezTo>
                    <a:pt x="181238" y="125226"/>
                    <a:pt x="171608" y="123794"/>
                    <a:pt x="161925" y="123805"/>
                  </a:cubicBezTo>
                  <a:cubicBezTo>
                    <a:pt x="121805" y="123805"/>
                    <a:pt x="75095" y="148170"/>
                    <a:pt x="70484" y="217417"/>
                  </a:cubicBezTo>
                  <a:cubicBezTo>
                    <a:pt x="67322" y="263899"/>
                    <a:pt x="59054" y="271424"/>
                    <a:pt x="47110" y="283387"/>
                  </a:cubicBezTo>
                  <a:cubicBezTo>
                    <a:pt x="68952" y="299953"/>
                    <a:pt x="96341" y="307458"/>
                    <a:pt x="123577" y="304342"/>
                  </a:cubicBezTo>
                  <a:moveTo>
                    <a:pt x="251231" y="200044"/>
                  </a:moveTo>
                  <a:cubicBezTo>
                    <a:pt x="252318" y="205810"/>
                    <a:pt x="253056" y="211638"/>
                    <a:pt x="253441" y="217493"/>
                  </a:cubicBezTo>
                  <a:cubicBezTo>
                    <a:pt x="256603" y="263975"/>
                    <a:pt x="264833" y="271500"/>
                    <a:pt x="276815" y="283463"/>
                  </a:cubicBezTo>
                  <a:cubicBezTo>
                    <a:pt x="255108" y="299947"/>
                    <a:pt x="227893" y="307449"/>
                    <a:pt x="200805" y="304419"/>
                  </a:cubicBezTo>
                  <a:moveTo>
                    <a:pt x="309772" y="383495"/>
                  </a:moveTo>
                  <a:cubicBezTo>
                    <a:pt x="318246" y="400517"/>
                    <a:pt x="323042" y="419133"/>
                    <a:pt x="323850" y="438130"/>
                  </a:cubicBezTo>
                  <a:lnTo>
                    <a:pt x="0" y="438130"/>
                  </a:lnTo>
                  <a:cubicBezTo>
                    <a:pt x="807" y="419133"/>
                    <a:pt x="5603" y="400517"/>
                    <a:pt x="14077" y="383495"/>
                  </a:cubicBezTo>
                  <a:cubicBezTo>
                    <a:pt x="24002" y="363645"/>
                    <a:pt x="62236" y="349891"/>
                    <a:pt x="114300" y="330612"/>
                  </a:cubicBezTo>
                  <a:cubicBezTo>
                    <a:pt x="119902" y="328598"/>
                    <a:pt x="123687" y="323344"/>
                    <a:pt x="123825" y="317392"/>
                  </a:cubicBezTo>
                  <a:lnTo>
                    <a:pt x="123825" y="291693"/>
                  </a:lnTo>
                  <a:cubicBezTo>
                    <a:pt x="123705" y="287697"/>
                    <a:pt x="121932" y="283930"/>
                    <a:pt x="118929" y="281292"/>
                  </a:cubicBezTo>
                  <a:cubicBezTo>
                    <a:pt x="109100" y="272980"/>
                    <a:pt x="103839" y="260469"/>
                    <a:pt x="104775" y="247630"/>
                  </a:cubicBezTo>
                  <a:lnTo>
                    <a:pt x="104775" y="209530"/>
                  </a:lnTo>
                  <a:cubicBezTo>
                    <a:pt x="127169" y="205691"/>
                    <a:pt x="147445" y="193951"/>
                    <a:pt x="161925" y="176441"/>
                  </a:cubicBezTo>
                  <a:cubicBezTo>
                    <a:pt x="176404" y="193951"/>
                    <a:pt x="196680" y="205691"/>
                    <a:pt x="219075" y="209530"/>
                  </a:cubicBezTo>
                  <a:lnTo>
                    <a:pt x="219075" y="247630"/>
                  </a:lnTo>
                  <a:cubicBezTo>
                    <a:pt x="220015" y="260465"/>
                    <a:pt x="214761" y="272976"/>
                    <a:pt x="204939" y="281292"/>
                  </a:cubicBezTo>
                  <a:cubicBezTo>
                    <a:pt x="201931" y="283928"/>
                    <a:pt x="200151" y="287695"/>
                    <a:pt x="200025" y="291693"/>
                  </a:cubicBezTo>
                  <a:lnTo>
                    <a:pt x="200025" y="317392"/>
                  </a:lnTo>
                  <a:cubicBezTo>
                    <a:pt x="200162" y="323344"/>
                    <a:pt x="203947" y="328598"/>
                    <a:pt x="209550" y="330612"/>
                  </a:cubicBezTo>
                  <a:cubicBezTo>
                    <a:pt x="261613" y="349891"/>
                    <a:pt x="299847" y="363645"/>
                    <a:pt x="309772" y="38349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