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3b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>
            <a:off x="8245800" y="4245840"/>
            <a:ext cx="896760" cy="89676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8245800" y="4245840"/>
            <a:ext cx="896760" cy="89676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320" cy="1011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3b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flipH="1" rot="10800000">
            <a:off x="0" y="9630360"/>
            <a:ext cx="9143280" cy="4486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0" y="656280"/>
            <a:ext cx="9143280" cy="10800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320" cy="1011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3b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 flipH="1" rot="10800000">
            <a:off x="0" y="9630360"/>
            <a:ext cx="9143280" cy="4486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0" y="656280"/>
            <a:ext cx="9143280" cy="10800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320" cy="1011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3b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 flipH="1" rot="10800000">
            <a:off x="0" y="9630360"/>
            <a:ext cx="9143280" cy="4486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0" y="656280"/>
            <a:ext cx="9143280" cy="10800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PlaceHolder 3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320" cy="1011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3b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fa8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90600" y="1819440"/>
            <a:ext cx="8221320" cy="93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"/>
          <p:cNvSpPr/>
          <p:nvPr/>
        </p:nvSpPr>
        <p:spPr>
          <a:xfrm>
            <a:off x="390600" y="2789280"/>
            <a:ext cx="8221320" cy="4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1" name="Google Shape;69;p13" descr=""/>
          <p:cNvPicPr/>
          <p:nvPr/>
        </p:nvPicPr>
        <p:blipFill>
          <a:blip r:embed="rId1"/>
          <a:stretch/>
        </p:blipFill>
        <p:spPr>
          <a:xfrm>
            <a:off x="0" y="-10080"/>
            <a:ext cx="9213120" cy="5180760"/>
          </a:xfrm>
          <a:prstGeom prst="rect">
            <a:avLst/>
          </a:prstGeom>
          <a:ln>
            <a:noFill/>
          </a:ln>
        </p:spPr>
      </p:pic>
      <p:sp>
        <p:nvSpPr>
          <p:cNvPr id="202" name="CustomShape 3"/>
          <p:cNvSpPr/>
          <p:nvPr/>
        </p:nvSpPr>
        <p:spPr>
          <a:xfrm>
            <a:off x="284400" y="915120"/>
            <a:ext cx="851976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marL="457200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omfortaa"/>
                <a:ea typeface="Comfortaa"/>
              </a:rPr>
              <a:t>Alpha Tech Academy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762480" y="2315880"/>
            <a:ext cx="6799680" cy="102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latin typeface="Comfortaa"/>
                <a:ea typeface="Comfortaa"/>
              </a:rPr>
              <a:t>FourSquare Lite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204" name="Google Shape;72;p13" descr=""/>
          <p:cNvPicPr/>
          <p:nvPr/>
        </p:nvPicPr>
        <p:blipFill>
          <a:blip r:embed="rId2"/>
          <a:stretch/>
        </p:blipFill>
        <p:spPr>
          <a:xfrm>
            <a:off x="807480" y="280440"/>
            <a:ext cx="1551960" cy="542160"/>
          </a:xfrm>
          <a:prstGeom prst="rect">
            <a:avLst/>
          </a:prstGeom>
          <a:ln>
            <a:noFill/>
          </a:ln>
        </p:spPr>
      </p:pic>
      <p:pic>
        <p:nvPicPr>
          <p:cNvPr id="205" name="Google Shape;73;p13" descr=""/>
          <p:cNvPicPr/>
          <p:nvPr/>
        </p:nvPicPr>
        <p:blipFill>
          <a:blip r:embed="rId3"/>
          <a:stretch/>
        </p:blipFill>
        <p:spPr>
          <a:xfrm>
            <a:off x="6114240" y="2755080"/>
            <a:ext cx="2903040" cy="236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98280" y="16200"/>
            <a:ext cx="8825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omfortaa"/>
                <a:ea typeface="Comfortaa"/>
              </a:rPr>
              <a:t>TEAM LIST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Team 7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Muhammad Azril Muttaqin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Syahadian Yusril Isha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98280" y="16200"/>
            <a:ext cx="8825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omfortaa"/>
                <a:ea typeface="Comfortaa"/>
              </a:rPr>
              <a:t>PROJECT PREPARATION - Analisa Project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457200" y="3566160"/>
            <a:ext cx="8503560" cy="13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Web ini dapat menampilkan daftar Mall dan Park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Untuk detail tempat disediakan deskripsi, gambar, lokasi, fasilitas tempatnya dan lokasi dalam bentuk map.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Form yang digunakan untuk menambah data baru menggunakan fitur Bootstrap Modal.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1196640" y="885240"/>
            <a:ext cx="4349520" cy="2445120"/>
          </a:xfrm>
          <a:prstGeom prst="rect">
            <a:avLst/>
          </a:prstGeom>
          <a:ln>
            <a:noFill/>
          </a:ln>
        </p:spPr>
      </p:pic>
      <p:pic>
        <p:nvPicPr>
          <p:cNvPr id="211" name="" descr=""/>
          <p:cNvPicPr/>
          <p:nvPr/>
        </p:nvPicPr>
        <p:blipFill>
          <a:blip r:embed="rId2"/>
          <a:stretch/>
        </p:blipFill>
        <p:spPr>
          <a:xfrm>
            <a:off x="5785200" y="920880"/>
            <a:ext cx="2223360" cy="240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98280" y="16200"/>
            <a:ext cx="8825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omfortaa"/>
                <a:ea typeface="Comfortaa"/>
              </a:rPr>
              <a:t>PROJECT PREPARATION - Database Model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13" name="Table 2"/>
          <p:cNvGraphicFramePr/>
          <p:nvPr/>
        </p:nvGraphicFramePr>
        <p:xfrm>
          <a:off x="914400" y="1828800"/>
          <a:ext cx="7406640" cy="1794240"/>
        </p:xfrm>
        <a:graphic>
          <a:graphicData uri="http://schemas.openxmlformats.org/drawingml/2006/table">
            <a:tbl>
              <a:tblPr/>
              <a:tblGrid>
                <a:gridCol w="3702240"/>
                <a:gridCol w="3704400"/>
              </a:tblGrid>
              <a:tr h="4111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Park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Mall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383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Nama (CharField)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 CJK SC Regular"/>
                        </a:rPr>
                        <a:t>Lokasi </a:t>
                      </a:r>
                      <a:r>
                        <a:rPr b="0" lang="en-US" sz="1800" spc="-1" strike="noStrike">
                          <a:latin typeface="Arial"/>
                        </a:rPr>
                        <a:t>(CharField)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Gambar (ImageField - Pillow)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Deskripsi (Text)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Map_park (Text - embed gmaps)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Fasilitas_(1-4) (CharField)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Nama_mall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Lokasi_mall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Image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Deskripsi_mall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Map_mall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fasilitas_(1-4)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98280" y="16200"/>
            <a:ext cx="8825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omfortaa"/>
                <a:ea typeface="Comfortaa"/>
              </a:rPr>
              <a:t>PROJECT PREPARATION - Views &amp; URL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Pada setiap halaman terdapat fungsi memanggil detail mall dan fungsi untuk menampilkan halaman awal dan form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Terdapat halaman untuk download file laporan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4926240" y="3034440"/>
            <a:ext cx="3541680" cy="1990800"/>
          </a:xfrm>
          <a:prstGeom prst="rect">
            <a:avLst/>
          </a:prstGeom>
          <a:ln>
            <a:noFill/>
          </a:ln>
        </p:spPr>
      </p:pic>
      <p:pic>
        <p:nvPicPr>
          <p:cNvPr id="218" name="" descr=""/>
          <p:cNvPicPr/>
          <p:nvPr/>
        </p:nvPicPr>
        <p:blipFill>
          <a:blip r:embed="rId2"/>
          <a:stretch/>
        </p:blipFill>
        <p:spPr>
          <a:xfrm>
            <a:off x="587520" y="2576880"/>
            <a:ext cx="3840120" cy="2158920"/>
          </a:xfrm>
          <a:prstGeom prst="rect">
            <a:avLst/>
          </a:prstGeom>
          <a:ln>
            <a:noFill/>
          </a:ln>
        </p:spPr>
      </p:pic>
      <p:pic>
        <p:nvPicPr>
          <p:cNvPr id="219" name="" descr=""/>
          <p:cNvPicPr/>
          <p:nvPr/>
        </p:nvPicPr>
        <p:blipFill>
          <a:blip r:embed="rId3"/>
          <a:stretch/>
        </p:blipFill>
        <p:spPr>
          <a:xfrm>
            <a:off x="4937760" y="979560"/>
            <a:ext cx="3526560" cy="198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98280" y="16200"/>
            <a:ext cx="8825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omfortaa"/>
                <a:ea typeface="Comfortaa"/>
              </a:rPr>
              <a:t>PROJECT PREPARATION - Extra Preparation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348480" y="1017720"/>
            <a:ext cx="8337960" cy="4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Comfortaa"/>
              <a:buChar char="-"/>
            </a:pPr>
            <a:r>
              <a:rPr b="1" lang="en-US" sz="1400" spc="-1" strike="noStrike">
                <a:solidFill>
                  <a:srgbClr val="000000"/>
                </a:solidFill>
                <a:latin typeface="Comfortaa"/>
                <a:ea typeface="Comfortaa"/>
              </a:rPr>
              <a:t>Kendala dan hambatan dalam Mengerjakan Project</a:t>
            </a:r>
            <a:endParaRPr b="0" lang="en-US" sz="14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fortaa"/>
                <a:ea typeface="Comfortaa"/>
              </a:rPr>
              <a:t>Memahami WorkFlow Git</a:t>
            </a:r>
            <a:endParaRPr b="0" lang="en-US" sz="14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fortaa"/>
                <a:ea typeface="Comfortaa"/>
              </a:rPr>
              <a:t>Memasukkan dua key library pada satu halaman</a:t>
            </a:r>
            <a:endParaRPr b="0" lang="en-US" sz="14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fortaa"/>
                <a:ea typeface="Comfortaa"/>
              </a:rPr>
              <a:t>Membuat Form dengan Modal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Comfortaa"/>
              <a:buChar char="-"/>
            </a:pPr>
            <a:r>
              <a:rPr b="1" lang="en-US" sz="1400" spc="-1" strike="noStrike">
                <a:solidFill>
                  <a:srgbClr val="000000"/>
                </a:solidFill>
                <a:latin typeface="Comfortaa"/>
                <a:ea typeface="Comfortaa"/>
              </a:rPr>
              <a:t>Cerita Sukses</a:t>
            </a:r>
            <a:endParaRPr b="0" lang="en-US" sz="14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mfortaa"/>
                <a:ea typeface="Comfortaa"/>
              </a:rPr>
              <a:t>Setelah mengarungi workflow yang acak adul akhirnya bisa push dan deploy dengan sukses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460800" y="2065320"/>
            <a:ext cx="8221320" cy="10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ffffff"/>
                </a:solidFill>
                <a:latin typeface="Comfortaa"/>
                <a:ea typeface="Comfortaa"/>
              </a:rPr>
              <a:t>PROJECT DEMO</a:t>
            </a:r>
            <a:endParaRPr b="0" lang="en-US" sz="4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2019-02-15T13:24:29Z</dcterms:modified>
  <cp:revision>6</cp:revision>
  <dc:subject/>
  <dc:title/>
</cp:coreProperties>
</file>