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60800" y="2065320"/>
            <a:ext cx="8221680" cy="469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60800" y="2065320"/>
            <a:ext cx="8221680" cy="469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60800" y="2065320"/>
            <a:ext cx="8221680" cy="469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3b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8246520" y="4245840"/>
            <a:ext cx="897120" cy="89712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8246520" y="4245840"/>
            <a:ext cx="897120" cy="89712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181DD3F-9300-4D7B-AC0F-D70E1547E5FC}" type="slidenum">
              <a:rPr b="0" lang="en-US" sz="1000" spc="-1" strike="noStrike">
                <a:solidFill>
                  <a:srgbClr val="737373"/>
                </a:solidFill>
                <a:latin typeface="Comfortaa"/>
                <a:ea typeface="Comforta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3b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 flipH="1" rot="10800000">
            <a:off x="-360" y="5143680"/>
            <a:ext cx="9143640" cy="4486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0" y="656280"/>
            <a:ext cx="914364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98280" y="16200"/>
            <a:ext cx="8826120" cy="60228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21965E6-9554-4361-9081-32EF110FF63A}" type="slidenum">
              <a:rPr b="0" lang="en-US" sz="1000" spc="-1" strike="noStrike">
                <a:solidFill>
                  <a:srgbClr val="737373"/>
                </a:solidFill>
                <a:latin typeface="Comfortaa"/>
                <a:ea typeface="Comfortaa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3b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C65221E-614B-44C7-95B7-780D6A7160E2}" type="slidenum">
              <a:rPr b="0" lang="en-US" sz="1000" spc="-1" strike="noStrike">
                <a:solidFill>
                  <a:srgbClr val="ffffff"/>
                </a:solidFill>
                <a:latin typeface="Comfortaa"/>
                <a:ea typeface="Comfortaa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fa8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90600" y="1819440"/>
            <a:ext cx="8221680" cy="93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90600" y="2789280"/>
            <a:ext cx="8221680" cy="432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US" sz="3200" spc="-1" strike="noStrike">
              <a:latin typeface="Arial"/>
            </a:endParaRPr>
          </a:p>
        </p:txBody>
      </p:sp>
      <p:pic>
        <p:nvPicPr>
          <p:cNvPr id="123" name="Google Shape;69;p13" descr=""/>
          <p:cNvPicPr/>
          <p:nvPr/>
        </p:nvPicPr>
        <p:blipFill>
          <a:blip r:embed="rId1"/>
          <a:stretch/>
        </p:blipFill>
        <p:spPr>
          <a:xfrm>
            <a:off x="0" y="-10080"/>
            <a:ext cx="9213480" cy="5181120"/>
          </a:xfrm>
          <a:prstGeom prst="rect">
            <a:avLst/>
          </a:prstGeom>
          <a:ln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284400" y="915120"/>
            <a:ext cx="852012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/>
          <a:p>
            <a:pPr marL="457200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omfortaa"/>
                <a:ea typeface="Comfortaa"/>
              </a:rPr>
              <a:t>Alpha Tech Academy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762480" y="2315880"/>
            <a:ext cx="6800040" cy="102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latin typeface="Comfortaa"/>
                <a:ea typeface="Comfortaa"/>
              </a:rPr>
              <a:t>FourSquare Lite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26" name="Google Shape;72;p13" descr=""/>
          <p:cNvPicPr/>
          <p:nvPr/>
        </p:nvPicPr>
        <p:blipFill>
          <a:blip r:embed="rId2"/>
          <a:stretch/>
        </p:blipFill>
        <p:spPr>
          <a:xfrm>
            <a:off x="807480" y="280440"/>
            <a:ext cx="1552320" cy="54252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73;p13" descr=""/>
          <p:cNvPicPr/>
          <p:nvPr/>
        </p:nvPicPr>
        <p:blipFill>
          <a:blip r:embed="rId3"/>
          <a:stretch/>
        </p:blipFill>
        <p:spPr>
          <a:xfrm>
            <a:off x="6114240" y="2755080"/>
            <a:ext cx="2903400" cy="236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98280" y="16200"/>
            <a:ext cx="8826120" cy="602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omfortaa"/>
                <a:ea typeface="Comfortaa"/>
              </a:rPr>
              <a:t>TEAM LIST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Team 7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Muhammad Azril Muttaqin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Syahadian Yusril Isha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98280" y="16200"/>
            <a:ext cx="8826120" cy="602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omfortaa"/>
                <a:ea typeface="Comfortaa"/>
              </a:rPr>
              <a:t>PROJECT PREPARATION - Analisa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57200" y="3566160"/>
            <a:ext cx="8503920" cy="1371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Web ini dapat menampilkan daftar Mall dan Park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Untuk detail tempat disediakan deskripsi, gambar, lokasi, fasilitas tempatnya dan lokasi dalam bentuk map.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Form yang digunakan untuk menambah data baru menggunakan fitu modal.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196640" y="1029240"/>
            <a:ext cx="4349880" cy="244548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5785200" y="1064880"/>
            <a:ext cx="2223720" cy="240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98280" y="16200"/>
            <a:ext cx="8826120" cy="602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omfortaa"/>
                <a:ea typeface="Comfortaa"/>
              </a:rPr>
              <a:t>PROJECT PREPARATION - Database 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5" name="Table 2"/>
          <p:cNvGraphicFramePr/>
          <p:nvPr/>
        </p:nvGraphicFramePr>
        <p:xfrm>
          <a:off x="2034360" y="1828800"/>
          <a:ext cx="5075280" cy="179460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411120">
                <a:tc>
                  <a:txBody>
                    <a:bodyPr lIns="90000" rIns="90000" tIns="46800" bIns="46800" anchor="ctr"/>
                    <a:p>
                      <a:r>
                        <a:rPr b="0" lang="en-US" sz="1800" spc="-1" strike="noStrike">
                          <a:latin typeface="Arial"/>
                        </a:rPr>
                        <a:t>Park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r>
                        <a:rPr b="0" lang="en-US" sz="1800" spc="-1" strike="noStrike">
                          <a:latin typeface="Arial"/>
                        </a:rPr>
                        <a:t>Mall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383480">
                <a:tc>
                  <a:txBody>
                    <a:bodyPr lIns="90000" rIns="90000" tIns="46800" bIns="46800" anchor="ctr"/>
                    <a:p>
                      <a:r>
                        <a:rPr b="0" lang="en-US" sz="1800" spc="-1" strike="noStrike">
                          <a:latin typeface="Arial"/>
                        </a:rPr>
                        <a:t>Nama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Lokasi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Gambar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Dekripsi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Map_park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fasilitas_(1-4)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r>
                        <a:rPr b="0" lang="en-US" sz="1800" spc="-1" strike="noStrike">
                          <a:latin typeface="Arial"/>
                        </a:rPr>
                        <a:t>Nama_mall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Lokasi_mall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Image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Deskripsi_mall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Map_mall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fasilitas_(1-4)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98280" y="16200"/>
            <a:ext cx="8826120" cy="602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omfortaa"/>
                <a:ea typeface="Comfortaa"/>
              </a:rPr>
              <a:t>PROJECT PREPARATION - Views &amp; URL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Pada setiap halaman terdapat fungsi memanggil detail mall dan fungsi untuk menampilkan halaman awal dan form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Terdapat halaman untuk download file laporan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4674240" y="1220040"/>
            <a:ext cx="4015800" cy="225756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587520" y="2576880"/>
            <a:ext cx="3840480" cy="215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98280" y="16200"/>
            <a:ext cx="8826120" cy="602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omfortaa"/>
                <a:ea typeface="Comfortaa"/>
              </a:rPr>
              <a:t>PROJECT PREPARATION - Extra Preparation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48480" y="1017720"/>
            <a:ext cx="8338320" cy="4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Comfortaa"/>
              <a:buChar char="-"/>
            </a:pPr>
            <a:r>
              <a:rPr b="1" lang="en-US" sz="1400" spc="-1" strike="noStrike">
                <a:solidFill>
                  <a:srgbClr val="000000"/>
                </a:solidFill>
                <a:latin typeface="Comfortaa"/>
                <a:ea typeface="Comfortaa"/>
              </a:rPr>
              <a:t>Kendala dan hambatan dalam Mengerjakan Project</a:t>
            </a:r>
            <a:endParaRPr b="0" lang="en-US" sz="1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fortaa"/>
                <a:ea typeface="Comfortaa"/>
              </a:rPr>
              <a:t>Memahami WorkFlow Git</a:t>
            </a:r>
            <a:endParaRPr b="0" lang="en-US" sz="1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fortaa"/>
                <a:ea typeface="Comfortaa"/>
              </a:rPr>
              <a:t>Memasukkan dua key library pada satu halaman</a:t>
            </a:r>
            <a:endParaRPr b="0" lang="en-US" sz="1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fortaa"/>
                <a:ea typeface="Comfortaa"/>
              </a:rPr>
              <a:t>Membuat Form dengan Modal</a:t>
            </a:r>
            <a:endParaRPr b="0" lang="en-US" sz="1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Comfortaa"/>
              <a:buChar char="-"/>
            </a:pPr>
            <a:r>
              <a:rPr b="1" lang="en-US" sz="1400" spc="-1" strike="noStrike">
                <a:solidFill>
                  <a:srgbClr val="000000"/>
                </a:solidFill>
                <a:latin typeface="Comfortaa"/>
                <a:ea typeface="Comfortaa"/>
              </a:rPr>
              <a:t>Cerita Sukses</a:t>
            </a:r>
            <a:endParaRPr b="0" lang="en-US" sz="1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fortaa"/>
                <a:ea typeface="Comfortaa"/>
              </a:rPr>
              <a:t>Setelah mengarungi workflow yang acak adul akhirnya bisa push dan deploy dengan sukses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Comfortaa"/>
              <a:buChar char="-"/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60800" y="2065320"/>
            <a:ext cx="8221680" cy="1012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ffffff"/>
                </a:solidFill>
                <a:latin typeface="Comfortaa"/>
                <a:ea typeface="Comfortaa"/>
              </a:rPr>
              <a:t>PROJECT DEMO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2019-02-15T09:24:45Z</dcterms:modified>
  <cp:revision>5</cp:revision>
  <dc:subject/>
  <dc:title/>
</cp:coreProperties>
</file>