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51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46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FCCF64-238F-49DE-B243-614AB2554A25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79F724-C166-4E40-AA3E-CC863BBA6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BC0821-3D0F-4C55-9A4B-21930965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 err="1"/>
              <a:t>Reactjs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D6B6-5D70-4278-A69A-5D81519E8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By Trip Compton</a:t>
            </a:r>
          </a:p>
        </p:txBody>
      </p:sp>
    </p:spTree>
    <p:extLst>
      <p:ext uri="{BB962C8B-B14F-4D97-AF65-F5344CB8AC3E}">
        <p14:creationId xmlns:p14="http://schemas.microsoft.com/office/powerpoint/2010/main" val="29663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64EC-FFAE-44C2-9CFE-03EF258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What is react?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7890-5C08-4B7B-98B4-6D2B66E8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is an open source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library used for building web applications</a:t>
            </a:r>
          </a:p>
          <a:p>
            <a:r>
              <a:rPr lang="en-US" dirty="0">
                <a:solidFill>
                  <a:schemeClr val="tx1"/>
                </a:solidFill>
              </a:rPr>
              <a:t>Developed by a software engineer at Facebook and first deployed in Facebook’s news feed in 2011</a:t>
            </a:r>
          </a:p>
          <a:p>
            <a:r>
              <a:rPr lang="en-US" dirty="0">
                <a:solidFill>
                  <a:schemeClr val="tx1"/>
                </a:solidFill>
              </a:rPr>
              <a:t>Used for single-page applications, but routing can be added</a:t>
            </a:r>
          </a:p>
          <a:p>
            <a:r>
              <a:rPr lang="en-US" dirty="0">
                <a:solidFill>
                  <a:schemeClr val="tx1"/>
                </a:solidFill>
              </a:rPr>
              <a:t>Only deals with the view of an application, unlike other frameworks such as Angular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64EC-FFAE-44C2-9CFE-03EF258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use react?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7890-5C08-4B7B-98B4-6D2B66E8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Gives developers the ability to work with an easier virtual browser that is more user friendly</a:t>
            </a:r>
          </a:p>
          <a:p>
            <a:r>
              <a:rPr lang="en-US" dirty="0">
                <a:solidFill>
                  <a:schemeClr val="tx1"/>
                </a:solidFill>
              </a:rPr>
              <a:t>If you know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, there is not that much to learn if you want to use React</a:t>
            </a:r>
          </a:p>
          <a:p>
            <a:r>
              <a:rPr lang="en-US" dirty="0">
                <a:solidFill>
                  <a:schemeClr val="tx1"/>
                </a:solidFill>
              </a:rPr>
              <a:t>Higher performance through the use of a virtual DOM stored in memory that compares differences and applies them instead of re-rendering the entire page</a:t>
            </a:r>
          </a:p>
          <a:p>
            <a:r>
              <a:rPr lang="en-US" dirty="0">
                <a:solidFill>
                  <a:schemeClr val="tx1"/>
                </a:solidFill>
              </a:rPr>
              <a:t>Allows the use of 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3889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64EC-FFAE-44C2-9CFE-03EF258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React compared to other front-end frameworks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CF3CD35-F4C0-4207-AAD3-5EBA621A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34" y="1811537"/>
            <a:ext cx="9610531" cy="438480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3C6946-3EE4-43F6-9281-A160F56A4DB4}"/>
              </a:ext>
            </a:extLst>
          </p:cNvPr>
          <p:cNvSpPr txBox="1"/>
          <p:nvPr/>
        </p:nvSpPr>
        <p:spPr>
          <a:xfrm>
            <a:off x="1290734" y="6342505"/>
            <a:ext cx="96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 of downloads using NPM up to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7392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64EC-FFAE-44C2-9CFE-03EF258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Major Concepts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7890-5C08-4B7B-98B4-6D2B66E8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JSX – A syntax extension to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used throughout React applications to produce React elements. Also provides protection against injection attacks by escaping values before rendering.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source-code-pro"/>
              </a:rPr>
              <a:t>Example: </a:t>
            </a:r>
          </a:p>
          <a:p>
            <a:pPr lvl="2"/>
            <a:r>
              <a:rPr lang="en-US" altLang="en-US" dirty="0">
                <a:solidFill>
                  <a:srgbClr val="C5A5C5"/>
                </a:solidFill>
                <a:latin typeface="source-code-pro"/>
              </a:rPr>
              <a:t>const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name </a:t>
            </a:r>
            <a:r>
              <a:rPr lang="en-US" altLang="en-US" dirty="0">
                <a:solidFill>
                  <a:srgbClr val="D7DEEA"/>
                </a:solidFill>
                <a:latin typeface="source-code-pro"/>
              </a:rPr>
              <a:t>=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altLang="en-US" dirty="0">
                <a:solidFill>
                  <a:srgbClr val="8DC891"/>
                </a:solidFill>
                <a:latin typeface="source-code-pro"/>
              </a:rPr>
              <a:t>‘John Doe’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;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pPr lvl="2"/>
            <a:r>
              <a:rPr lang="en-US" altLang="en-US" dirty="0">
                <a:solidFill>
                  <a:srgbClr val="C5A5C5"/>
                </a:solidFill>
                <a:latin typeface="source-code-pro"/>
              </a:rPr>
              <a:t>const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element </a:t>
            </a:r>
            <a:r>
              <a:rPr lang="en-US" altLang="en-US" dirty="0">
                <a:solidFill>
                  <a:srgbClr val="D7DEEA"/>
                </a:solidFill>
                <a:latin typeface="source-code-pro"/>
              </a:rPr>
              <a:t>=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&lt;</a:t>
            </a:r>
            <a:r>
              <a:rPr lang="en-US" altLang="en-US" dirty="0">
                <a:solidFill>
                  <a:srgbClr val="FC929E"/>
                </a:solidFill>
                <a:latin typeface="source-code-pro"/>
              </a:rPr>
              <a:t>h1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&gt;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Hello, 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{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name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}&lt;/</a:t>
            </a:r>
            <a:r>
              <a:rPr lang="en-US" altLang="en-US" dirty="0">
                <a:solidFill>
                  <a:srgbClr val="FC929E"/>
                </a:solidFill>
                <a:latin typeface="source-code-pro"/>
              </a:rPr>
              <a:t>h1</a:t>
            </a:r>
            <a:r>
              <a:rPr lang="en-US" altLang="en-US" dirty="0">
                <a:solidFill>
                  <a:srgbClr val="88C6BE"/>
                </a:solidFill>
                <a:latin typeface="source-code-pro"/>
              </a:rPr>
              <a:t>&gt;;</a:t>
            </a:r>
            <a:endParaRPr lang="en-US" altLang="en-US" dirty="0">
              <a:solidFill>
                <a:schemeClr val="tx1"/>
              </a:solidFill>
              <a:latin typeface="source-code-pro"/>
            </a:endParaRPr>
          </a:p>
          <a:p>
            <a:r>
              <a:rPr lang="en-US" dirty="0">
                <a:solidFill>
                  <a:schemeClr val="tx1"/>
                </a:solidFill>
              </a:rPr>
              <a:t>Components – similar to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functions, allow developers to break up the UI into reusable pieces.</a:t>
            </a:r>
          </a:p>
          <a:p>
            <a:r>
              <a:rPr lang="en-US" dirty="0">
                <a:solidFill>
                  <a:schemeClr val="tx1"/>
                </a:solidFill>
              </a:rPr>
              <a:t>Props – or Properties, are inputs accepted by a component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BBD442-8274-4335-AA0F-73A6EA05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75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source-code-pro</vt:lpstr>
      <vt:lpstr>Wingdings 3</vt:lpstr>
      <vt:lpstr>Slice</vt:lpstr>
      <vt:lpstr>Reactjs Demo</vt:lpstr>
      <vt:lpstr>What is react?</vt:lpstr>
      <vt:lpstr>Why use react?</vt:lpstr>
      <vt:lpstr>React compared to other front-end frameworks</vt:lpstr>
      <vt:lpstr>Major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Demo</dc:title>
  <dc:creator>Boyd D Compton</dc:creator>
  <cp:lastModifiedBy>Boyd D Compton</cp:lastModifiedBy>
  <cp:revision>12</cp:revision>
  <dcterms:created xsi:type="dcterms:W3CDTF">2019-04-30T22:45:00Z</dcterms:created>
  <dcterms:modified xsi:type="dcterms:W3CDTF">2019-05-01T04:03:26Z</dcterms:modified>
</cp:coreProperties>
</file>