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SISTEM INFORMASI GOEGRAFIS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Maps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Muchamma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Zulfi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(04315017)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Yasid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(04315022)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Indonesia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apIndonesi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8089" y="1554163"/>
            <a:ext cx="6400222" cy="45259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Atributs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GIS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BekerjaDenganAtrib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61" y="1554163"/>
            <a:ext cx="8541477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Spreadsheet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CSV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portDataGemp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61" y="1554163"/>
            <a:ext cx="8541477" cy="45259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error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unduh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OpenSteetMap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40838" y="1554163"/>
            <a:ext cx="801472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</TotalTime>
  <Words>33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SISTEM INFORMASI GOEGRAFIS Step Awal pembuatan Maps</vt:lpstr>
      <vt:lpstr>Pembuatan Peta Indonesia</vt:lpstr>
      <vt:lpstr>Membuat Atributs Pada GIS</vt:lpstr>
      <vt:lpstr>Hasil Import File Spreadsheet atau CSV</vt:lpstr>
      <vt:lpstr>Plugin error saat unduh data OpenSteetMap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</dc:creator>
  <cp:lastModifiedBy>yas</cp:lastModifiedBy>
  <cp:revision>5</cp:revision>
  <dcterms:created xsi:type="dcterms:W3CDTF">2018-03-26T23:44:22Z</dcterms:created>
  <dcterms:modified xsi:type="dcterms:W3CDTF">2018-03-27T00:30:53Z</dcterms:modified>
</cp:coreProperties>
</file>