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04E9FA-A541-420A-92A0-1C1FB64F2816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ADC598-E5D7-4466-B657-7B4240AE77FC}">
      <dgm:prSet phldrT="[Text]"/>
      <dgm:spPr/>
      <dgm:t>
        <a:bodyPr/>
        <a:lstStyle/>
        <a:p>
          <a:r>
            <a:rPr lang="en-US" dirty="0" smtClean="0"/>
            <a:t>Commit code</a:t>
          </a:r>
          <a:endParaRPr lang="en-US" dirty="0"/>
        </a:p>
      </dgm:t>
    </dgm:pt>
    <dgm:pt modelId="{CAFDB8D1-7143-4CC7-8385-6CB2F17A21B5}" type="parTrans" cxnId="{A3E5B7F7-A7D5-4C39-9809-7E2E9160AD85}">
      <dgm:prSet/>
      <dgm:spPr/>
      <dgm:t>
        <a:bodyPr/>
        <a:lstStyle/>
        <a:p>
          <a:endParaRPr lang="en-US"/>
        </a:p>
      </dgm:t>
    </dgm:pt>
    <dgm:pt modelId="{1ED7B6B7-D2D1-42CA-9982-9FEEC0D7057D}" type="sibTrans" cxnId="{A3E5B7F7-A7D5-4C39-9809-7E2E9160AD85}">
      <dgm:prSet/>
      <dgm:spPr/>
      <dgm:t>
        <a:bodyPr/>
        <a:lstStyle/>
        <a:p>
          <a:endParaRPr lang="en-US"/>
        </a:p>
      </dgm:t>
    </dgm:pt>
    <dgm:pt modelId="{0B92FC74-A88A-411A-ABB9-30F4494E0DE1}">
      <dgm:prSet phldrT="[Text]"/>
      <dgm:spPr/>
      <dgm:t>
        <a:bodyPr/>
        <a:lstStyle/>
        <a:p>
          <a:r>
            <a:rPr lang="en-US" dirty="0" smtClean="0"/>
            <a:t>Build</a:t>
          </a:r>
          <a:endParaRPr lang="en-US" dirty="0"/>
        </a:p>
      </dgm:t>
    </dgm:pt>
    <dgm:pt modelId="{35E7C4C5-6DB6-4C28-A101-C8B35E6DD282}" type="parTrans" cxnId="{7887CC50-8831-4775-A622-50F323BF17E4}">
      <dgm:prSet/>
      <dgm:spPr/>
      <dgm:t>
        <a:bodyPr/>
        <a:lstStyle/>
        <a:p>
          <a:endParaRPr lang="en-US"/>
        </a:p>
      </dgm:t>
    </dgm:pt>
    <dgm:pt modelId="{C1D5ECAC-FBB6-49E3-8EB1-E47C2A1902A1}" type="sibTrans" cxnId="{7887CC50-8831-4775-A622-50F323BF17E4}">
      <dgm:prSet/>
      <dgm:spPr/>
      <dgm:t>
        <a:bodyPr/>
        <a:lstStyle/>
        <a:p>
          <a:endParaRPr lang="en-US"/>
        </a:p>
      </dgm:t>
    </dgm:pt>
    <dgm:pt modelId="{8C68780D-ADAE-4BE2-BB4C-A6E672758CC7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82383A08-7444-4653-BAAE-C609D7D2ABED}" type="parTrans" cxnId="{28A82C1E-61E9-4272-AA1F-6BB04A1260F0}">
      <dgm:prSet/>
      <dgm:spPr/>
      <dgm:t>
        <a:bodyPr/>
        <a:lstStyle/>
        <a:p>
          <a:endParaRPr lang="en-US"/>
        </a:p>
      </dgm:t>
    </dgm:pt>
    <dgm:pt modelId="{1A4DE746-B215-41B2-9E64-676710580002}" type="sibTrans" cxnId="{28A82C1E-61E9-4272-AA1F-6BB04A1260F0}">
      <dgm:prSet/>
      <dgm:spPr/>
      <dgm:t>
        <a:bodyPr/>
        <a:lstStyle/>
        <a:p>
          <a:endParaRPr lang="en-US"/>
        </a:p>
      </dgm:t>
    </dgm:pt>
    <dgm:pt modelId="{6ED244E1-F87C-4511-86F3-6BF450600B0E}">
      <dgm:prSet phldrT="[Text]"/>
      <dgm:spPr/>
      <dgm:t>
        <a:bodyPr/>
        <a:lstStyle/>
        <a:p>
          <a:r>
            <a:rPr lang="en-US" dirty="0" smtClean="0"/>
            <a:t>analyze</a:t>
          </a:r>
          <a:endParaRPr lang="en-US" dirty="0"/>
        </a:p>
      </dgm:t>
    </dgm:pt>
    <dgm:pt modelId="{55E07B08-BF4D-4611-B83A-3360631C5996}" type="parTrans" cxnId="{51B0C3F7-38A5-476E-A4AF-1A3657AF7422}">
      <dgm:prSet/>
      <dgm:spPr/>
      <dgm:t>
        <a:bodyPr/>
        <a:lstStyle/>
        <a:p>
          <a:endParaRPr lang="en-US"/>
        </a:p>
      </dgm:t>
    </dgm:pt>
    <dgm:pt modelId="{7CDC0467-C272-4A55-A41C-92CA36D458F6}" type="sibTrans" cxnId="{51B0C3F7-38A5-476E-A4AF-1A3657AF7422}">
      <dgm:prSet/>
      <dgm:spPr/>
      <dgm:t>
        <a:bodyPr/>
        <a:lstStyle/>
        <a:p>
          <a:endParaRPr lang="en-US"/>
        </a:p>
      </dgm:t>
    </dgm:pt>
    <dgm:pt modelId="{75804FC8-5277-4619-8A3E-43C7E68AF268}">
      <dgm:prSet phldrT="[Text]"/>
      <dgm:spPr/>
      <dgm:t>
        <a:bodyPr/>
        <a:lstStyle/>
        <a:p>
          <a:r>
            <a:rPr lang="en-US" dirty="0" smtClean="0"/>
            <a:t>deploy</a:t>
          </a:r>
          <a:endParaRPr lang="en-US" dirty="0"/>
        </a:p>
      </dgm:t>
    </dgm:pt>
    <dgm:pt modelId="{3E585F43-613E-45F9-8E1E-F81E3B03DEB3}" type="parTrans" cxnId="{621EC361-5EF8-4533-97F9-E447C263B2DD}">
      <dgm:prSet/>
      <dgm:spPr/>
      <dgm:t>
        <a:bodyPr/>
        <a:lstStyle/>
        <a:p>
          <a:endParaRPr lang="en-US"/>
        </a:p>
      </dgm:t>
    </dgm:pt>
    <dgm:pt modelId="{BB42163D-AB60-45DB-B422-D63307A568BF}" type="sibTrans" cxnId="{621EC361-5EF8-4533-97F9-E447C263B2DD}">
      <dgm:prSet/>
      <dgm:spPr/>
      <dgm:t>
        <a:bodyPr/>
        <a:lstStyle/>
        <a:p>
          <a:endParaRPr lang="en-US"/>
        </a:p>
      </dgm:t>
    </dgm:pt>
    <dgm:pt modelId="{04F0689F-E80A-4D8B-AF29-D87351A3EDDA}" type="pres">
      <dgm:prSet presAssocID="{EB04E9FA-A541-420A-92A0-1C1FB64F2816}" presName="cycle" presStyleCnt="0">
        <dgm:presLayoutVars>
          <dgm:dir/>
          <dgm:resizeHandles val="exact"/>
        </dgm:presLayoutVars>
      </dgm:prSet>
      <dgm:spPr/>
    </dgm:pt>
    <dgm:pt modelId="{12AF6947-5D04-4816-99B8-A82E7C6EDA63}" type="pres">
      <dgm:prSet presAssocID="{AAADC598-E5D7-4466-B657-7B4240AE77F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14E7AA-0722-48B2-AEEC-C3A738F74638}" type="pres">
      <dgm:prSet presAssocID="{1ED7B6B7-D2D1-42CA-9982-9FEEC0D7057D}" presName="sibTrans" presStyleLbl="sibTrans2D1" presStyleIdx="0" presStyleCnt="5"/>
      <dgm:spPr/>
    </dgm:pt>
    <dgm:pt modelId="{464D7BE1-2521-4C9F-8A9F-0BB3B2022CBA}" type="pres">
      <dgm:prSet presAssocID="{1ED7B6B7-D2D1-42CA-9982-9FEEC0D7057D}" presName="connectorText" presStyleLbl="sibTrans2D1" presStyleIdx="0" presStyleCnt="5"/>
      <dgm:spPr/>
    </dgm:pt>
    <dgm:pt modelId="{7456118B-B094-4ED1-AB58-FA97FA3E8236}" type="pres">
      <dgm:prSet presAssocID="{0B92FC74-A88A-411A-ABB9-30F4494E0DE1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4889BD-AAE2-483A-B167-783D9674CE81}" type="pres">
      <dgm:prSet presAssocID="{C1D5ECAC-FBB6-49E3-8EB1-E47C2A1902A1}" presName="sibTrans" presStyleLbl="sibTrans2D1" presStyleIdx="1" presStyleCnt="5"/>
      <dgm:spPr/>
    </dgm:pt>
    <dgm:pt modelId="{299067E2-AC1C-4723-AE80-189F32618D0A}" type="pres">
      <dgm:prSet presAssocID="{C1D5ECAC-FBB6-49E3-8EB1-E47C2A1902A1}" presName="connectorText" presStyleLbl="sibTrans2D1" presStyleIdx="1" presStyleCnt="5"/>
      <dgm:spPr/>
    </dgm:pt>
    <dgm:pt modelId="{B98537FE-CAE7-41B5-8ADD-E64727D53F6F}" type="pres">
      <dgm:prSet presAssocID="{8C68780D-ADAE-4BE2-BB4C-A6E672758CC7}" presName="node" presStyleLbl="node1" presStyleIdx="2" presStyleCnt="5">
        <dgm:presLayoutVars>
          <dgm:bulletEnabled val="1"/>
        </dgm:presLayoutVars>
      </dgm:prSet>
      <dgm:spPr/>
    </dgm:pt>
    <dgm:pt modelId="{94E87E65-3CBE-45B9-B066-9EB345689233}" type="pres">
      <dgm:prSet presAssocID="{1A4DE746-B215-41B2-9E64-676710580002}" presName="sibTrans" presStyleLbl="sibTrans2D1" presStyleIdx="2" presStyleCnt="5"/>
      <dgm:spPr/>
    </dgm:pt>
    <dgm:pt modelId="{85AEFD3E-019A-4A9C-86FA-6F86DD95B69E}" type="pres">
      <dgm:prSet presAssocID="{1A4DE746-B215-41B2-9E64-676710580002}" presName="connectorText" presStyleLbl="sibTrans2D1" presStyleIdx="2" presStyleCnt="5"/>
      <dgm:spPr/>
    </dgm:pt>
    <dgm:pt modelId="{5A653BEA-85D4-4639-9AEB-505E5F7DEAB2}" type="pres">
      <dgm:prSet presAssocID="{6ED244E1-F87C-4511-86F3-6BF450600B0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672D1B-8242-43FB-A6D8-B1FF51E9BF01}" type="pres">
      <dgm:prSet presAssocID="{7CDC0467-C272-4A55-A41C-92CA36D458F6}" presName="sibTrans" presStyleLbl="sibTrans2D1" presStyleIdx="3" presStyleCnt="5"/>
      <dgm:spPr/>
    </dgm:pt>
    <dgm:pt modelId="{D919D51F-170D-483E-B4D6-AB5D3D6B1F24}" type="pres">
      <dgm:prSet presAssocID="{7CDC0467-C272-4A55-A41C-92CA36D458F6}" presName="connectorText" presStyleLbl="sibTrans2D1" presStyleIdx="3" presStyleCnt="5"/>
      <dgm:spPr/>
    </dgm:pt>
    <dgm:pt modelId="{DCB3A425-DCC4-413E-AD7D-127D701E2F36}" type="pres">
      <dgm:prSet presAssocID="{75804FC8-5277-4619-8A3E-43C7E68AF26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D22987-9822-4A15-80F9-E67E4A6D45F5}" type="pres">
      <dgm:prSet presAssocID="{BB42163D-AB60-45DB-B422-D63307A568BF}" presName="sibTrans" presStyleLbl="sibTrans2D1" presStyleIdx="4" presStyleCnt="5"/>
      <dgm:spPr/>
    </dgm:pt>
    <dgm:pt modelId="{951AC3E7-BF1D-48E9-B442-FC13D49E3A34}" type="pres">
      <dgm:prSet presAssocID="{BB42163D-AB60-45DB-B422-D63307A568BF}" presName="connectorText" presStyleLbl="sibTrans2D1" presStyleIdx="4" presStyleCnt="5"/>
      <dgm:spPr/>
    </dgm:pt>
  </dgm:ptLst>
  <dgm:cxnLst>
    <dgm:cxn modelId="{5271FB68-F975-40A1-9B0E-53C66D50EE83}" type="presOf" srcId="{1ED7B6B7-D2D1-42CA-9982-9FEEC0D7057D}" destId="{5814E7AA-0722-48B2-AEEC-C3A738F74638}" srcOrd="0" destOrd="0" presId="urn:microsoft.com/office/officeart/2005/8/layout/cycle2"/>
    <dgm:cxn modelId="{7F88B616-844D-45AE-B5DF-7FDD0AFC8A08}" type="presOf" srcId="{1A4DE746-B215-41B2-9E64-676710580002}" destId="{85AEFD3E-019A-4A9C-86FA-6F86DD95B69E}" srcOrd="1" destOrd="0" presId="urn:microsoft.com/office/officeart/2005/8/layout/cycle2"/>
    <dgm:cxn modelId="{371E571A-6D70-41A3-8049-E38ED59F84EE}" type="presOf" srcId="{7CDC0467-C272-4A55-A41C-92CA36D458F6}" destId="{D919D51F-170D-483E-B4D6-AB5D3D6B1F24}" srcOrd="1" destOrd="0" presId="urn:microsoft.com/office/officeart/2005/8/layout/cycle2"/>
    <dgm:cxn modelId="{A3E5B7F7-A7D5-4C39-9809-7E2E9160AD85}" srcId="{EB04E9FA-A541-420A-92A0-1C1FB64F2816}" destId="{AAADC598-E5D7-4466-B657-7B4240AE77FC}" srcOrd="0" destOrd="0" parTransId="{CAFDB8D1-7143-4CC7-8385-6CB2F17A21B5}" sibTransId="{1ED7B6B7-D2D1-42CA-9982-9FEEC0D7057D}"/>
    <dgm:cxn modelId="{AB783DCB-0292-4843-931F-E702EB10B771}" type="presOf" srcId="{C1D5ECAC-FBB6-49E3-8EB1-E47C2A1902A1}" destId="{299067E2-AC1C-4723-AE80-189F32618D0A}" srcOrd="1" destOrd="0" presId="urn:microsoft.com/office/officeart/2005/8/layout/cycle2"/>
    <dgm:cxn modelId="{21E38D2C-47D4-481E-B31E-57CD327E1814}" type="presOf" srcId="{8C68780D-ADAE-4BE2-BB4C-A6E672758CC7}" destId="{B98537FE-CAE7-41B5-8ADD-E64727D53F6F}" srcOrd="0" destOrd="0" presId="urn:microsoft.com/office/officeart/2005/8/layout/cycle2"/>
    <dgm:cxn modelId="{D026673D-3E85-4714-89DB-BE9D53F803D1}" type="presOf" srcId="{1ED7B6B7-D2D1-42CA-9982-9FEEC0D7057D}" destId="{464D7BE1-2521-4C9F-8A9F-0BB3B2022CBA}" srcOrd="1" destOrd="0" presId="urn:microsoft.com/office/officeart/2005/8/layout/cycle2"/>
    <dgm:cxn modelId="{7A93E282-AE66-4EFE-9472-51F1C2DAF81E}" type="presOf" srcId="{C1D5ECAC-FBB6-49E3-8EB1-E47C2A1902A1}" destId="{EE4889BD-AAE2-483A-B167-783D9674CE81}" srcOrd="0" destOrd="0" presId="urn:microsoft.com/office/officeart/2005/8/layout/cycle2"/>
    <dgm:cxn modelId="{733BDF4E-D3A0-4A2E-A674-95322C7A814B}" type="presOf" srcId="{BB42163D-AB60-45DB-B422-D63307A568BF}" destId="{951AC3E7-BF1D-48E9-B442-FC13D49E3A34}" srcOrd="1" destOrd="0" presId="urn:microsoft.com/office/officeart/2005/8/layout/cycle2"/>
    <dgm:cxn modelId="{7887CC50-8831-4775-A622-50F323BF17E4}" srcId="{EB04E9FA-A541-420A-92A0-1C1FB64F2816}" destId="{0B92FC74-A88A-411A-ABB9-30F4494E0DE1}" srcOrd="1" destOrd="0" parTransId="{35E7C4C5-6DB6-4C28-A101-C8B35E6DD282}" sibTransId="{C1D5ECAC-FBB6-49E3-8EB1-E47C2A1902A1}"/>
    <dgm:cxn modelId="{3AE5450E-061F-4FB3-B5E6-F71C0CB38C45}" type="presOf" srcId="{0B92FC74-A88A-411A-ABB9-30F4494E0DE1}" destId="{7456118B-B094-4ED1-AB58-FA97FA3E8236}" srcOrd="0" destOrd="0" presId="urn:microsoft.com/office/officeart/2005/8/layout/cycle2"/>
    <dgm:cxn modelId="{914B5CFE-2A0B-493C-9D3E-DFDF7597976D}" type="presOf" srcId="{1A4DE746-B215-41B2-9E64-676710580002}" destId="{94E87E65-3CBE-45B9-B066-9EB345689233}" srcOrd="0" destOrd="0" presId="urn:microsoft.com/office/officeart/2005/8/layout/cycle2"/>
    <dgm:cxn modelId="{887B118F-8A44-433D-B9F7-3E19ACF09511}" type="presOf" srcId="{7CDC0467-C272-4A55-A41C-92CA36D458F6}" destId="{F0672D1B-8242-43FB-A6D8-B1FF51E9BF01}" srcOrd="0" destOrd="0" presId="urn:microsoft.com/office/officeart/2005/8/layout/cycle2"/>
    <dgm:cxn modelId="{621EC361-5EF8-4533-97F9-E447C263B2DD}" srcId="{EB04E9FA-A541-420A-92A0-1C1FB64F2816}" destId="{75804FC8-5277-4619-8A3E-43C7E68AF268}" srcOrd="4" destOrd="0" parTransId="{3E585F43-613E-45F9-8E1E-F81E3B03DEB3}" sibTransId="{BB42163D-AB60-45DB-B422-D63307A568BF}"/>
    <dgm:cxn modelId="{290F2BD6-D8FD-4149-A405-8AFD3BF6315C}" type="presOf" srcId="{EB04E9FA-A541-420A-92A0-1C1FB64F2816}" destId="{04F0689F-E80A-4D8B-AF29-D87351A3EDDA}" srcOrd="0" destOrd="0" presId="urn:microsoft.com/office/officeart/2005/8/layout/cycle2"/>
    <dgm:cxn modelId="{DF910E3D-9F43-40BC-8BAD-DBB5BE567134}" type="presOf" srcId="{6ED244E1-F87C-4511-86F3-6BF450600B0E}" destId="{5A653BEA-85D4-4639-9AEB-505E5F7DEAB2}" srcOrd="0" destOrd="0" presId="urn:microsoft.com/office/officeart/2005/8/layout/cycle2"/>
    <dgm:cxn modelId="{6E808CA6-66FE-4C43-9413-A3BD46A3B2FE}" type="presOf" srcId="{75804FC8-5277-4619-8A3E-43C7E68AF268}" destId="{DCB3A425-DCC4-413E-AD7D-127D701E2F36}" srcOrd="0" destOrd="0" presId="urn:microsoft.com/office/officeart/2005/8/layout/cycle2"/>
    <dgm:cxn modelId="{28A82C1E-61E9-4272-AA1F-6BB04A1260F0}" srcId="{EB04E9FA-A541-420A-92A0-1C1FB64F2816}" destId="{8C68780D-ADAE-4BE2-BB4C-A6E672758CC7}" srcOrd="2" destOrd="0" parTransId="{82383A08-7444-4653-BAAE-C609D7D2ABED}" sibTransId="{1A4DE746-B215-41B2-9E64-676710580002}"/>
    <dgm:cxn modelId="{6A35E28B-2FBD-4624-A2E8-B58A25F28E86}" type="presOf" srcId="{BB42163D-AB60-45DB-B422-D63307A568BF}" destId="{91D22987-9822-4A15-80F9-E67E4A6D45F5}" srcOrd="0" destOrd="0" presId="urn:microsoft.com/office/officeart/2005/8/layout/cycle2"/>
    <dgm:cxn modelId="{EB76D8F8-2DFB-4FB7-AA9E-21B34C3B95DD}" type="presOf" srcId="{AAADC598-E5D7-4466-B657-7B4240AE77FC}" destId="{12AF6947-5D04-4816-99B8-A82E7C6EDA63}" srcOrd="0" destOrd="0" presId="urn:microsoft.com/office/officeart/2005/8/layout/cycle2"/>
    <dgm:cxn modelId="{51B0C3F7-38A5-476E-A4AF-1A3657AF7422}" srcId="{EB04E9FA-A541-420A-92A0-1C1FB64F2816}" destId="{6ED244E1-F87C-4511-86F3-6BF450600B0E}" srcOrd="3" destOrd="0" parTransId="{55E07B08-BF4D-4611-B83A-3360631C5996}" sibTransId="{7CDC0467-C272-4A55-A41C-92CA36D458F6}"/>
    <dgm:cxn modelId="{A78C472D-F0B2-40A8-8AD7-5AB7905DEA91}" type="presParOf" srcId="{04F0689F-E80A-4D8B-AF29-D87351A3EDDA}" destId="{12AF6947-5D04-4816-99B8-A82E7C6EDA63}" srcOrd="0" destOrd="0" presId="urn:microsoft.com/office/officeart/2005/8/layout/cycle2"/>
    <dgm:cxn modelId="{260E4C1E-3862-4696-88EA-2290C196AA95}" type="presParOf" srcId="{04F0689F-E80A-4D8B-AF29-D87351A3EDDA}" destId="{5814E7AA-0722-48B2-AEEC-C3A738F74638}" srcOrd="1" destOrd="0" presId="urn:microsoft.com/office/officeart/2005/8/layout/cycle2"/>
    <dgm:cxn modelId="{4DD965F7-101D-48B9-97DF-2F2C2CD796C1}" type="presParOf" srcId="{5814E7AA-0722-48B2-AEEC-C3A738F74638}" destId="{464D7BE1-2521-4C9F-8A9F-0BB3B2022CBA}" srcOrd="0" destOrd="0" presId="urn:microsoft.com/office/officeart/2005/8/layout/cycle2"/>
    <dgm:cxn modelId="{F0631468-D7C9-454B-9DD8-8BB7907DDF4C}" type="presParOf" srcId="{04F0689F-E80A-4D8B-AF29-D87351A3EDDA}" destId="{7456118B-B094-4ED1-AB58-FA97FA3E8236}" srcOrd="2" destOrd="0" presId="urn:microsoft.com/office/officeart/2005/8/layout/cycle2"/>
    <dgm:cxn modelId="{65EBDB42-F184-4E79-9CAB-F51B7C65592D}" type="presParOf" srcId="{04F0689F-E80A-4D8B-AF29-D87351A3EDDA}" destId="{EE4889BD-AAE2-483A-B167-783D9674CE81}" srcOrd="3" destOrd="0" presId="urn:microsoft.com/office/officeart/2005/8/layout/cycle2"/>
    <dgm:cxn modelId="{196727AF-E6B4-4BBA-86AE-E92929CD9B88}" type="presParOf" srcId="{EE4889BD-AAE2-483A-B167-783D9674CE81}" destId="{299067E2-AC1C-4723-AE80-189F32618D0A}" srcOrd="0" destOrd="0" presId="urn:microsoft.com/office/officeart/2005/8/layout/cycle2"/>
    <dgm:cxn modelId="{4453BAB7-432D-4A5C-A85F-B91E603BB870}" type="presParOf" srcId="{04F0689F-E80A-4D8B-AF29-D87351A3EDDA}" destId="{B98537FE-CAE7-41B5-8ADD-E64727D53F6F}" srcOrd="4" destOrd="0" presId="urn:microsoft.com/office/officeart/2005/8/layout/cycle2"/>
    <dgm:cxn modelId="{387EFE93-D486-4709-B6EE-CCE22B6346E4}" type="presParOf" srcId="{04F0689F-E80A-4D8B-AF29-D87351A3EDDA}" destId="{94E87E65-3CBE-45B9-B066-9EB345689233}" srcOrd="5" destOrd="0" presId="urn:microsoft.com/office/officeart/2005/8/layout/cycle2"/>
    <dgm:cxn modelId="{82931EB6-F335-4217-B9B3-C95B9173DAB6}" type="presParOf" srcId="{94E87E65-3CBE-45B9-B066-9EB345689233}" destId="{85AEFD3E-019A-4A9C-86FA-6F86DD95B69E}" srcOrd="0" destOrd="0" presId="urn:microsoft.com/office/officeart/2005/8/layout/cycle2"/>
    <dgm:cxn modelId="{6F725B51-508B-4A12-8718-3A62729F50B9}" type="presParOf" srcId="{04F0689F-E80A-4D8B-AF29-D87351A3EDDA}" destId="{5A653BEA-85D4-4639-9AEB-505E5F7DEAB2}" srcOrd="6" destOrd="0" presId="urn:microsoft.com/office/officeart/2005/8/layout/cycle2"/>
    <dgm:cxn modelId="{73BD3563-9891-4E15-82FA-F8FCCB8647A2}" type="presParOf" srcId="{04F0689F-E80A-4D8B-AF29-D87351A3EDDA}" destId="{F0672D1B-8242-43FB-A6D8-B1FF51E9BF01}" srcOrd="7" destOrd="0" presId="urn:microsoft.com/office/officeart/2005/8/layout/cycle2"/>
    <dgm:cxn modelId="{763B21C3-E3FB-4DD1-A1C0-23F3ED40E624}" type="presParOf" srcId="{F0672D1B-8242-43FB-A6D8-B1FF51E9BF01}" destId="{D919D51F-170D-483E-B4D6-AB5D3D6B1F24}" srcOrd="0" destOrd="0" presId="urn:microsoft.com/office/officeart/2005/8/layout/cycle2"/>
    <dgm:cxn modelId="{BD208735-F87D-4765-8505-F6A470864A19}" type="presParOf" srcId="{04F0689F-E80A-4D8B-AF29-D87351A3EDDA}" destId="{DCB3A425-DCC4-413E-AD7D-127D701E2F36}" srcOrd="8" destOrd="0" presId="urn:microsoft.com/office/officeart/2005/8/layout/cycle2"/>
    <dgm:cxn modelId="{65F7666A-F13A-4A65-80AC-5B38ED7D7E4C}" type="presParOf" srcId="{04F0689F-E80A-4D8B-AF29-D87351A3EDDA}" destId="{91D22987-9822-4A15-80F9-E67E4A6D45F5}" srcOrd="9" destOrd="0" presId="urn:microsoft.com/office/officeart/2005/8/layout/cycle2"/>
    <dgm:cxn modelId="{A9DCCDBC-D729-4B78-AF04-E690955F629D}" type="presParOf" srcId="{91D22987-9822-4A15-80F9-E67E4A6D45F5}" destId="{951AC3E7-BF1D-48E9-B442-FC13D49E3A3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F6947-5D04-4816-99B8-A82E7C6EDA63}">
      <dsp:nvSpPr>
        <dsp:cNvPr id="0" name=""/>
        <dsp:cNvSpPr/>
      </dsp:nvSpPr>
      <dsp:spPr>
        <a:xfrm>
          <a:off x="1861708" y="179"/>
          <a:ext cx="802136" cy="8021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Commit code</a:t>
          </a:r>
          <a:endParaRPr lang="en-US" sz="1300" kern="1200" dirty="0"/>
        </a:p>
      </dsp:txBody>
      <dsp:txXfrm>
        <a:off x="1979178" y="117649"/>
        <a:ext cx="567196" cy="567196"/>
      </dsp:txXfrm>
    </dsp:sp>
    <dsp:sp modelId="{5814E7AA-0722-48B2-AEEC-C3A738F74638}">
      <dsp:nvSpPr>
        <dsp:cNvPr id="0" name=""/>
        <dsp:cNvSpPr/>
      </dsp:nvSpPr>
      <dsp:spPr>
        <a:xfrm rot="2160000">
          <a:off x="2638405" y="616124"/>
          <a:ext cx="212864" cy="2707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644503" y="651500"/>
        <a:ext cx="149005" cy="162433"/>
      </dsp:txXfrm>
    </dsp:sp>
    <dsp:sp modelId="{7456118B-B094-4ED1-AB58-FA97FA3E8236}">
      <dsp:nvSpPr>
        <dsp:cNvPr id="0" name=""/>
        <dsp:cNvSpPr/>
      </dsp:nvSpPr>
      <dsp:spPr>
        <a:xfrm>
          <a:off x="2835577" y="707736"/>
          <a:ext cx="802136" cy="8021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Build</a:t>
          </a:r>
          <a:endParaRPr lang="en-US" sz="1300" kern="1200" dirty="0"/>
        </a:p>
      </dsp:txBody>
      <dsp:txXfrm>
        <a:off x="2953047" y="825206"/>
        <a:ext cx="567196" cy="567196"/>
      </dsp:txXfrm>
    </dsp:sp>
    <dsp:sp modelId="{EE4889BD-AAE2-483A-B167-783D9674CE81}">
      <dsp:nvSpPr>
        <dsp:cNvPr id="0" name=""/>
        <dsp:cNvSpPr/>
      </dsp:nvSpPr>
      <dsp:spPr>
        <a:xfrm rot="6480000">
          <a:off x="2946082" y="1540140"/>
          <a:ext cx="212864" cy="2707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2987878" y="1563917"/>
        <a:ext cx="149005" cy="162433"/>
      </dsp:txXfrm>
    </dsp:sp>
    <dsp:sp modelId="{B98537FE-CAE7-41B5-8ADD-E64727D53F6F}">
      <dsp:nvSpPr>
        <dsp:cNvPr id="0" name=""/>
        <dsp:cNvSpPr/>
      </dsp:nvSpPr>
      <dsp:spPr>
        <a:xfrm>
          <a:off x="2463592" y="1852587"/>
          <a:ext cx="802136" cy="8021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test</a:t>
          </a:r>
          <a:endParaRPr lang="en-US" sz="1300" kern="1200" dirty="0"/>
        </a:p>
      </dsp:txBody>
      <dsp:txXfrm>
        <a:off x="2581062" y="1970057"/>
        <a:ext cx="567196" cy="567196"/>
      </dsp:txXfrm>
    </dsp:sp>
    <dsp:sp modelId="{94E87E65-3CBE-45B9-B066-9EB345689233}">
      <dsp:nvSpPr>
        <dsp:cNvPr id="0" name=""/>
        <dsp:cNvSpPr/>
      </dsp:nvSpPr>
      <dsp:spPr>
        <a:xfrm rot="10800000">
          <a:off x="2162369" y="2118295"/>
          <a:ext cx="212864" cy="2707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2226228" y="2172439"/>
        <a:ext cx="149005" cy="162433"/>
      </dsp:txXfrm>
    </dsp:sp>
    <dsp:sp modelId="{5A653BEA-85D4-4639-9AEB-505E5F7DEAB2}">
      <dsp:nvSpPr>
        <dsp:cNvPr id="0" name=""/>
        <dsp:cNvSpPr/>
      </dsp:nvSpPr>
      <dsp:spPr>
        <a:xfrm>
          <a:off x="1259824" y="1852587"/>
          <a:ext cx="802136" cy="8021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analyze</a:t>
          </a:r>
          <a:endParaRPr lang="en-US" sz="1300" kern="1200" dirty="0"/>
        </a:p>
      </dsp:txBody>
      <dsp:txXfrm>
        <a:off x="1377294" y="1970057"/>
        <a:ext cx="567196" cy="567196"/>
      </dsp:txXfrm>
    </dsp:sp>
    <dsp:sp modelId="{F0672D1B-8242-43FB-A6D8-B1FF51E9BF01}">
      <dsp:nvSpPr>
        <dsp:cNvPr id="0" name=""/>
        <dsp:cNvSpPr/>
      </dsp:nvSpPr>
      <dsp:spPr>
        <a:xfrm rot="15120000">
          <a:off x="1370330" y="1551599"/>
          <a:ext cx="212864" cy="2707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1412126" y="1636110"/>
        <a:ext cx="149005" cy="162433"/>
      </dsp:txXfrm>
    </dsp:sp>
    <dsp:sp modelId="{DCB3A425-DCC4-413E-AD7D-127D701E2F36}">
      <dsp:nvSpPr>
        <dsp:cNvPr id="0" name=""/>
        <dsp:cNvSpPr/>
      </dsp:nvSpPr>
      <dsp:spPr>
        <a:xfrm>
          <a:off x="887839" y="707736"/>
          <a:ext cx="802136" cy="8021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deploy</a:t>
          </a:r>
          <a:endParaRPr lang="en-US" sz="1300" kern="1200" dirty="0"/>
        </a:p>
      </dsp:txBody>
      <dsp:txXfrm>
        <a:off x="1005309" y="825206"/>
        <a:ext cx="567196" cy="567196"/>
      </dsp:txXfrm>
    </dsp:sp>
    <dsp:sp modelId="{91D22987-9822-4A15-80F9-E67E4A6D45F5}">
      <dsp:nvSpPr>
        <dsp:cNvPr id="0" name=""/>
        <dsp:cNvSpPr/>
      </dsp:nvSpPr>
      <dsp:spPr>
        <a:xfrm rot="19440000">
          <a:off x="1664536" y="623206"/>
          <a:ext cx="212864" cy="2707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670634" y="696118"/>
        <a:ext cx="149005" cy="162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07/04/2023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07/04/2023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07/04/2023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07/04/2023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Ci/Cd Significance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Mohammed Alghamdi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350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75954" y="2899954"/>
            <a:ext cx="8961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 What is Ci/Cd Pipeline</a:t>
            </a:r>
          </a:p>
          <a:p>
            <a:r>
              <a:rPr lang="en-US" dirty="0" smtClean="0"/>
              <a:t>2- Ci/Cd Pipelines benefits</a:t>
            </a:r>
          </a:p>
          <a:p>
            <a:r>
              <a:rPr lang="en-US" dirty="0" smtClean="0"/>
              <a:t>3-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6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Ci/Cd Pipeline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1196" y="2551611"/>
            <a:ext cx="896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is an automation pipeline for the process of code </a:t>
            </a:r>
            <a:r>
              <a:rPr lang="en-US" dirty="0" err="1" smtClean="0"/>
              <a:t>delievery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93692501"/>
              </p:ext>
            </p:extLst>
          </p:nvPr>
        </p:nvGraphicFramePr>
        <p:xfrm>
          <a:off x="3825966" y="3291841"/>
          <a:ext cx="4525554" cy="2654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436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Ci/Cd Pipeline Benefits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75954" y="2603863"/>
            <a:ext cx="8961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 It significantly reduces the time to integrate different working codes.</a:t>
            </a:r>
          </a:p>
          <a:p>
            <a:r>
              <a:rPr lang="en-US" dirty="0" smtClean="0"/>
              <a:t>2- It makes deploying a tested code a lot faster</a:t>
            </a:r>
          </a:p>
          <a:p>
            <a:r>
              <a:rPr lang="en-US" dirty="0" smtClean="0"/>
              <a:t>3- The process becomes easier to monitor and audit.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90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75954" y="2899954"/>
            <a:ext cx="896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None!!!! As a matter of fact, </a:t>
            </a:r>
            <a:r>
              <a:rPr lang="en-US" smtClean="0"/>
              <a:t>it saves cost.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54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5750" y="2934789"/>
            <a:ext cx="60063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/>
              <a:t>Thank you for listening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914473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</TotalTime>
  <Words>90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Ci/Cd Significance</vt:lpstr>
      <vt:lpstr>Agenda</vt:lpstr>
      <vt:lpstr>What is Ci/Cd Pipeline</vt:lpstr>
      <vt:lpstr>Ci/Cd Pipeline Benefits</vt:lpstr>
      <vt:lpstr>Cost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Ci/Cd Significance</dc:title>
  <dc:creator>Mohammed Abdulrahman S Alghamdi</dc:creator>
  <cp:lastModifiedBy>Mohammed Abdulrahman S Alghamdi</cp:lastModifiedBy>
  <cp:revision>2</cp:revision>
  <dcterms:created xsi:type="dcterms:W3CDTF">2023-04-07T19:41:57Z</dcterms:created>
  <dcterms:modified xsi:type="dcterms:W3CDTF">2023-04-07T19:55:51Z</dcterms:modified>
</cp:coreProperties>
</file>