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7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6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25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41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74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2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7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5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28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46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60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12D9C4-3C5C-49E9-A658-1EF664A611BD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4A40DE-0FA9-4339-BE3D-EF6BAB1551A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6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AD3B-8F7F-4109-A8A0-7417F74D7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431800"/>
            <a:ext cx="4301067" cy="2346325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Goods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5327A-4D1E-4E26-900E-BF3703EAE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GB" dirty="0"/>
              <a:t>Bootcamp data science (T5):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Mohammed Al </a:t>
            </a:r>
            <a:r>
              <a:rPr lang="en-GB" dirty="0" err="1"/>
              <a:t>shehri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045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2334-4F44-4B37-9928-7DE236CC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637E1-6B90-4EC9-BE29-301C8E69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1- Python.</a:t>
            </a:r>
          </a:p>
          <a:p>
            <a:r>
              <a:rPr lang="en-GB" dirty="0"/>
              <a:t>2- Pandas.</a:t>
            </a:r>
          </a:p>
          <a:p>
            <a:r>
              <a:rPr lang="en-GB" dirty="0"/>
              <a:t>3- </a:t>
            </a:r>
            <a:r>
              <a:rPr lang="en-GB" dirty="0" err="1"/>
              <a:t>Numpy</a:t>
            </a:r>
            <a:r>
              <a:rPr lang="en-GB" dirty="0"/>
              <a:t>.</a:t>
            </a:r>
          </a:p>
          <a:p>
            <a:r>
              <a:rPr lang="en-GB" dirty="0"/>
              <a:t>4- </a:t>
            </a:r>
            <a:r>
              <a:rPr lang="en-GB" dirty="0" err="1"/>
              <a:t>Matplotlip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21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7275C-B788-4F41-BA02-BBB3BEB3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Thanks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E656359F-F1B9-44B0-8B44-63D34DD15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970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F8080-270B-43A6-AAF0-0309A1F8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accent2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498D-B462-4912-97CC-0649DBF8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r>
              <a:rPr lang="en-GB" dirty="0"/>
              <a:t>I have chosen a dataset that contains import and export information from 2014 until June 2021,</a:t>
            </a:r>
          </a:p>
          <a:p>
            <a:r>
              <a:rPr lang="en-GB" dirty="0"/>
              <a:t>Such as date, country of export and imports, values of import and export.</a:t>
            </a:r>
          </a:p>
          <a:p>
            <a:r>
              <a:rPr lang="en-GB" dirty="0"/>
              <a:t>The dataset contains more than 100K rows and 7 columns.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4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9659-9382-4C8A-A21B-97899ACB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DD30-2E9B-4BFB-A6AC-7FA17EC5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Cleaning data: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Dropping rows using “</a:t>
            </a:r>
            <a:r>
              <a:rPr lang="en-GB" sz="2400" dirty="0" err="1"/>
              <a:t>df.dropna</a:t>
            </a:r>
            <a:r>
              <a:rPr lang="en-GB" sz="2400" dirty="0"/>
              <a:t>()” to remove rows containing </a:t>
            </a:r>
            <a:r>
              <a:rPr lang="en-GB" sz="2400" dirty="0" err="1"/>
              <a:t>NaN</a:t>
            </a:r>
            <a:r>
              <a:rPr lang="en-GB" sz="2400" dirty="0"/>
              <a:t> value(s)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Remove unwanted countries code ( code that does not belong to any country).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 Remove month from “</a:t>
            </a:r>
            <a:r>
              <a:rPr lang="en-GB" sz="2400" dirty="0" err="1"/>
              <a:t>time_ref</a:t>
            </a:r>
            <a:r>
              <a:rPr lang="en-GB" sz="2400" dirty="0"/>
              <a:t>” column. </a:t>
            </a:r>
          </a:p>
          <a:p>
            <a:pPr marL="0" indent="0">
              <a:buNone/>
            </a:pPr>
            <a:r>
              <a:rPr lang="en-GB" sz="2400" dirty="0"/>
              <a:t> Data preparing: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/>
              <a:t>Rename countries code by country name ( using another CSV file ).</a:t>
            </a:r>
          </a:p>
        </p:txBody>
      </p:sp>
    </p:spTree>
    <p:extLst>
      <p:ext uri="{BB962C8B-B14F-4D97-AF65-F5344CB8AC3E}">
        <p14:creationId xmlns:p14="http://schemas.microsoft.com/office/powerpoint/2010/main" val="8332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1777-ED9E-4673-B77D-ACA57AE9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71926"/>
          </a:xfrm>
        </p:spPr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Top 10 importing countries: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DA8068-3086-4301-BFEC-A072D549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1- in this slide my goal is to find the most imports country that I have in dataset:</a:t>
            </a:r>
          </a:p>
          <a:p>
            <a:r>
              <a:rPr lang="en-GB" sz="2400" dirty="0"/>
              <a:t> </a:t>
            </a:r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347CCF35-3852-4CEE-B59C-5FAFF3FDE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85" y="2253232"/>
            <a:ext cx="630063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9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595D-0C0B-4ABF-8592-B1A78F14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Top 10 exporting countries: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C15C-927B-4B7B-93C0-0D3365A9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sz="2000" dirty="0"/>
              <a:t>- in this slide my aim in here is to find the most </a:t>
            </a:r>
            <a:r>
              <a:rPr lang="en-GB" dirty="0"/>
              <a:t>exports</a:t>
            </a:r>
            <a:r>
              <a:rPr lang="en-GB" sz="2000" dirty="0"/>
              <a:t> country that I have in dataset:</a:t>
            </a:r>
          </a:p>
          <a:p>
            <a:endParaRPr lang="en-GB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58E12E3-6369-4503-86F7-D6B764E8D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14" y="2337689"/>
            <a:ext cx="7278758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8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DC69-0560-4392-ADD2-B25362E4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highest and lowest importing countries 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86AF-D2AC-47C9-B89D-174E1F7C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– </a:t>
            </a:r>
            <a:r>
              <a:rPr lang="en-GB" sz="2000" dirty="0"/>
              <a:t>in this slide my goal is </a:t>
            </a:r>
            <a:r>
              <a:rPr lang="en-US" dirty="0"/>
              <a:t>highest and lowest importing </a:t>
            </a:r>
            <a:r>
              <a:rPr lang="en-GB" sz="2000" dirty="0"/>
              <a:t>countries that I have in dataset:</a:t>
            </a:r>
          </a:p>
          <a:p>
            <a:endParaRPr lang="en-GB" dirty="0"/>
          </a:p>
        </p:txBody>
      </p:sp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20AA7E5F-7751-47D4-94C3-B89794B36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0"/>
          <a:stretch/>
        </p:blipFill>
        <p:spPr>
          <a:xfrm>
            <a:off x="921865" y="3265032"/>
            <a:ext cx="4020297" cy="2476136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4A6CDA2-291E-47B7-919F-60898A5E0B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" r="1867" b="-1"/>
          <a:stretch/>
        </p:blipFill>
        <p:spPr>
          <a:xfrm>
            <a:off x="5651010" y="3108034"/>
            <a:ext cx="4683719" cy="24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1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37E5-8BD4-430A-BC75-E902E133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sz="4400"/>
              <a:t>What are the highest and lowest exporting countries ?</a:t>
            </a:r>
            <a:endParaRPr lang="en-GB" sz="440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551FC505-04FB-4761-8ED0-204AFF2D6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9" r="-1" b="-1"/>
          <a:stretch/>
        </p:blipFill>
        <p:spPr>
          <a:xfrm>
            <a:off x="633999" y="581098"/>
            <a:ext cx="4020297" cy="247613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funnel chart&#10;&#10;Description automatically generated">
            <a:extLst>
              <a:ext uri="{FF2B5EF4-FFF2-40B4-BE49-F238E27FC236}">
                <a16:creationId xmlns:a16="http://schemas.microsoft.com/office/drawing/2014/main" id="{67A13DED-77A0-4418-BF08-2376C518E6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90"/>
          <a:stretch/>
        </p:blipFill>
        <p:spPr>
          <a:xfrm>
            <a:off x="633999" y="3218101"/>
            <a:ext cx="4020296" cy="2476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2D12-CA50-49E5-8B92-A9688CAD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GB"/>
              <a:t>4 - in this slide my goal is </a:t>
            </a:r>
            <a:r>
              <a:rPr lang="en-US" dirty="0"/>
              <a:t>highest and lowest exporting </a:t>
            </a:r>
            <a:r>
              <a:rPr lang="en-GB"/>
              <a:t>countries that I have in dataset:</a:t>
            </a:r>
          </a:p>
          <a:p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0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F330-E966-4F68-B589-CE102AA8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Number Of Imports In Years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BC6B-EA9D-44BE-8974-21AA26C0D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5-  </a:t>
            </a:r>
            <a:r>
              <a:rPr lang="en-GB" sz="2000" dirty="0"/>
              <a:t>in this slide my goal is to see the number of imports in years that I have in dataset:</a:t>
            </a:r>
          </a:p>
          <a:p>
            <a:endParaRPr lang="en-GB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44BB708-5324-4AA8-B992-B725C1D2F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53" y="2630773"/>
            <a:ext cx="5526583" cy="35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9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DC81-D091-4C90-8D31-0987F164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Number Of Exports In Years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2A3F-8B2C-4257-A0E3-172BC3CD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6-  </a:t>
            </a:r>
            <a:r>
              <a:rPr lang="en-GB" sz="2000" dirty="0"/>
              <a:t>in this slide my goal is to see the number of  export in years that I have in dataset:</a:t>
            </a:r>
          </a:p>
          <a:p>
            <a:r>
              <a:rPr lang="en-GB" sz="2000" dirty="0"/>
              <a:t>:</a:t>
            </a:r>
          </a:p>
          <a:p>
            <a:endParaRPr lang="en-GB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AE1ACF2-75F1-40E3-A43D-3C14D6931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60" y="2636029"/>
            <a:ext cx="5531620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313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1006</TotalTime>
  <Words>303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Helvetica Neue</vt:lpstr>
      <vt:lpstr>Wingdings</vt:lpstr>
      <vt:lpstr>Retrospect</vt:lpstr>
      <vt:lpstr>   Goods Data Analysis</vt:lpstr>
      <vt:lpstr>Dataset</vt:lpstr>
      <vt:lpstr>Process data:</vt:lpstr>
      <vt:lpstr>Top 10 importing countries:</vt:lpstr>
      <vt:lpstr>Top 10 exporting countries:</vt:lpstr>
      <vt:lpstr>What are the highest and lowest importing countries ?</vt:lpstr>
      <vt:lpstr>What are the highest and lowest exporting countries ?</vt:lpstr>
      <vt:lpstr>Number Of Imports In Years:</vt:lpstr>
      <vt:lpstr>Number Of Exports In Years</vt:lpstr>
      <vt:lpstr>Tools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Goods Data Analysis</dc:title>
  <dc:creator>Mohammed Alshehri</dc:creator>
  <cp:lastModifiedBy>Mohammed Alshehri</cp:lastModifiedBy>
  <cp:revision>2</cp:revision>
  <dcterms:created xsi:type="dcterms:W3CDTF">2021-11-14T07:59:06Z</dcterms:created>
  <dcterms:modified xsi:type="dcterms:W3CDTF">2021-11-17T23:04:49Z</dcterms:modified>
</cp:coreProperties>
</file>