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04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74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89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8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9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1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12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33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0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6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C350-C4A2-445F-B442-63E89B4F8169}" type="datetimeFigureOut">
              <a:rPr lang="fr-FR" smtClean="0"/>
              <a:t>01/12/2023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69CB-2478-4217-A075-6F776750DA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81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2023-12-01T05:55:19Z</dcterms:created>
  <dcterms:modified xsi:type="dcterms:W3CDTF">2023-12-01T06:20:57Z</dcterms:modified>
</cp:coreProperties>
</file>