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9" r:id="rId3"/>
    <p:sldId id="269" r:id="rId4"/>
    <p:sldId id="258" r:id="rId5"/>
    <p:sldId id="283" r:id="rId6"/>
    <p:sldId id="264" r:id="rId7"/>
    <p:sldId id="287" r:id="rId8"/>
    <p:sldId id="263" r:id="rId9"/>
    <p:sldId id="262" r:id="rId10"/>
    <p:sldId id="312" r:id="rId11"/>
    <p:sldId id="313" r:id="rId12"/>
    <p:sldId id="314" r:id="rId13"/>
  </p:sldIdLst>
  <p:sldSz cx="9144000" cy="5143500" type="screen16x9"/>
  <p:notesSz cx="6858000" cy="9144000"/>
  <p:embeddedFontLst>
    <p:embeddedFont>
      <p:font typeface="Goudy Old Style" pitchFamily="18" charset="0"/>
      <p:regular r:id="rId15"/>
      <p:bold r:id="rId16"/>
      <p:italic r:id="rId17"/>
    </p:embeddedFont>
    <p:embeddedFont>
      <p:font typeface="IBM Plex Sans" charset="0"/>
      <p:regular r:id="rId18"/>
      <p:bold r:id="rId19"/>
      <p:italic r:id="rId20"/>
      <p:boldItalic r:id="rId21"/>
    </p:embeddedFont>
    <p:embeddedFont>
      <p:font typeface="Bai Jamjuree" charset="-34"/>
      <p:regular r:id="rId22"/>
      <p:bold r:id="rId23"/>
      <p:italic r:id="rId24"/>
      <p:boldItalic r:id="rId25"/>
    </p:embeddedFont>
    <p:embeddedFont>
      <p:font typeface="Nunito" charset="0"/>
      <p:regular r:id="rId26"/>
      <p:bold r:id="rId27"/>
      <p:italic r:id="rId28"/>
      <p:boldItalic r:id="rId29"/>
    </p:embeddedFont>
    <p:embeddedFont>
      <p:font typeface="PT Sans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6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A849DFA-594C-418A-83BF-EC08CF13D4BE}">
  <a:tblStyle styleId="{5A849DFA-594C-418A-83BF-EC08CF13D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1152" y="-72"/>
      </p:cViewPr>
      <p:guideLst>
        <p:guide orient="horz" pos="602"/>
      </p:guideLst>
    </p:cSldViewPr>
  </p:slideViewPr>
  <p:outlineViewPr>
    <p:cViewPr>
      <p:scale>
        <a:sx n="33" d="100"/>
        <a:sy n="33" d="100"/>
      </p:scale>
      <p:origin x="306" y="5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38a19fce8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38a19fce8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8c0ad3a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8c0ad3a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8c0ad3a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8c0ad3a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8c0ad3a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8c0ad3a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38d76d7c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38d76d7c2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389d6aba51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389d6aba51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38c0ad3a5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38c0ad3a5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138d76d7c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138d76d7c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38d76d7c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38d76d7c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38d76d7c2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138d76d7c2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38c0ad3a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38c0ad3a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8c0ad3a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8c0ad3a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30550" y="741125"/>
            <a:ext cx="3504600" cy="27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30550" y="3507931"/>
            <a:ext cx="30798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 flipH="1">
            <a:off x="711103" y="1735676"/>
            <a:ext cx="2931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hasCustomPrompt="1"/>
          </p:nvPr>
        </p:nvSpPr>
        <p:spPr>
          <a:xfrm flipH="1">
            <a:off x="3816253" y="1210600"/>
            <a:ext cx="293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2"/>
          </p:nvPr>
        </p:nvSpPr>
        <p:spPr>
          <a:xfrm flipH="1">
            <a:off x="711103" y="4042400"/>
            <a:ext cx="2931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16253" y="3518850"/>
            <a:ext cx="293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4"/>
          </p:nvPr>
        </p:nvSpPr>
        <p:spPr>
          <a:xfrm flipH="1">
            <a:off x="711103" y="2889038"/>
            <a:ext cx="2931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816253" y="2364725"/>
            <a:ext cx="293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6"/>
          </p:nvPr>
        </p:nvSpPr>
        <p:spPr>
          <a:xfrm flipH="1">
            <a:off x="738025" y="1307950"/>
            <a:ext cx="2931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7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title" idx="8"/>
          </p:nvPr>
        </p:nvSpPr>
        <p:spPr>
          <a:xfrm flipH="1">
            <a:off x="738025" y="2462075"/>
            <a:ext cx="2931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 idx="9"/>
          </p:nvPr>
        </p:nvSpPr>
        <p:spPr>
          <a:xfrm flipH="1">
            <a:off x="738025" y="3616200"/>
            <a:ext cx="2931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7839863" y="-614721"/>
            <a:ext cx="1954117" cy="1954117"/>
            <a:chOff x="367385" y="2587838"/>
            <a:chExt cx="2501110" cy="2501110"/>
          </a:xfrm>
        </p:grpSpPr>
        <p:sp>
          <p:nvSpPr>
            <p:cNvPr id="237" name="Google Shape;237;p1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5"/>
          <p:cNvGrpSpPr/>
          <p:nvPr/>
        </p:nvGrpSpPr>
        <p:grpSpPr>
          <a:xfrm rot="8906330" flipH="1">
            <a:off x="34522" y="570947"/>
            <a:ext cx="668364" cy="668662"/>
            <a:chOff x="369195" y="1138234"/>
            <a:chExt cx="1250276" cy="1250833"/>
          </a:xfrm>
        </p:grpSpPr>
        <p:sp>
          <p:nvSpPr>
            <p:cNvPr id="247" name="Google Shape;24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rot="8906619" flipH="1">
            <a:off x="465987" y="114483"/>
            <a:ext cx="495488" cy="495709"/>
            <a:chOff x="369195" y="1138234"/>
            <a:chExt cx="1250276" cy="1250833"/>
          </a:xfrm>
        </p:grpSpPr>
        <p:sp>
          <p:nvSpPr>
            <p:cNvPr id="257" name="Google Shape;25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flipH="1">
            <a:off x="7712070" y="-756484"/>
            <a:ext cx="1954117" cy="1954117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rot="-4499757" flipH="1">
            <a:off x="141064" y="4156514"/>
            <a:ext cx="495499" cy="49571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-4499757" flipH="1">
            <a:off x="546401" y="4559013"/>
            <a:ext cx="495499" cy="49571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 rot="10800000">
            <a:off x="8093070" y="3813451"/>
            <a:ext cx="1954117" cy="1954117"/>
            <a:chOff x="367385" y="2587838"/>
            <a:chExt cx="2501110" cy="2501110"/>
          </a:xfrm>
        </p:grpSpPr>
        <p:sp>
          <p:nvSpPr>
            <p:cNvPr id="322" name="Google Shape;322;p1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8"/>
          <p:cNvGrpSpPr/>
          <p:nvPr/>
        </p:nvGrpSpPr>
        <p:grpSpPr>
          <a:xfrm rot="-6300243">
            <a:off x="141064" y="463626"/>
            <a:ext cx="495499" cy="495719"/>
            <a:chOff x="369195" y="1138234"/>
            <a:chExt cx="1250276" cy="1250833"/>
          </a:xfrm>
        </p:grpSpPr>
        <p:sp>
          <p:nvSpPr>
            <p:cNvPr id="332" name="Google Shape;33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-6300243">
            <a:off x="546401" y="61127"/>
            <a:ext cx="495499" cy="495719"/>
            <a:chOff x="369195" y="1138234"/>
            <a:chExt cx="1250276" cy="1250833"/>
          </a:xfrm>
        </p:grpSpPr>
        <p:sp>
          <p:nvSpPr>
            <p:cNvPr id="342" name="Google Shape;34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9"/>
          <p:cNvGrpSpPr/>
          <p:nvPr/>
        </p:nvGrpSpPr>
        <p:grpSpPr>
          <a:xfrm rot="1216785">
            <a:off x="1120965" y="3613437"/>
            <a:ext cx="1490482" cy="1839556"/>
            <a:chOff x="7317341" y="3117397"/>
            <a:chExt cx="1490500" cy="1839578"/>
          </a:xfrm>
        </p:grpSpPr>
        <p:sp>
          <p:nvSpPr>
            <p:cNvPr id="353" name="Google Shape;353;p1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-594200" y="3952416"/>
            <a:ext cx="1954117" cy="1954117"/>
            <a:chOff x="367385" y="2587838"/>
            <a:chExt cx="2501110" cy="2501110"/>
          </a:xfrm>
        </p:grpSpPr>
        <p:sp>
          <p:nvSpPr>
            <p:cNvPr id="360" name="Google Shape;360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1893670">
            <a:off x="8272972" y="563154"/>
            <a:ext cx="668364" cy="668662"/>
            <a:chOff x="369195" y="1138234"/>
            <a:chExt cx="1250276" cy="1250833"/>
          </a:xfrm>
        </p:grpSpPr>
        <p:sp>
          <p:nvSpPr>
            <p:cNvPr id="371" name="Google Shape;37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1893381">
            <a:off x="8591350" y="1242620"/>
            <a:ext cx="495488" cy="495709"/>
            <a:chOff x="369195" y="1138234"/>
            <a:chExt cx="1250276" cy="1250833"/>
          </a:xfrm>
        </p:grpSpPr>
        <p:sp>
          <p:nvSpPr>
            <p:cNvPr id="381" name="Google Shape;38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893622">
            <a:off x="7294467" y="-567520"/>
            <a:ext cx="1334666" cy="1334666"/>
            <a:chOff x="367385" y="2587838"/>
            <a:chExt cx="2501110" cy="2501110"/>
          </a:xfrm>
        </p:grpSpPr>
        <p:sp>
          <p:nvSpPr>
            <p:cNvPr id="391" name="Google Shape;391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872400" y="892825"/>
            <a:ext cx="3366300" cy="22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872400" y="3173675"/>
            <a:ext cx="33663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1"/>
          <p:cNvSpPr>
            <a:spLocks noGrp="1"/>
          </p:cNvSpPr>
          <p:nvPr>
            <p:ph type="pic" idx="2"/>
          </p:nvPr>
        </p:nvSpPr>
        <p:spPr>
          <a:xfrm>
            <a:off x="4962525" y="539500"/>
            <a:ext cx="2838600" cy="4066200"/>
          </a:xfrm>
          <a:prstGeom prst="roundRect">
            <a:avLst>
              <a:gd name="adj" fmla="val 16667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08" name="Google Shape;408;p21"/>
          <p:cNvGrpSpPr/>
          <p:nvPr/>
        </p:nvGrpSpPr>
        <p:grpSpPr>
          <a:xfrm>
            <a:off x="275076" y="152270"/>
            <a:ext cx="781048" cy="781396"/>
            <a:chOff x="369195" y="1138234"/>
            <a:chExt cx="1250276" cy="1250833"/>
          </a:xfrm>
        </p:grpSpPr>
        <p:sp>
          <p:nvSpPr>
            <p:cNvPr id="409" name="Google Shape;409;p2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1835700" y="1130805"/>
            <a:ext cx="54726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2"/>
          <p:cNvGrpSpPr/>
          <p:nvPr/>
        </p:nvGrpSpPr>
        <p:grpSpPr>
          <a:xfrm>
            <a:off x="7982059" y="148795"/>
            <a:ext cx="781048" cy="781396"/>
            <a:chOff x="369195" y="1138234"/>
            <a:chExt cx="1250276" cy="1250833"/>
          </a:xfrm>
        </p:grpSpPr>
        <p:sp>
          <p:nvSpPr>
            <p:cNvPr id="422" name="Google Shape;422;p2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title"/>
          </p:nvPr>
        </p:nvSpPr>
        <p:spPr>
          <a:xfrm flipH="1">
            <a:off x="4812189" y="1384688"/>
            <a:ext cx="3020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subTitle" idx="1"/>
          </p:nvPr>
        </p:nvSpPr>
        <p:spPr>
          <a:xfrm flipH="1">
            <a:off x="4812203" y="2690813"/>
            <a:ext cx="3020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3"/>
          <p:cNvGrpSpPr/>
          <p:nvPr/>
        </p:nvGrpSpPr>
        <p:grpSpPr>
          <a:xfrm>
            <a:off x="-795112" y="-180565"/>
            <a:ext cx="1954117" cy="1954117"/>
            <a:chOff x="367385" y="2587838"/>
            <a:chExt cx="2501110" cy="2501110"/>
          </a:xfrm>
        </p:grpSpPr>
        <p:sp>
          <p:nvSpPr>
            <p:cNvPr id="435" name="Google Shape;435;p2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8186859" y="405783"/>
            <a:ext cx="781048" cy="781396"/>
            <a:chOff x="369195" y="1138234"/>
            <a:chExt cx="1250276" cy="1250833"/>
          </a:xfrm>
        </p:grpSpPr>
        <p:sp>
          <p:nvSpPr>
            <p:cNvPr id="445" name="Google Shape;445;p2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1045387" y="889388"/>
            <a:ext cx="3020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045374" y="2195513"/>
            <a:ext cx="3020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 flipH="1">
            <a:off x="-435286" y="3758823"/>
            <a:ext cx="1954117" cy="1954117"/>
            <a:chOff x="367385" y="2587838"/>
            <a:chExt cx="2501110" cy="2501110"/>
          </a:xfrm>
        </p:grpSpPr>
        <p:sp>
          <p:nvSpPr>
            <p:cNvPr id="458" name="Google Shape;458;p2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>
            <a:spLocks noGrp="1"/>
          </p:cNvSpPr>
          <p:nvPr>
            <p:ph type="subTitle" idx="1"/>
          </p:nvPr>
        </p:nvSpPr>
        <p:spPr>
          <a:xfrm>
            <a:off x="4832863" y="1531837"/>
            <a:ext cx="3445500" cy="29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2"/>
          </p:nvPr>
        </p:nvSpPr>
        <p:spPr>
          <a:xfrm>
            <a:off x="865637" y="1531837"/>
            <a:ext cx="3445500" cy="29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 flipH="1">
            <a:off x="-269887" y="705852"/>
            <a:ext cx="1068361" cy="1068962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8331978" y="188894"/>
            <a:ext cx="700905" cy="701217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8024966" y="3408697"/>
            <a:ext cx="1490500" cy="1839578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3542711" y="4452694"/>
            <a:ext cx="1753778" cy="1753778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31"/>
          <p:cNvSpPr txBox="1">
            <a:spLocks noGrp="1"/>
          </p:cNvSpPr>
          <p:nvPr>
            <p:ph type="title" idx="2"/>
          </p:nvPr>
        </p:nvSpPr>
        <p:spPr>
          <a:xfrm>
            <a:off x="707556" y="1210350"/>
            <a:ext cx="17829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31"/>
          <p:cNvSpPr txBox="1">
            <a:spLocks noGrp="1"/>
          </p:cNvSpPr>
          <p:nvPr>
            <p:ph type="subTitle" idx="1"/>
          </p:nvPr>
        </p:nvSpPr>
        <p:spPr>
          <a:xfrm>
            <a:off x="707556" y="3877122"/>
            <a:ext cx="17829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02" name="Google Shape;702;p31"/>
          <p:cNvSpPr txBox="1">
            <a:spLocks noGrp="1"/>
          </p:cNvSpPr>
          <p:nvPr>
            <p:ph type="title" idx="3"/>
          </p:nvPr>
        </p:nvSpPr>
        <p:spPr>
          <a:xfrm>
            <a:off x="2689252" y="1211177"/>
            <a:ext cx="17832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4"/>
          </p:nvPr>
        </p:nvSpPr>
        <p:spPr>
          <a:xfrm>
            <a:off x="2689252" y="3877850"/>
            <a:ext cx="1783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title" idx="5"/>
          </p:nvPr>
        </p:nvSpPr>
        <p:spPr>
          <a:xfrm>
            <a:off x="4671248" y="1210363"/>
            <a:ext cx="17832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subTitle" idx="6"/>
          </p:nvPr>
        </p:nvSpPr>
        <p:spPr>
          <a:xfrm>
            <a:off x="4671248" y="3877125"/>
            <a:ext cx="1783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06" name="Google Shape;706;p31"/>
          <p:cNvSpPr txBox="1">
            <a:spLocks noGrp="1"/>
          </p:cNvSpPr>
          <p:nvPr>
            <p:ph type="title" idx="7"/>
          </p:nvPr>
        </p:nvSpPr>
        <p:spPr>
          <a:xfrm>
            <a:off x="6653244" y="1211190"/>
            <a:ext cx="17832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8"/>
          </p:nvPr>
        </p:nvSpPr>
        <p:spPr>
          <a:xfrm>
            <a:off x="6653244" y="3877854"/>
            <a:ext cx="1783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 flipH="1">
            <a:off x="-644836" y="-936402"/>
            <a:ext cx="1954117" cy="1954117"/>
            <a:chOff x="367385" y="2587838"/>
            <a:chExt cx="2501110" cy="2501110"/>
          </a:xfrm>
        </p:grpSpPr>
        <p:sp>
          <p:nvSpPr>
            <p:cNvPr id="709" name="Google Shape;709;p31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1"/>
          <p:cNvGrpSpPr/>
          <p:nvPr/>
        </p:nvGrpSpPr>
        <p:grpSpPr>
          <a:xfrm rot="8906330" flipH="1">
            <a:off x="8349385" y="4271297"/>
            <a:ext cx="668364" cy="668662"/>
            <a:chOff x="369195" y="1138234"/>
            <a:chExt cx="1250276" cy="1250833"/>
          </a:xfrm>
        </p:grpSpPr>
        <p:sp>
          <p:nvSpPr>
            <p:cNvPr id="719" name="Google Shape;719;p3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61851" y="2024375"/>
            <a:ext cx="4658400" cy="15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61850" y="953675"/>
            <a:ext cx="4658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61851" y="3814825"/>
            <a:ext cx="46584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57151" y="4684369"/>
            <a:ext cx="781048" cy="781396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1685917" y="-38827"/>
            <a:ext cx="1109870" cy="1110365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7858746" y="4259489"/>
            <a:ext cx="1309789" cy="1310373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1" y="3226919"/>
            <a:ext cx="781048" cy="781396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019167" y="4361723"/>
            <a:ext cx="1109870" cy="1110365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7478954" y="-380294"/>
            <a:ext cx="1490500" cy="1839578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26746" y="-380294"/>
            <a:ext cx="1490500" cy="1839578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7441664" y="3437085"/>
            <a:ext cx="1954117" cy="1954117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-765650" y="-756484"/>
            <a:ext cx="1954117" cy="1954117"/>
            <a:chOff x="367385" y="2587838"/>
            <a:chExt cx="2501110" cy="2501110"/>
          </a:xfrm>
        </p:grpSpPr>
        <p:sp>
          <p:nvSpPr>
            <p:cNvPr id="107" name="Google Shape;107;p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277227" y="178727"/>
            <a:ext cx="495484" cy="495705"/>
            <a:chOff x="369195" y="1138234"/>
            <a:chExt cx="1250276" cy="1250833"/>
          </a:xfrm>
        </p:grpSpPr>
        <p:sp>
          <p:nvSpPr>
            <p:cNvPr id="119" name="Google Shape;11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8561102" y="674427"/>
            <a:ext cx="495484" cy="495705"/>
            <a:chOff x="369195" y="1138234"/>
            <a:chExt cx="1250276" cy="1250833"/>
          </a:xfrm>
        </p:grpSpPr>
        <p:sp>
          <p:nvSpPr>
            <p:cNvPr id="129" name="Google Shape;12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4572000" y="1602750"/>
            <a:ext cx="3866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8000411" y="-145518"/>
            <a:ext cx="1753778" cy="1753778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2425" y="1281000"/>
            <a:ext cx="37104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832425" y="2078700"/>
            <a:ext cx="37104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261784" y="3599197"/>
            <a:ext cx="1490500" cy="1839578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713225" y="3960700"/>
            <a:ext cx="7722600" cy="7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715085" y="1880546"/>
            <a:ext cx="3687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715033" y="1396503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715085" y="2258548"/>
            <a:ext cx="3687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3"/>
          </p:nvPr>
        </p:nvSpPr>
        <p:spPr>
          <a:xfrm>
            <a:off x="4745559" y="1880551"/>
            <a:ext cx="368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4" hasCustomPrompt="1"/>
          </p:nvPr>
        </p:nvSpPr>
        <p:spPr>
          <a:xfrm>
            <a:off x="4745559" y="1396528"/>
            <a:ext cx="36849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5"/>
          </p:nvPr>
        </p:nvSpPr>
        <p:spPr>
          <a:xfrm>
            <a:off x="4745559" y="2258552"/>
            <a:ext cx="36831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6"/>
          </p:nvPr>
        </p:nvSpPr>
        <p:spPr>
          <a:xfrm>
            <a:off x="715085" y="3593329"/>
            <a:ext cx="368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7" hasCustomPrompt="1"/>
          </p:nvPr>
        </p:nvSpPr>
        <p:spPr>
          <a:xfrm>
            <a:off x="715033" y="3109308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8"/>
          </p:nvPr>
        </p:nvSpPr>
        <p:spPr>
          <a:xfrm>
            <a:off x="715085" y="3971343"/>
            <a:ext cx="3687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9"/>
          </p:nvPr>
        </p:nvSpPr>
        <p:spPr>
          <a:xfrm>
            <a:off x="4745559" y="3593326"/>
            <a:ext cx="36831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5567" y="3109313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4"/>
          </p:nvPr>
        </p:nvSpPr>
        <p:spPr>
          <a:xfrm>
            <a:off x="4745559" y="3971342"/>
            <a:ext cx="36831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8345522" y="743952"/>
            <a:ext cx="1068361" cy="1068962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3542711" y="4452694"/>
            <a:ext cx="1753778" cy="1753778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62763" y="188894"/>
            <a:ext cx="700905" cy="701217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>
            <a:off x="3519000" y="67022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3519000" y="1439125"/>
            <a:ext cx="4696800" cy="4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 hasCustomPrompt="1"/>
          </p:nvPr>
        </p:nvSpPr>
        <p:spPr>
          <a:xfrm>
            <a:off x="3519000" y="1967931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3"/>
          </p:nvPr>
        </p:nvSpPr>
        <p:spPr>
          <a:xfrm>
            <a:off x="3519000" y="2737463"/>
            <a:ext cx="4696800" cy="4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>
            <a:off x="3519000" y="326563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5"/>
          </p:nvPr>
        </p:nvSpPr>
        <p:spPr>
          <a:xfrm>
            <a:off x="3519000" y="4035800"/>
            <a:ext cx="4696800" cy="4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7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0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895" name="Google Shape;895;p4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-197983" y="3403320"/>
            <a:ext cx="1954117" cy="1954117"/>
            <a:chOff x="367385" y="2587838"/>
            <a:chExt cx="2501110" cy="2501110"/>
          </a:xfrm>
        </p:grpSpPr>
        <p:sp>
          <p:nvSpPr>
            <p:cNvPr id="905" name="Google Shape;905;p4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444209" y="463295"/>
            <a:ext cx="781048" cy="781396"/>
            <a:chOff x="369195" y="1138234"/>
            <a:chExt cx="1250276" cy="1250833"/>
          </a:xfrm>
        </p:grpSpPr>
        <p:sp>
          <p:nvSpPr>
            <p:cNvPr id="915" name="Google Shape;915;p4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40"/>
          <p:cNvSpPr txBox="1">
            <a:spLocks noGrp="1"/>
          </p:cNvSpPr>
          <p:nvPr>
            <p:ph type="ctrTitle"/>
          </p:nvPr>
        </p:nvSpPr>
        <p:spPr>
          <a:xfrm>
            <a:off x="1713849" y="638576"/>
            <a:ext cx="3504600" cy="27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Goudy Old Style" pitchFamily="18" charset="0"/>
              </a:rPr>
              <a:t>Zero-Day Attacks</a:t>
            </a:r>
            <a:endParaRPr dirty="0">
              <a:latin typeface="Goudy Old Style" pitchFamily="18" charset="0"/>
            </a:endParaRPr>
          </a:p>
        </p:txBody>
      </p:sp>
      <p:sp>
        <p:nvSpPr>
          <p:cNvPr id="113" name="Sous-titre 1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grpSp>
        <p:nvGrpSpPr>
          <p:cNvPr id="70" name="Google Shape;191;p28"/>
          <p:cNvGrpSpPr/>
          <p:nvPr/>
        </p:nvGrpSpPr>
        <p:grpSpPr>
          <a:xfrm>
            <a:off x="5237112" y="512386"/>
            <a:ext cx="2621013" cy="4116764"/>
            <a:chOff x="5425952" y="484073"/>
            <a:chExt cx="2918649" cy="4538349"/>
          </a:xfrm>
        </p:grpSpPr>
        <p:sp>
          <p:nvSpPr>
            <p:cNvPr id="71" name="Google Shape;192;p28"/>
            <p:cNvSpPr/>
            <p:nvPr/>
          </p:nvSpPr>
          <p:spPr>
            <a:xfrm>
              <a:off x="5425952" y="484073"/>
              <a:ext cx="1201808" cy="1125537"/>
            </a:xfrm>
            <a:custGeom>
              <a:avLst/>
              <a:gdLst/>
              <a:ahLst/>
              <a:cxnLst/>
              <a:rect l="l" t="t" r="r" b="b"/>
              <a:pathLst>
                <a:path w="9662" h="9049" extrusionOk="0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193;p28"/>
            <p:cNvSpPr/>
            <p:nvPr/>
          </p:nvSpPr>
          <p:spPr>
            <a:xfrm>
              <a:off x="5490880" y="1551401"/>
              <a:ext cx="74258" cy="74381"/>
            </a:xfrm>
            <a:custGeom>
              <a:avLst/>
              <a:gdLst/>
              <a:ahLst/>
              <a:cxnLst/>
              <a:rect l="l" t="t" r="r" b="b"/>
              <a:pathLst>
                <a:path w="597" h="598" extrusionOk="0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194;p28"/>
            <p:cNvSpPr/>
            <p:nvPr/>
          </p:nvSpPr>
          <p:spPr>
            <a:xfrm>
              <a:off x="5778826" y="1565581"/>
              <a:ext cx="74382" cy="74381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195;p28"/>
            <p:cNvSpPr/>
            <p:nvPr/>
          </p:nvSpPr>
          <p:spPr>
            <a:xfrm>
              <a:off x="6069384" y="1376395"/>
              <a:ext cx="74133" cy="7413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196;p28"/>
            <p:cNvSpPr/>
            <p:nvPr/>
          </p:nvSpPr>
          <p:spPr>
            <a:xfrm>
              <a:off x="6065403" y="584450"/>
              <a:ext cx="60202" cy="57713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197;p28"/>
            <p:cNvSpPr/>
            <p:nvPr/>
          </p:nvSpPr>
          <p:spPr>
            <a:xfrm>
              <a:off x="6332826" y="491536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198;p28"/>
            <p:cNvSpPr/>
            <p:nvPr/>
          </p:nvSpPr>
          <p:spPr>
            <a:xfrm>
              <a:off x="6562934" y="584450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199;p28"/>
            <p:cNvSpPr/>
            <p:nvPr/>
          </p:nvSpPr>
          <p:spPr>
            <a:xfrm>
              <a:off x="5493492" y="523130"/>
              <a:ext cx="1201932" cy="1125662"/>
            </a:xfrm>
            <a:custGeom>
              <a:avLst/>
              <a:gdLst/>
              <a:ahLst/>
              <a:cxnLst/>
              <a:rect l="l" t="t" r="r" b="b"/>
              <a:pathLst>
                <a:path w="9663" h="9050" extrusionOk="0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9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320;p28"/>
            <p:cNvSpPr/>
            <p:nvPr/>
          </p:nvSpPr>
          <p:spPr>
            <a:xfrm>
              <a:off x="7152633" y="3663170"/>
              <a:ext cx="1011748" cy="1326042"/>
            </a:xfrm>
            <a:custGeom>
              <a:avLst/>
              <a:gdLst/>
              <a:ahLst/>
              <a:cxnLst/>
              <a:rect l="l" t="t" r="r" b="b"/>
              <a:pathLst>
                <a:path w="8134" h="10661" extrusionOk="0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321;p28"/>
            <p:cNvSpPr/>
            <p:nvPr/>
          </p:nvSpPr>
          <p:spPr>
            <a:xfrm>
              <a:off x="7112457" y="3666778"/>
              <a:ext cx="114559" cy="106845"/>
            </a:xfrm>
            <a:custGeom>
              <a:avLst/>
              <a:gdLst/>
              <a:ahLst/>
              <a:cxnLst/>
              <a:rect l="l" t="t" r="r" b="b"/>
              <a:pathLst>
                <a:path w="921" h="859" extrusionOk="0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322;p28"/>
            <p:cNvSpPr/>
            <p:nvPr/>
          </p:nvSpPr>
          <p:spPr>
            <a:xfrm>
              <a:off x="7093924" y="3696381"/>
              <a:ext cx="1011872" cy="1326042"/>
            </a:xfrm>
            <a:custGeom>
              <a:avLst/>
              <a:gdLst/>
              <a:ahLst/>
              <a:cxnLst/>
              <a:rect l="l" t="t" r="r" b="b"/>
              <a:pathLst>
                <a:path w="8135" h="10661" extrusionOk="0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323;p28"/>
            <p:cNvSpPr/>
            <p:nvPr/>
          </p:nvSpPr>
          <p:spPr>
            <a:xfrm>
              <a:off x="7838852" y="4502505"/>
              <a:ext cx="193170" cy="275632"/>
            </a:xfrm>
            <a:custGeom>
              <a:avLst/>
              <a:gdLst/>
              <a:ahLst/>
              <a:cxnLst/>
              <a:rect l="l" t="t" r="r" b="b"/>
              <a:pathLst>
                <a:path w="1553" h="2216" extrusionOk="0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324;p28"/>
            <p:cNvSpPr/>
            <p:nvPr/>
          </p:nvSpPr>
          <p:spPr>
            <a:xfrm>
              <a:off x="7093924" y="3750238"/>
              <a:ext cx="1011872" cy="765326"/>
            </a:xfrm>
            <a:custGeom>
              <a:avLst/>
              <a:gdLst/>
              <a:ahLst/>
              <a:cxnLst/>
              <a:rect l="l" t="t" r="r" b="b"/>
              <a:pathLst>
                <a:path w="8135" h="6153" extrusionOk="0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325;p28"/>
            <p:cNvSpPr/>
            <p:nvPr/>
          </p:nvSpPr>
          <p:spPr>
            <a:xfrm>
              <a:off x="7167683" y="4109953"/>
              <a:ext cx="602023" cy="401755"/>
            </a:xfrm>
            <a:custGeom>
              <a:avLst/>
              <a:gdLst/>
              <a:ahLst/>
              <a:cxnLst/>
              <a:rect l="l" t="t" r="r" b="b"/>
              <a:pathLst>
                <a:path w="4840" h="3230" extrusionOk="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326;p28"/>
            <p:cNvSpPr/>
            <p:nvPr/>
          </p:nvSpPr>
          <p:spPr>
            <a:xfrm>
              <a:off x="7167683" y="4232843"/>
              <a:ext cx="602023" cy="401880"/>
            </a:xfrm>
            <a:custGeom>
              <a:avLst/>
              <a:gdLst/>
              <a:ahLst/>
              <a:cxnLst/>
              <a:rect l="l" t="t" r="r" b="b"/>
              <a:pathLst>
                <a:path w="4840" h="3231" extrusionOk="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327;p28"/>
            <p:cNvSpPr/>
            <p:nvPr/>
          </p:nvSpPr>
          <p:spPr>
            <a:xfrm>
              <a:off x="7167683" y="4358345"/>
              <a:ext cx="864351" cy="553253"/>
            </a:xfrm>
            <a:custGeom>
              <a:avLst/>
              <a:gdLst/>
              <a:ahLst/>
              <a:cxnLst/>
              <a:rect l="l" t="t" r="r" b="b"/>
              <a:pathLst>
                <a:path w="6949" h="4448" extrusionOk="0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3000" dirty="0" smtClean="0">
                <a:latin typeface="Goudy Old Style" pitchFamily="18" charset="0"/>
              </a:rPr>
              <a:t>Case Study: The </a:t>
            </a:r>
            <a:r>
              <a:rPr lang="en-US" sz="3000" dirty="0" err="1" smtClean="0">
                <a:latin typeface="Goudy Old Style" pitchFamily="18" charset="0"/>
              </a:rPr>
              <a:t>Cryptobank</a:t>
            </a:r>
            <a:r>
              <a:rPr lang="en-US" sz="3000" dirty="0" smtClean="0">
                <a:latin typeface="Goudy Old Style" pitchFamily="18" charset="0"/>
              </a:rPr>
              <a:t> Zero-Day Attack</a:t>
            </a:r>
            <a:endParaRPr lang="en-US" sz="3000" dirty="0">
              <a:latin typeface="Goudy Old Style" pitchFamily="18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2"/>
          </p:nvPr>
        </p:nvSpPr>
        <p:spPr>
          <a:xfrm>
            <a:off x="865637" y="1418893"/>
            <a:ext cx="3517177" cy="3169153"/>
          </a:xfrm>
        </p:spPr>
        <p:txBody>
          <a:bodyPr/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Day 3: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team at CryptoBank begins to notice unusual server activity and increased network traffic. They conduct an investigation and discovers the presence of a previously unknown intrusion.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ous-titre 5"/>
          <p:cNvSpPr>
            <a:spLocks noGrp="1"/>
          </p:cNvSpPr>
          <p:nvPr>
            <p:ph type="subTitle" idx="2"/>
          </p:nvPr>
        </p:nvSpPr>
        <p:spPr>
          <a:xfrm>
            <a:off x="4843802" y="1387361"/>
            <a:ext cx="3406819" cy="335308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Day 4: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CryptoBank contacts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firm specializing in incident response. The incident response team confirms the presence of the zero-day vulnerability and works closely with CryptoBank to mitigate the attack.</a:t>
            </a:r>
          </a:p>
          <a:p>
            <a:pPr fontAlgn="base"/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3000" dirty="0" smtClean="0">
                <a:latin typeface="Goudy Old Style" pitchFamily="18" charset="0"/>
              </a:rPr>
              <a:t>Case Study: The </a:t>
            </a:r>
            <a:r>
              <a:rPr lang="en-US" sz="3000" dirty="0" err="1" smtClean="0">
                <a:latin typeface="Goudy Old Style" pitchFamily="18" charset="0"/>
              </a:rPr>
              <a:t>Cryptobank</a:t>
            </a:r>
            <a:r>
              <a:rPr lang="en-US" sz="3000" dirty="0" smtClean="0">
                <a:latin typeface="Goudy Old Style" pitchFamily="18" charset="0"/>
              </a:rPr>
              <a:t> Zero-Day Attack</a:t>
            </a:r>
            <a:endParaRPr lang="en-US" sz="3000" dirty="0">
              <a:latin typeface="Goudy Old Style" pitchFamily="18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2"/>
          </p:nvPr>
        </p:nvSpPr>
        <p:spPr>
          <a:xfrm>
            <a:off x="865637" y="1418893"/>
            <a:ext cx="3517177" cy="3169153"/>
          </a:xfrm>
        </p:spPr>
        <p:txBody>
          <a:bodyPr/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Day 5: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CryptoBank and the incident response team work to identify the scope of the breach, the extent of data loss, and the number of compromised servers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ous-titre 5"/>
          <p:cNvSpPr>
            <a:spLocks noGrp="1"/>
          </p:cNvSpPr>
          <p:nvPr>
            <p:ph type="subTitle" idx="2"/>
          </p:nvPr>
        </p:nvSpPr>
        <p:spPr>
          <a:xfrm>
            <a:off x="4843802" y="1387361"/>
            <a:ext cx="3406819" cy="335308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Day 6: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patch is released by the software vendor to address the zero-day vulnerability. CryptoBank deploys the patch across its entire infrastructure, strengthening its security posture.</a:t>
            </a:r>
          </a:p>
          <a:p>
            <a:pPr fontAlgn="base"/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3000" dirty="0" smtClean="0">
                <a:latin typeface="Goudy Old Style" pitchFamily="18" charset="0"/>
              </a:rPr>
              <a:t>Case Study: The </a:t>
            </a:r>
            <a:r>
              <a:rPr lang="en-US" sz="3000" dirty="0" err="1" smtClean="0">
                <a:latin typeface="Goudy Old Style" pitchFamily="18" charset="0"/>
              </a:rPr>
              <a:t>Cryptobank</a:t>
            </a:r>
            <a:r>
              <a:rPr lang="en-US" sz="3000" dirty="0" smtClean="0">
                <a:latin typeface="Goudy Old Style" pitchFamily="18" charset="0"/>
              </a:rPr>
              <a:t> Zero-Day Attack</a:t>
            </a:r>
            <a:endParaRPr lang="en-US" sz="3000" dirty="0">
              <a:latin typeface="Goudy Old Style" pitchFamily="18" charset="0"/>
            </a:endParaRPr>
          </a:p>
        </p:txBody>
      </p:sp>
      <p:sp>
        <p:nvSpPr>
          <p:cNvPr id="10" name="Google Shape;1331;p47"/>
          <p:cNvSpPr txBox="1">
            <a:spLocks/>
          </p:cNvSpPr>
          <p:nvPr/>
        </p:nvSpPr>
        <p:spPr>
          <a:xfrm>
            <a:off x="834887" y="1523238"/>
            <a:ext cx="3866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23850">
              <a:buClr>
                <a:schemeClr val="dk1"/>
              </a:buClr>
              <a:buSzPts val="1500"/>
            </a:pPr>
            <a:r>
              <a:rPr lang="fr-FR" sz="1800" b="1" dirty="0" err="1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Outcomes</a:t>
            </a:r>
            <a:r>
              <a:rPr lang="fr-FR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 and </a:t>
            </a:r>
            <a:r>
              <a:rPr lang="fr-FR" sz="1800" b="1" dirty="0" err="1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Lessons</a:t>
            </a:r>
            <a:r>
              <a:rPr lang="fr-FR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: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  <a:p>
            <a:pPr marL="457200" lvl="0" indent="-323850">
              <a:buClr>
                <a:schemeClr val="dk1"/>
              </a:buClr>
              <a:buSzPts val="1500"/>
              <a:buFont typeface="Bai Jamjuree"/>
              <a:buChar char="●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Data Breach: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Sensitive customer information was compromised, leading to potential financial loss and damage to the bank's reputation.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Bai Jamjuree"/>
              <a:buChar char="●"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Mitigation: </a:t>
            </a:r>
            <a:r>
              <a:rPr lang="en-US" noProof="0" dirty="0" smtClean="0">
                <a:solidFill>
                  <a:schemeClr val="tx1"/>
                </a:solidFill>
                <a:latin typeface="Times New Roman" pitchFamily="18" charset="0"/>
                <a:ea typeface="Bai Jamjuree"/>
                <a:cs typeface="Times New Roman" pitchFamily="18" charset="0"/>
              </a:rPr>
              <a:t>Q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uickly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identifying and mitigating the breach. This rapid response limited the extent of the damage and helped protect customer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11" name="Google Shape;1331;p47"/>
          <p:cNvSpPr txBox="1">
            <a:spLocks/>
          </p:cNvSpPr>
          <p:nvPr/>
        </p:nvSpPr>
        <p:spPr>
          <a:xfrm>
            <a:off x="4784037" y="1854536"/>
            <a:ext cx="3866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>
              <a:buClr>
                <a:schemeClr val="dk1"/>
              </a:buClr>
              <a:buSzPts val="1500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  <a:p>
            <a:pPr marL="457200" lvl="0" indent="-323850">
              <a:buClr>
                <a:schemeClr val="dk1"/>
              </a:buClr>
              <a:buSzPts val="1500"/>
              <a:buFont typeface="Bai Jamjuree"/>
              <a:buChar char="●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Patching: 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CryptoBank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recognized the need to keep their systems up to date and implemented a stricter patch management policy.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Bai Jamjuree"/>
              <a:buChar char="●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Security Monitoring: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The incident underscored the importance of continuous network monitoring and the need for proactive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measures.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3"/>
          <p:cNvSpPr txBox="1">
            <a:spLocks noGrp="1"/>
          </p:cNvSpPr>
          <p:nvPr>
            <p:ph type="title"/>
          </p:nvPr>
        </p:nvSpPr>
        <p:spPr>
          <a:xfrm>
            <a:off x="832425" y="1281000"/>
            <a:ext cx="37104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Goudy Old Style" pitchFamily="18" charset="0"/>
              </a:rPr>
              <a:t>WHAT IS A ZERO-DAY ATTACK?</a:t>
            </a:r>
            <a:endParaRPr sz="2400" dirty="0">
              <a:latin typeface="Goudy Old Style" pitchFamily="18" charset="0"/>
            </a:endParaRPr>
          </a:p>
        </p:txBody>
      </p:sp>
      <p:sp>
        <p:nvSpPr>
          <p:cNvPr id="1037" name="Google Shape;1037;p43"/>
          <p:cNvSpPr txBox="1">
            <a:spLocks noGrp="1"/>
          </p:cNvSpPr>
          <p:nvPr>
            <p:ph type="subTitle" idx="1"/>
          </p:nvPr>
        </p:nvSpPr>
        <p:spPr>
          <a:xfrm>
            <a:off x="832425" y="2078700"/>
            <a:ext cx="37104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 A zero-day attack is a cyber attack that takes advantage of a previously unknown software vulnerability. </a:t>
            </a:r>
          </a:p>
          <a:p>
            <a:pPr marL="0" lvl="0" indent="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These attacks are particularly dangerous because they occur before the affected software vendor has had a chance to release a patch or update to fix the vulnerability.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1" name="Google Shape;1214;p45"/>
          <p:cNvGrpSpPr/>
          <p:nvPr/>
        </p:nvGrpSpPr>
        <p:grpSpPr>
          <a:xfrm>
            <a:off x="5312620" y="790533"/>
            <a:ext cx="2719579" cy="3506700"/>
            <a:chOff x="5768199" y="940527"/>
            <a:chExt cx="2566125" cy="3309145"/>
          </a:xfrm>
        </p:grpSpPr>
        <p:sp>
          <p:nvSpPr>
            <p:cNvPr id="102" name="Google Shape;1215;p45"/>
            <p:cNvSpPr/>
            <p:nvPr/>
          </p:nvSpPr>
          <p:spPr>
            <a:xfrm>
              <a:off x="6973479" y="940527"/>
              <a:ext cx="277583" cy="224808"/>
            </a:xfrm>
            <a:custGeom>
              <a:avLst/>
              <a:gdLst/>
              <a:ahLst/>
              <a:cxnLst/>
              <a:rect l="l" t="t" r="r" b="b"/>
              <a:pathLst>
                <a:path w="14722" h="11923" extrusionOk="0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16;p45"/>
            <p:cNvSpPr/>
            <p:nvPr/>
          </p:nvSpPr>
          <p:spPr>
            <a:xfrm>
              <a:off x="6890722" y="1147710"/>
              <a:ext cx="429064" cy="337750"/>
            </a:xfrm>
            <a:custGeom>
              <a:avLst/>
              <a:gdLst/>
              <a:ahLst/>
              <a:cxnLst/>
              <a:rect l="l" t="t" r="r" b="b"/>
              <a:pathLst>
                <a:path w="22756" h="17913" extrusionOk="0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17;p45"/>
            <p:cNvSpPr/>
            <p:nvPr/>
          </p:nvSpPr>
          <p:spPr>
            <a:xfrm>
              <a:off x="7041755" y="1233201"/>
              <a:ext cx="119748" cy="113771"/>
            </a:xfrm>
            <a:custGeom>
              <a:avLst/>
              <a:gdLst/>
              <a:ahLst/>
              <a:cxnLst/>
              <a:rect l="l" t="t" r="r" b="b"/>
              <a:pathLst>
                <a:path w="6351" h="6034" extrusionOk="0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18;p45"/>
            <p:cNvSpPr/>
            <p:nvPr/>
          </p:nvSpPr>
          <p:spPr>
            <a:xfrm>
              <a:off x="7062609" y="1311772"/>
              <a:ext cx="73761" cy="86035"/>
            </a:xfrm>
            <a:custGeom>
              <a:avLst/>
              <a:gdLst/>
              <a:ahLst/>
              <a:cxnLst/>
              <a:rect l="l" t="t" r="r" b="b"/>
              <a:pathLst>
                <a:path w="3912" h="4563" extrusionOk="0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19;p45"/>
            <p:cNvSpPr/>
            <p:nvPr/>
          </p:nvSpPr>
          <p:spPr>
            <a:xfrm>
              <a:off x="5768199" y="1278228"/>
              <a:ext cx="1707697" cy="1796146"/>
            </a:xfrm>
            <a:custGeom>
              <a:avLst/>
              <a:gdLst/>
              <a:ahLst/>
              <a:cxnLst/>
              <a:rect l="l" t="t" r="r" b="b"/>
              <a:pathLst>
                <a:path w="90570" h="95261" extrusionOk="0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0;p45"/>
            <p:cNvSpPr/>
            <p:nvPr/>
          </p:nvSpPr>
          <p:spPr>
            <a:xfrm>
              <a:off x="5813207" y="1325555"/>
              <a:ext cx="1617684" cy="1701513"/>
            </a:xfrm>
            <a:custGeom>
              <a:avLst/>
              <a:gdLst/>
              <a:ahLst/>
              <a:cxnLst/>
              <a:rect l="l" t="t" r="r" b="b"/>
              <a:pathLst>
                <a:path w="85796" h="90242" extrusionOk="0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1;p45"/>
            <p:cNvSpPr/>
            <p:nvPr/>
          </p:nvSpPr>
          <p:spPr>
            <a:xfrm>
              <a:off x="5813207" y="1325593"/>
              <a:ext cx="808861" cy="1701475"/>
            </a:xfrm>
            <a:custGeom>
              <a:avLst/>
              <a:gdLst/>
              <a:ahLst/>
              <a:cxnLst/>
              <a:rect l="l" t="t" r="r" b="b"/>
              <a:pathLst>
                <a:path w="42899" h="90240" extrusionOk="0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2;p45"/>
            <p:cNvSpPr/>
            <p:nvPr/>
          </p:nvSpPr>
          <p:spPr>
            <a:xfrm>
              <a:off x="6193503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3;p45"/>
            <p:cNvSpPr/>
            <p:nvPr/>
          </p:nvSpPr>
          <p:spPr>
            <a:xfrm>
              <a:off x="6537502" y="176573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24;p45"/>
            <p:cNvSpPr/>
            <p:nvPr/>
          </p:nvSpPr>
          <p:spPr>
            <a:xfrm>
              <a:off x="6865060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5;p45"/>
            <p:cNvSpPr/>
            <p:nvPr/>
          </p:nvSpPr>
          <p:spPr>
            <a:xfrm>
              <a:off x="6194012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26;p45"/>
            <p:cNvSpPr/>
            <p:nvPr/>
          </p:nvSpPr>
          <p:spPr>
            <a:xfrm>
              <a:off x="6537974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27;p45"/>
            <p:cNvSpPr/>
            <p:nvPr/>
          </p:nvSpPr>
          <p:spPr>
            <a:xfrm>
              <a:off x="6865588" y="206178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28;p45"/>
            <p:cNvSpPr/>
            <p:nvPr/>
          </p:nvSpPr>
          <p:spPr>
            <a:xfrm>
              <a:off x="6194012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29;p45"/>
            <p:cNvSpPr/>
            <p:nvPr/>
          </p:nvSpPr>
          <p:spPr>
            <a:xfrm>
              <a:off x="6537974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30;p45"/>
            <p:cNvSpPr/>
            <p:nvPr/>
          </p:nvSpPr>
          <p:spPr>
            <a:xfrm>
              <a:off x="6865588" y="2392057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31;p45"/>
            <p:cNvSpPr/>
            <p:nvPr/>
          </p:nvSpPr>
          <p:spPr>
            <a:xfrm>
              <a:off x="6251766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32;p45"/>
            <p:cNvSpPr/>
            <p:nvPr/>
          </p:nvSpPr>
          <p:spPr>
            <a:xfrm>
              <a:off x="6251766" y="2450320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3;p45"/>
            <p:cNvSpPr/>
            <p:nvPr/>
          </p:nvSpPr>
          <p:spPr>
            <a:xfrm>
              <a:off x="6595672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34;p45"/>
            <p:cNvSpPr/>
            <p:nvPr/>
          </p:nvSpPr>
          <p:spPr>
            <a:xfrm>
              <a:off x="6595672" y="2120048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35;p45"/>
            <p:cNvSpPr/>
            <p:nvPr/>
          </p:nvSpPr>
          <p:spPr>
            <a:xfrm>
              <a:off x="6923323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6;p45"/>
            <p:cNvSpPr/>
            <p:nvPr/>
          </p:nvSpPr>
          <p:spPr>
            <a:xfrm>
              <a:off x="6274355" y="1844815"/>
              <a:ext cx="689339" cy="635904"/>
            </a:xfrm>
            <a:custGeom>
              <a:avLst/>
              <a:gdLst/>
              <a:ahLst/>
              <a:cxnLst/>
              <a:rect l="l" t="t" r="r" b="b"/>
              <a:pathLst>
                <a:path w="36560" h="33726" extrusionOk="0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37;p45"/>
            <p:cNvSpPr/>
            <p:nvPr/>
          </p:nvSpPr>
          <p:spPr>
            <a:xfrm>
              <a:off x="8042114" y="2748915"/>
              <a:ext cx="97556" cy="95840"/>
            </a:xfrm>
            <a:custGeom>
              <a:avLst/>
              <a:gdLst/>
              <a:ahLst/>
              <a:cxnLst/>
              <a:rect l="l" t="t" r="r" b="b"/>
              <a:pathLst>
                <a:path w="5174" h="5083" extrusionOk="0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8;p45"/>
            <p:cNvSpPr/>
            <p:nvPr/>
          </p:nvSpPr>
          <p:spPr>
            <a:xfrm>
              <a:off x="8079202" y="3140448"/>
              <a:ext cx="115204" cy="101063"/>
            </a:xfrm>
            <a:custGeom>
              <a:avLst/>
              <a:gdLst/>
              <a:ahLst/>
              <a:cxnLst/>
              <a:rect l="l" t="t" r="r" b="b"/>
              <a:pathLst>
                <a:path w="6110" h="5360" extrusionOk="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39;p45"/>
            <p:cNvSpPr/>
            <p:nvPr/>
          </p:nvSpPr>
          <p:spPr>
            <a:xfrm>
              <a:off x="6295021" y="2636970"/>
              <a:ext cx="2039300" cy="1522428"/>
            </a:xfrm>
            <a:custGeom>
              <a:avLst/>
              <a:gdLst/>
              <a:ahLst/>
              <a:cxnLst/>
              <a:rect l="l" t="t" r="r" b="b"/>
              <a:pathLst>
                <a:path w="108157" h="80744" extrusionOk="0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0;p45"/>
            <p:cNvSpPr/>
            <p:nvPr/>
          </p:nvSpPr>
          <p:spPr>
            <a:xfrm>
              <a:off x="6388110" y="2698326"/>
              <a:ext cx="1946213" cy="1461074"/>
            </a:xfrm>
            <a:custGeom>
              <a:avLst/>
              <a:gdLst/>
              <a:ahLst/>
              <a:cxnLst/>
              <a:rect l="l" t="t" r="r" b="b"/>
              <a:pathLst>
                <a:path w="103220" h="77490" extrusionOk="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1;p45"/>
            <p:cNvSpPr/>
            <p:nvPr/>
          </p:nvSpPr>
          <p:spPr>
            <a:xfrm>
              <a:off x="7706071" y="3220773"/>
              <a:ext cx="286747" cy="166791"/>
            </a:xfrm>
            <a:custGeom>
              <a:avLst/>
              <a:gdLst/>
              <a:ahLst/>
              <a:cxnLst/>
              <a:rect l="l" t="t" r="r" b="b"/>
              <a:pathLst>
                <a:path w="15208" h="8846" extrusionOk="0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2;p45"/>
            <p:cNvSpPr/>
            <p:nvPr/>
          </p:nvSpPr>
          <p:spPr>
            <a:xfrm>
              <a:off x="7721080" y="2967129"/>
              <a:ext cx="287162" cy="118560"/>
            </a:xfrm>
            <a:custGeom>
              <a:avLst/>
              <a:gdLst/>
              <a:ahLst/>
              <a:cxnLst/>
              <a:rect l="l" t="t" r="r" b="b"/>
              <a:pathLst>
                <a:path w="15230" h="6288" extrusionOk="0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3;p45"/>
            <p:cNvSpPr/>
            <p:nvPr/>
          </p:nvSpPr>
          <p:spPr>
            <a:xfrm>
              <a:off x="7744517" y="2878018"/>
              <a:ext cx="183346" cy="124104"/>
            </a:xfrm>
            <a:custGeom>
              <a:avLst/>
              <a:gdLst/>
              <a:ahLst/>
              <a:cxnLst/>
              <a:rect l="l" t="t" r="r" b="b"/>
              <a:pathLst>
                <a:path w="9724" h="6582" extrusionOk="0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44;p45"/>
            <p:cNvSpPr/>
            <p:nvPr/>
          </p:nvSpPr>
          <p:spPr>
            <a:xfrm>
              <a:off x="6143272" y="3309752"/>
              <a:ext cx="91843" cy="87242"/>
            </a:xfrm>
            <a:custGeom>
              <a:avLst/>
              <a:gdLst/>
              <a:ahLst/>
              <a:cxnLst/>
              <a:rect l="l" t="t" r="r" b="b"/>
              <a:pathLst>
                <a:path w="4871" h="4627" extrusionOk="0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45;p45"/>
            <p:cNvSpPr/>
            <p:nvPr/>
          </p:nvSpPr>
          <p:spPr>
            <a:xfrm>
              <a:off x="5790995" y="2985306"/>
              <a:ext cx="398067" cy="472827"/>
            </a:xfrm>
            <a:custGeom>
              <a:avLst/>
              <a:gdLst/>
              <a:ahLst/>
              <a:cxnLst/>
              <a:rect l="l" t="t" r="r" b="b"/>
              <a:pathLst>
                <a:path w="21112" h="25077" extrusionOk="0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46;p45"/>
            <p:cNvSpPr/>
            <p:nvPr/>
          </p:nvSpPr>
          <p:spPr>
            <a:xfrm>
              <a:off x="5892928" y="3087352"/>
              <a:ext cx="310712" cy="363713"/>
            </a:xfrm>
            <a:custGeom>
              <a:avLst/>
              <a:gdLst/>
              <a:ahLst/>
              <a:cxnLst/>
              <a:rect l="l" t="t" r="r" b="b"/>
              <a:pathLst>
                <a:path w="16479" h="19290" extrusionOk="0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47;p45"/>
            <p:cNvSpPr/>
            <p:nvPr/>
          </p:nvSpPr>
          <p:spPr>
            <a:xfrm>
              <a:off x="6007814" y="3180139"/>
              <a:ext cx="221829" cy="258577"/>
            </a:xfrm>
            <a:custGeom>
              <a:avLst/>
              <a:gdLst/>
              <a:ahLst/>
              <a:cxnLst/>
              <a:rect l="l" t="t" r="r" b="b"/>
              <a:pathLst>
                <a:path w="11765" h="13714" extrusionOk="0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48;p45"/>
            <p:cNvSpPr/>
            <p:nvPr/>
          </p:nvSpPr>
          <p:spPr>
            <a:xfrm>
              <a:off x="6908955" y="3921649"/>
              <a:ext cx="312220" cy="328020"/>
            </a:xfrm>
            <a:custGeom>
              <a:avLst/>
              <a:gdLst/>
              <a:ahLst/>
              <a:cxnLst/>
              <a:rect l="l" t="t" r="r" b="b"/>
              <a:pathLst>
                <a:path w="16559" h="17397" extrusionOk="0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49;p45"/>
            <p:cNvSpPr/>
            <p:nvPr/>
          </p:nvSpPr>
          <p:spPr>
            <a:xfrm>
              <a:off x="6285197" y="4033442"/>
              <a:ext cx="426613" cy="175050"/>
            </a:xfrm>
            <a:custGeom>
              <a:avLst/>
              <a:gdLst/>
              <a:ahLst/>
              <a:cxnLst/>
              <a:rect l="l" t="t" r="r" b="b"/>
              <a:pathLst>
                <a:path w="22626" h="9284" extrusionOk="0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0;p45"/>
            <p:cNvSpPr/>
            <p:nvPr/>
          </p:nvSpPr>
          <p:spPr>
            <a:xfrm>
              <a:off x="6957810" y="3842418"/>
              <a:ext cx="198109" cy="159721"/>
            </a:xfrm>
            <a:custGeom>
              <a:avLst/>
              <a:gdLst/>
              <a:ahLst/>
              <a:cxnLst/>
              <a:rect l="l" t="t" r="r" b="b"/>
              <a:pathLst>
                <a:path w="10507" h="8471" extrusionOk="0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51;p45"/>
            <p:cNvSpPr/>
            <p:nvPr/>
          </p:nvSpPr>
          <p:spPr>
            <a:xfrm>
              <a:off x="6545648" y="3935790"/>
              <a:ext cx="203936" cy="149464"/>
            </a:xfrm>
            <a:custGeom>
              <a:avLst/>
              <a:gdLst/>
              <a:ahLst/>
              <a:cxnLst/>
              <a:rect l="l" t="t" r="r" b="b"/>
              <a:pathLst>
                <a:path w="10816" h="7927" extrusionOk="0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2;p45"/>
            <p:cNvSpPr/>
            <p:nvPr/>
          </p:nvSpPr>
          <p:spPr>
            <a:xfrm>
              <a:off x="6559771" y="3159266"/>
              <a:ext cx="616087" cy="802921"/>
            </a:xfrm>
            <a:custGeom>
              <a:avLst/>
              <a:gdLst/>
              <a:ahLst/>
              <a:cxnLst/>
              <a:rect l="l" t="t" r="r" b="b"/>
              <a:pathLst>
                <a:path w="32675" h="42584" extrusionOk="0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3;p45"/>
            <p:cNvSpPr/>
            <p:nvPr/>
          </p:nvSpPr>
          <p:spPr>
            <a:xfrm>
              <a:off x="6538558" y="3134188"/>
              <a:ext cx="994186" cy="872213"/>
            </a:xfrm>
            <a:custGeom>
              <a:avLst/>
              <a:gdLst/>
              <a:ahLst/>
              <a:cxnLst/>
              <a:rect l="l" t="t" r="r" b="b"/>
              <a:pathLst>
                <a:path w="52728" h="46259" extrusionOk="0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54;p45"/>
            <p:cNvSpPr/>
            <p:nvPr/>
          </p:nvSpPr>
          <p:spPr>
            <a:xfrm>
              <a:off x="7195521" y="2444701"/>
              <a:ext cx="333564" cy="769322"/>
            </a:xfrm>
            <a:custGeom>
              <a:avLst/>
              <a:gdLst/>
              <a:ahLst/>
              <a:cxnLst/>
              <a:rect l="l" t="t" r="r" b="b"/>
              <a:pathLst>
                <a:path w="17691" h="40802" extrusionOk="0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55;p45"/>
            <p:cNvSpPr/>
            <p:nvPr/>
          </p:nvSpPr>
          <p:spPr>
            <a:xfrm>
              <a:off x="7518233" y="3340901"/>
              <a:ext cx="297532" cy="135718"/>
            </a:xfrm>
            <a:custGeom>
              <a:avLst/>
              <a:gdLst/>
              <a:ahLst/>
              <a:cxnLst/>
              <a:rect l="l" t="t" r="r" b="b"/>
              <a:pathLst>
                <a:path w="15780" h="7198" extrusionOk="0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56;p45"/>
            <p:cNvSpPr/>
            <p:nvPr/>
          </p:nvSpPr>
          <p:spPr>
            <a:xfrm>
              <a:off x="6955981" y="2436028"/>
              <a:ext cx="837916" cy="984382"/>
            </a:xfrm>
            <a:custGeom>
              <a:avLst/>
              <a:gdLst/>
              <a:ahLst/>
              <a:cxnLst/>
              <a:rect l="l" t="t" r="r" b="b"/>
              <a:pathLst>
                <a:path w="44440" h="52208" extrusionOk="0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57;p45"/>
            <p:cNvSpPr/>
            <p:nvPr/>
          </p:nvSpPr>
          <p:spPr>
            <a:xfrm>
              <a:off x="7463646" y="3139694"/>
              <a:ext cx="240590" cy="280732"/>
            </a:xfrm>
            <a:custGeom>
              <a:avLst/>
              <a:gdLst/>
              <a:ahLst/>
              <a:cxnLst/>
              <a:rect l="l" t="t" r="r" b="b"/>
              <a:pathLst>
                <a:path w="12760" h="14889" extrusionOk="0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58;p45"/>
            <p:cNvSpPr/>
            <p:nvPr/>
          </p:nvSpPr>
          <p:spPr>
            <a:xfrm>
              <a:off x="7175855" y="3091179"/>
              <a:ext cx="115468" cy="97066"/>
            </a:xfrm>
            <a:custGeom>
              <a:avLst/>
              <a:gdLst/>
              <a:ahLst/>
              <a:cxnLst/>
              <a:rect l="l" t="t" r="r" b="b"/>
              <a:pathLst>
                <a:path w="6124" h="5148" extrusionOk="0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59;p45"/>
            <p:cNvSpPr/>
            <p:nvPr/>
          </p:nvSpPr>
          <p:spPr>
            <a:xfrm>
              <a:off x="7446902" y="2848698"/>
              <a:ext cx="244191" cy="351174"/>
            </a:xfrm>
            <a:custGeom>
              <a:avLst/>
              <a:gdLst/>
              <a:ahLst/>
              <a:cxnLst/>
              <a:rect l="l" t="t" r="r" b="b"/>
              <a:pathLst>
                <a:path w="12951" h="18625" extrusionOk="0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0;p45"/>
            <p:cNvSpPr/>
            <p:nvPr/>
          </p:nvSpPr>
          <p:spPr>
            <a:xfrm>
              <a:off x="7089893" y="2077661"/>
              <a:ext cx="485252" cy="473147"/>
            </a:xfrm>
            <a:custGeom>
              <a:avLst/>
              <a:gdLst/>
              <a:ahLst/>
              <a:cxnLst/>
              <a:rect l="l" t="t" r="r" b="b"/>
              <a:pathLst>
                <a:path w="25736" h="25094" extrusionOk="0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1;p45"/>
            <p:cNvSpPr/>
            <p:nvPr/>
          </p:nvSpPr>
          <p:spPr>
            <a:xfrm>
              <a:off x="7469114" y="2248925"/>
              <a:ext cx="55038" cy="60525"/>
            </a:xfrm>
            <a:custGeom>
              <a:avLst/>
              <a:gdLst/>
              <a:ahLst/>
              <a:cxnLst/>
              <a:rect l="l" t="t" r="r" b="b"/>
              <a:pathLst>
                <a:path w="2919" h="3210" extrusionOk="0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2;p45"/>
            <p:cNvSpPr/>
            <p:nvPr/>
          </p:nvSpPr>
          <p:spPr>
            <a:xfrm>
              <a:off x="7313594" y="2398185"/>
              <a:ext cx="110603" cy="75665"/>
            </a:xfrm>
            <a:custGeom>
              <a:avLst/>
              <a:gdLst/>
              <a:ahLst/>
              <a:cxnLst/>
              <a:rect l="l" t="t" r="r" b="b"/>
              <a:pathLst>
                <a:path w="5866" h="4013" extrusionOk="0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63;p45"/>
            <p:cNvSpPr/>
            <p:nvPr/>
          </p:nvSpPr>
          <p:spPr>
            <a:xfrm>
              <a:off x="7262062" y="2199147"/>
              <a:ext cx="115468" cy="43272"/>
            </a:xfrm>
            <a:custGeom>
              <a:avLst/>
              <a:gdLst/>
              <a:ahLst/>
              <a:cxnLst/>
              <a:rect l="l" t="t" r="r" b="b"/>
              <a:pathLst>
                <a:path w="6124" h="2295" extrusionOk="0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64;p45"/>
            <p:cNvSpPr/>
            <p:nvPr/>
          </p:nvSpPr>
          <p:spPr>
            <a:xfrm>
              <a:off x="7148458" y="2201824"/>
              <a:ext cx="65050" cy="39162"/>
            </a:xfrm>
            <a:custGeom>
              <a:avLst/>
              <a:gdLst/>
              <a:ahLst/>
              <a:cxnLst/>
              <a:rect l="l" t="t" r="r" b="b"/>
              <a:pathLst>
                <a:path w="3450" h="2077" extrusionOk="0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65;p45"/>
            <p:cNvSpPr/>
            <p:nvPr/>
          </p:nvSpPr>
          <p:spPr>
            <a:xfrm>
              <a:off x="7017997" y="2007085"/>
              <a:ext cx="683682" cy="486478"/>
            </a:xfrm>
            <a:custGeom>
              <a:avLst/>
              <a:gdLst/>
              <a:ahLst/>
              <a:cxnLst/>
              <a:rect l="l" t="t" r="r" b="b"/>
              <a:pathLst>
                <a:path w="36260" h="25801" extrusionOk="0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66;p45"/>
            <p:cNvSpPr/>
            <p:nvPr/>
          </p:nvSpPr>
          <p:spPr>
            <a:xfrm>
              <a:off x="7106222" y="2126610"/>
              <a:ext cx="348007" cy="145052"/>
            </a:xfrm>
            <a:custGeom>
              <a:avLst/>
              <a:gdLst/>
              <a:ahLst/>
              <a:cxnLst/>
              <a:rect l="l" t="t" r="r" b="b"/>
              <a:pathLst>
                <a:path w="18457" h="7693" extrusionOk="0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67;p45"/>
            <p:cNvSpPr/>
            <p:nvPr/>
          </p:nvSpPr>
          <p:spPr>
            <a:xfrm>
              <a:off x="7261666" y="2260408"/>
              <a:ext cx="93144" cy="29225"/>
            </a:xfrm>
            <a:custGeom>
              <a:avLst/>
              <a:gdLst/>
              <a:ahLst/>
              <a:cxnLst/>
              <a:rect l="l" t="t" r="r" b="b"/>
              <a:pathLst>
                <a:path w="4940" h="1550" extrusionOk="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68;p45"/>
            <p:cNvSpPr/>
            <p:nvPr/>
          </p:nvSpPr>
          <p:spPr>
            <a:xfrm>
              <a:off x="7145139" y="2265367"/>
              <a:ext cx="58073" cy="15518"/>
            </a:xfrm>
            <a:custGeom>
              <a:avLst/>
              <a:gdLst/>
              <a:ahLst/>
              <a:cxnLst/>
              <a:rect l="l" t="t" r="r" b="b"/>
              <a:pathLst>
                <a:path w="3080" h="823" extrusionOk="0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69;p45"/>
            <p:cNvSpPr/>
            <p:nvPr/>
          </p:nvSpPr>
          <p:spPr>
            <a:xfrm>
              <a:off x="7173913" y="2269082"/>
              <a:ext cx="44950" cy="58432"/>
            </a:xfrm>
            <a:custGeom>
              <a:avLst/>
              <a:gdLst/>
              <a:ahLst/>
              <a:cxnLst/>
              <a:rect l="l" t="t" r="r" b="b"/>
              <a:pathLst>
                <a:path w="2384" h="3099" extrusionOk="0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70;p45"/>
            <p:cNvSpPr/>
            <p:nvPr/>
          </p:nvSpPr>
          <p:spPr>
            <a:xfrm>
              <a:off x="7285801" y="2263519"/>
              <a:ext cx="47967" cy="62316"/>
            </a:xfrm>
            <a:custGeom>
              <a:avLst/>
              <a:gdLst/>
              <a:ahLst/>
              <a:cxnLst/>
              <a:rect l="l" t="t" r="r" b="b"/>
              <a:pathLst>
                <a:path w="2544" h="3305" extrusionOk="0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1;p45"/>
            <p:cNvSpPr/>
            <p:nvPr/>
          </p:nvSpPr>
          <p:spPr>
            <a:xfrm>
              <a:off x="7227425" y="2274927"/>
              <a:ext cx="38690" cy="86111"/>
            </a:xfrm>
            <a:custGeom>
              <a:avLst/>
              <a:gdLst/>
              <a:ahLst/>
              <a:cxnLst/>
              <a:rect l="l" t="t" r="r" b="b"/>
              <a:pathLst>
                <a:path w="2052" h="4567" extrusionOk="0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2;p45"/>
            <p:cNvSpPr/>
            <p:nvPr/>
          </p:nvSpPr>
          <p:spPr>
            <a:xfrm>
              <a:off x="7470660" y="2243080"/>
              <a:ext cx="37333" cy="54585"/>
            </a:xfrm>
            <a:custGeom>
              <a:avLst/>
              <a:gdLst/>
              <a:ahLst/>
              <a:cxnLst/>
              <a:rect l="l" t="t" r="r" b="b"/>
              <a:pathLst>
                <a:path w="1980" h="2895" extrusionOk="0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3;p45"/>
            <p:cNvSpPr/>
            <p:nvPr/>
          </p:nvSpPr>
          <p:spPr>
            <a:xfrm>
              <a:off x="7474205" y="2269949"/>
              <a:ext cx="37276" cy="8051"/>
            </a:xfrm>
            <a:custGeom>
              <a:avLst/>
              <a:gdLst/>
              <a:ahLst/>
              <a:cxnLst/>
              <a:rect l="l" t="t" r="r" b="b"/>
              <a:pathLst>
                <a:path w="1977" h="427" extrusionOk="0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4;p45"/>
            <p:cNvSpPr/>
            <p:nvPr/>
          </p:nvSpPr>
          <p:spPr>
            <a:xfrm>
              <a:off x="7307070" y="2441798"/>
              <a:ext cx="47552" cy="57772"/>
            </a:xfrm>
            <a:custGeom>
              <a:avLst/>
              <a:gdLst/>
              <a:ahLst/>
              <a:cxnLst/>
              <a:rect l="l" t="t" r="r" b="b"/>
              <a:pathLst>
                <a:path w="2522" h="3064" extrusionOk="0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75;p45"/>
            <p:cNvSpPr/>
            <p:nvPr/>
          </p:nvSpPr>
          <p:spPr>
            <a:xfrm>
              <a:off x="7301678" y="2392717"/>
              <a:ext cx="129006" cy="54604"/>
            </a:xfrm>
            <a:custGeom>
              <a:avLst/>
              <a:gdLst/>
              <a:ahLst/>
              <a:cxnLst/>
              <a:rect l="l" t="t" r="r" b="b"/>
              <a:pathLst>
                <a:path w="6842" h="2896" extrusionOk="0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76;p45"/>
            <p:cNvSpPr/>
            <p:nvPr/>
          </p:nvSpPr>
          <p:spPr>
            <a:xfrm>
              <a:off x="7289968" y="2327515"/>
              <a:ext cx="89788" cy="80341"/>
            </a:xfrm>
            <a:custGeom>
              <a:avLst/>
              <a:gdLst/>
              <a:ahLst/>
              <a:cxnLst/>
              <a:rect l="l" t="t" r="r" b="b"/>
              <a:pathLst>
                <a:path w="4762" h="4261" extrusionOk="0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77;p45"/>
            <p:cNvSpPr/>
            <p:nvPr/>
          </p:nvSpPr>
          <p:spPr>
            <a:xfrm>
              <a:off x="7365447" y="2501324"/>
              <a:ext cx="291253" cy="395917"/>
            </a:xfrm>
            <a:custGeom>
              <a:avLst/>
              <a:gdLst/>
              <a:ahLst/>
              <a:cxnLst/>
              <a:rect l="l" t="t" r="r" b="b"/>
              <a:pathLst>
                <a:path w="15447" h="20998" extrusionOk="0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8;p45"/>
            <p:cNvSpPr/>
            <p:nvPr/>
          </p:nvSpPr>
          <p:spPr>
            <a:xfrm>
              <a:off x="7123644" y="2665008"/>
              <a:ext cx="47156" cy="139414"/>
            </a:xfrm>
            <a:custGeom>
              <a:avLst/>
              <a:gdLst/>
              <a:ahLst/>
              <a:cxnLst/>
              <a:rect l="l" t="t" r="r" b="b"/>
              <a:pathLst>
                <a:path w="2501" h="7394" extrusionOk="0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79;p45"/>
            <p:cNvSpPr/>
            <p:nvPr/>
          </p:nvSpPr>
          <p:spPr>
            <a:xfrm>
              <a:off x="6932638" y="2685146"/>
              <a:ext cx="212232" cy="238572"/>
            </a:xfrm>
            <a:custGeom>
              <a:avLst/>
              <a:gdLst/>
              <a:ahLst/>
              <a:cxnLst/>
              <a:rect l="l" t="t" r="r" b="b"/>
              <a:pathLst>
                <a:path w="11256" h="12653" extrusionOk="0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80;p45"/>
            <p:cNvSpPr/>
            <p:nvPr/>
          </p:nvSpPr>
          <p:spPr>
            <a:xfrm>
              <a:off x="7151588" y="2624394"/>
              <a:ext cx="28358" cy="208932"/>
            </a:xfrm>
            <a:custGeom>
              <a:avLst/>
              <a:gdLst/>
              <a:ahLst/>
              <a:cxnLst/>
              <a:rect l="l" t="t" r="r" b="b"/>
              <a:pathLst>
                <a:path w="1504" h="11081" extrusionOk="0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81;p45"/>
            <p:cNvSpPr/>
            <p:nvPr/>
          </p:nvSpPr>
          <p:spPr>
            <a:xfrm>
              <a:off x="7070679" y="2786947"/>
              <a:ext cx="119314" cy="174974"/>
            </a:xfrm>
            <a:custGeom>
              <a:avLst/>
              <a:gdLst/>
              <a:ahLst/>
              <a:cxnLst/>
              <a:rect l="l" t="t" r="r" b="b"/>
              <a:pathLst>
                <a:path w="6328" h="9280" extrusionOk="0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82;p45"/>
            <p:cNvSpPr/>
            <p:nvPr/>
          </p:nvSpPr>
          <p:spPr>
            <a:xfrm>
              <a:off x="7100490" y="2774954"/>
              <a:ext cx="632868" cy="395314"/>
            </a:xfrm>
            <a:custGeom>
              <a:avLst/>
              <a:gdLst/>
              <a:ahLst/>
              <a:cxnLst/>
              <a:rect l="l" t="t" r="r" b="b"/>
              <a:pathLst>
                <a:path w="33565" h="20966" extrusionOk="0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83;p45"/>
            <p:cNvSpPr/>
            <p:nvPr/>
          </p:nvSpPr>
          <p:spPr>
            <a:xfrm>
              <a:off x="6938615" y="2715202"/>
              <a:ext cx="57508" cy="54868"/>
            </a:xfrm>
            <a:custGeom>
              <a:avLst/>
              <a:gdLst/>
              <a:ahLst/>
              <a:cxnLst/>
              <a:rect l="l" t="t" r="r" b="b"/>
              <a:pathLst>
                <a:path w="3050" h="2910" extrusionOk="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84;p45"/>
            <p:cNvSpPr/>
            <p:nvPr/>
          </p:nvSpPr>
          <p:spPr>
            <a:xfrm>
              <a:off x="6945026" y="2740581"/>
              <a:ext cx="64748" cy="70970"/>
            </a:xfrm>
            <a:custGeom>
              <a:avLst/>
              <a:gdLst/>
              <a:ahLst/>
              <a:cxnLst/>
              <a:rect l="l" t="t" r="r" b="b"/>
              <a:pathLst>
                <a:path w="3434" h="3764" extrusionOk="0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85;p45"/>
            <p:cNvSpPr/>
            <p:nvPr/>
          </p:nvSpPr>
          <p:spPr>
            <a:xfrm>
              <a:off x="6954322" y="2791415"/>
              <a:ext cx="61939" cy="71706"/>
            </a:xfrm>
            <a:custGeom>
              <a:avLst/>
              <a:gdLst/>
              <a:ahLst/>
              <a:cxnLst/>
              <a:rect l="l" t="t" r="r" b="b"/>
              <a:pathLst>
                <a:path w="3285" h="3803" extrusionOk="0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86;p45"/>
            <p:cNvSpPr/>
            <p:nvPr/>
          </p:nvSpPr>
          <p:spPr>
            <a:xfrm>
              <a:off x="6650767" y="3217511"/>
              <a:ext cx="232878" cy="368785"/>
            </a:xfrm>
            <a:custGeom>
              <a:avLst/>
              <a:gdLst/>
              <a:ahLst/>
              <a:cxnLst/>
              <a:rect l="l" t="t" r="r" b="b"/>
              <a:pathLst>
                <a:path w="12351" h="19559" extrusionOk="0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87;p45"/>
            <p:cNvSpPr/>
            <p:nvPr/>
          </p:nvSpPr>
          <p:spPr>
            <a:xfrm>
              <a:off x="6323907" y="3185023"/>
              <a:ext cx="1036497" cy="35485"/>
            </a:xfrm>
            <a:custGeom>
              <a:avLst/>
              <a:gdLst/>
              <a:ahLst/>
              <a:cxnLst/>
              <a:rect l="l" t="t" r="r" b="b"/>
              <a:pathLst>
                <a:path w="54972" h="1882" extrusionOk="0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88;p45"/>
            <p:cNvSpPr/>
            <p:nvPr/>
          </p:nvSpPr>
          <p:spPr>
            <a:xfrm>
              <a:off x="6225237" y="2659389"/>
              <a:ext cx="793682" cy="525640"/>
            </a:xfrm>
            <a:custGeom>
              <a:avLst/>
              <a:gdLst/>
              <a:ahLst/>
              <a:cxnLst/>
              <a:rect l="l" t="t" r="r" b="b"/>
              <a:pathLst>
                <a:path w="42094" h="27878" extrusionOk="0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89;p45"/>
            <p:cNvSpPr/>
            <p:nvPr/>
          </p:nvSpPr>
          <p:spPr>
            <a:xfrm>
              <a:off x="6532223" y="2865159"/>
              <a:ext cx="139376" cy="126724"/>
            </a:xfrm>
            <a:custGeom>
              <a:avLst/>
              <a:gdLst/>
              <a:ahLst/>
              <a:cxnLst/>
              <a:rect l="l" t="t" r="r" b="b"/>
              <a:pathLst>
                <a:path w="7392" h="6721" extrusionOk="0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90;p45"/>
            <p:cNvSpPr/>
            <p:nvPr/>
          </p:nvSpPr>
          <p:spPr>
            <a:xfrm>
              <a:off x="6832214" y="3450809"/>
              <a:ext cx="200749" cy="486459"/>
            </a:xfrm>
            <a:custGeom>
              <a:avLst/>
              <a:gdLst/>
              <a:ahLst/>
              <a:cxnLst/>
              <a:rect l="l" t="t" r="r" b="b"/>
              <a:pathLst>
                <a:path w="10647" h="25800" extrusionOk="0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91;p45"/>
            <p:cNvSpPr/>
            <p:nvPr/>
          </p:nvSpPr>
          <p:spPr>
            <a:xfrm>
              <a:off x="6285197" y="4110335"/>
              <a:ext cx="396540" cy="98159"/>
            </a:xfrm>
            <a:custGeom>
              <a:avLst/>
              <a:gdLst/>
              <a:ahLst/>
              <a:cxnLst/>
              <a:rect l="l" t="t" r="r" b="b"/>
              <a:pathLst>
                <a:path w="21031" h="5206" extrusionOk="0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92;p45"/>
            <p:cNvSpPr/>
            <p:nvPr/>
          </p:nvSpPr>
          <p:spPr>
            <a:xfrm>
              <a:off x="6914065" y="4019150"/>
              <a:ext cx="307110" cy="230521"/>
            </a:xfrm>
            <a:custGeom>
              <a:avLst/>
              <a:gdLst/>
              <a:ahLst/>
              <a:cxnLst/>
              <a:rect l="l" t="t" r="r" b="b"/>
              <a:pathLst>
                <a:path w="16288" h="12226" extrusionOk="0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93;p45"/>
            <p:cNvSpPr/>
            <p:nvPr/>
          </p:nvSpPr>
          <p:spPr>
            <a:xfrm>
              <a:off x="6451635" y="4044228"/>
              <a:ext cx="32751" cy="48080"/>
            </a:xfrm>
            <a:custGeom>
              <a:avLst/>
              <a:gdLst/>
              <a:ahLst/>
              <a:cxnLst/>
              <a:rect l="l" t="t" r="r" b="b"/>
              <a:pathLst>
                <a:path w="1737" h="2550" extrusionOk="0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94;p45"/>
            <p:cNvSpPr/>
            <p:nvPr/>
          </p:nvSpPr>
          <p:spPr>
            <a:xfrm>
              <a:off x="6488063" y="4040080"/>
              <a:ext cx="31676" cy="48118"/>
            </a:xfrm>
            <a:custGeom>
              <a:avLst/>
              <a:gdLst/>
              <a:ahLst/>
              <a:cxnLst/>
              <a:rect l="l" t="t" r="r" b="b"/>
              <a:pathLst>
                <a:path w="1680" h="2552" extrusionOk="0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95;p45"/>
            <p:cNvSpPr/>
            <p:nvPr/>
          </p:nvSpPr>
          <p:spPr>
            <a:xfrm>
              <a:off x="6984245" y="4065572"/>
              <a:ext cx="46157" cy="23060"/>
            </a:xfrm>
            <a:custGeom>
              <a:avLst/>
              <a:gdLst/>
              <a:ahLst/>
              <a:cxnLst/>
              <a:rect l="l" t="t" r="r" b="b"/>
              <a:pathLst>
                <a:path w="2448" h="1223" extrusionOk="0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96;p45"/>
            <p:cNvSpPr/>
            <p:nvPr/>
          </p:nvSpPr>
          <p:spPr>
            <a:xfrm>
              <a:off x="7006834" y="4032009"/>
              <a:ext cx="47006" cy="22532"/>
            </a:xfrm>
            <a:custGeom>
              <a:avLst/>
              <a:gdLst/>
              <a:ahLst/>
              <a:cxnLst/>
              <a:rect l="l" t="t" r="r" b="b"/>
              <a:pathLst>
                <a:path w="2493" h="1195" extrusionOk="0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97;p45"/>
            <p:cNvSpPr/>
            <p:nvPr/>
          </p:nvSpPr>
          <p:spPr>
            <a:xfrm>
              <a:off x="6375892" y="3181025"/>
              <a:ext cx="440340" cy="7938"/>
            </a:xfrm>
            <a:custGeom>
              <a:avLst/>
              <a:gdLst/>
              <a:ahLst/>
              <a:cxnLst/>
              <a:rect l="l" t="t" r="r" b="b"/>
              <a:pathLst>
                <a:path w="23354" h="421" extrusionOk="0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98;p45"/>
            <p:cNvSpPr/>
            <p:nvPr/>
          </p:nvSpPr>
          <p:spPr>
            <a:xfrm>
              <a:off x="7168294" y="3423356"/>
              <a:ext cx="817741" cy="227429"/>
            </a:xfrm>
            <a:custGeom>
              <a:avLst/>
              <a:gdLst/>
              <a:ahLst/>
              <a:cxnLst/>
              <a:rect l="l" t="t" r="r" b="b"/>
              <a:pathLst>
                <a:path w="43370" h="12062" extrusionOk="0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309;p45"/>
          <p:cNvGrpSpPr/>
          <p:nvPr/>
        </p:nvGrpSpPr>
        <p:grpSpPr>
          <a:xfrm>
            <a:off x="7430594" y="326040"/>
            <a:ext cx="781048" cy="781396"/>
            <a:chOff x="369195" y="1138234"/>
            <a:chExt cx="1250276" cy="1250833"/>
          </a:xfrm>
        </p:grpSpPr>
        <p:sp>
          <p:nvSpPr>
            <p:cNvPr id="187" name="Google Shape;131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1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1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1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1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1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1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1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1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309;p45"/>
          <p:cNvGrpSpPr/>
          <p:nvPr/>
        </p:nvGrpSpPr>
        <p:grpSpPr>
          <a:xfrm>
            <a:off x="8011508" y="1122106"/>
            <a:ext cx="573095" cy="534571"/>
            <a:chOff x="369195" y="1138234"/>
            <a:chExt cx="1250276" cy="1250833"/>
          </a:xfrm>
        </p:grpSpPr>
        <p:sp>
          <p:nvSpPr>
            <p:cNvPr id="197" name="Google Shape;131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1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1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1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1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1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1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1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1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Targets</a:t>
            </a:r>
            <a:endParaRPr dirty="0">
              <a:latin typeface="Goudy Old Style" pitchFamily="18" charset="0"/>
            </a:endParaRPr>
          </a:p>
        </p:txBody>
      </p:sp>
      <p:cxnSp>
        <p:nvCxnSpPr>
          <p:cNvPr id="2034" name="Google Shape;2034;p53"/>
          <p:cNvCxnSpPr/>
          <p:nvPr/>
        </p:nvCxnSpPr>
        <p:spPr>
          <a:xfrm>
            <a:off x="2340800" y="2899868"/>
            <a:ext cx="0" cy="8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36" name="Google Shape;2036;p53"/>
          <p:cNvCxnSpPr/>
          <p:nvPr/>
        </p:nvCxnSpPr>
        <p:spPr>
          <a:xfrm>
            <a:off x="4572000" y="2910625"/>
            <a:ext cx="0" cy="8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38" name="Google Shape;2038;p53"/>
          <p:cNvCxnSpPr/>
          <p:nvPr/>
        </p:nvCxnSpPr>
        <p:spPr>
          <a:xfrm>
            <a:off x="6846231" y="2910625"/>
            <a:ext cx="0" cy="8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40" name="Google Shape;2040;p53"/>
          <p:cNvCxnSpPr/>
          <p:nvPr/>
        </p:nvCxnSpPr>
        <p:spPr>
          <a:xfrm rot="10800000">
            <a:off x="5687600" y="2074326"/>
            <a:ext cx="0" cy="83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44" name="Google Shape;2044;p53"/>
          <p:cNvCxnSpPr/>
          <p:nvPr/>
        </p:nvCxnSpPr>
        <p:spPr>
          <a:xfrm>
            <a:off x="735300" y="2909176"/>
            <a:ext cx="767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35" name="Google Shape;2035;p53"/>
          <p:cNvSpPr txBox="1"/>
          <p:nvPr/>
        </p:nvSpPr>
        <p:spPr>
          <a:xfrm>
            <a:off x="1493000" y="392690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Individuals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7" name="Google Shape;2037;p53"/>
          <p:cNvSpPr txBox="1"/>
          <p:nvPr/>
        </p:nvSpPr>
        <p:spPr>
          <a:xfrm>
            <a:off x="3734958" y="3894631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Operating Systems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9" name="Google Shape;2039;p53"/>
          <p:cNvSpPr txBox="1"/>
          <p:nvPr/>
        </p:nvSpPr>
        <p:spPr>
          <a:xfrm>
            <a:off x="6095249" y="4002207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Gonverments and Defense Systems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43" name="Google Shape;2043;p53"/>
          <p:cNvSpPr txBox="1"/>
          <p:nvPr/>
        </p:nvSpPr>
        <p:spPr>
          <a:xfrm>
            <a:off x="2501022" y="1538774"/>
            <a:ext cx="1995673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Research</a:t>
            </a:r>
            <a:r>
              <a:rPr lang="fr-FR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 Institutions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41" name="Google Shape;2041;p53"/>
          <p:cNvSpPr txBox="1"/>
          <p:nvPr/>
        </p:nvSpPr>
        <p:spPr>
          <a:xfrm>
            <a:off x="4839800" y="157104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Financial Institution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045" name="Google Shape;2045;p53"/>
          <p:cNvGrpSpPr/>
          <p:nvPr/>
        </p:nvGrpSpPr>
        <p:grpSpPr>
          <a:xfrm>
            <a:off x="6484746" y="2118814"/>
            <a:ext cx="662284" cy="662268"/>
            <a:chOff x="11112421" y="2074314"/>
            <a:chExt cx="662284" cy="662268"/>
          </a:xfrm>
        </p:grpSpPr>
        <p:sp>
          <p:nvSpPr>
            <p:cNvPr id="2046" name="Google Shape;2046;p53"/>
            <p:cNvSpPr/>
            <p:nvPr/>
          </p:nvSpPr>
          <p:spPr>
            <a:xfrm>
              <a:off x="11112421" y="2074314"/>
              <a:ext cx="662284" cy="662268"/>
            </a:xfrm>
            <a:custGeom>
              <a:avLst/>
              <a:gdLst/>
              <a:ahLst/>
              <a:cxnLst/>
              <a:rect l="l" t="t" r="r" b="b"/>
              <a:pathLst>
                <a:path w="41490" h="41489" extrusionOk="0">
                  <a:moveTo>
                    <a:pt x="20745" y="0"/>
                  </a:moveTo>
                  <a:cubicBezTo>
                    <a:pt x="20538" y="0"/>
                    <a:pt x="20337" y="6"/>
                    <a:pt x="20136" y="13"/>
                  </a:cubicBezTo>
                  <a:lnTo>
                    <a:pt x="19527" y="1141"/>
                  </a:lnTo>
                  <a:lnTo>
                    <a:pt x="18917" y="84"/>
                  </a:lnTo>
                  <a:cubicBezTo>
                    <a:pt x="18509" y="117"/>
                    <a:pt x="18107" y="162"/>
                    <a:pt x="17705" y="220"/>
                  </a:cubicBezTo>
                  <a:lnTo>
                    <a:pt x="17096" y="1141"/>
                  </a:lnTo>
                  <a:lnTo>
                    <a:pt x="16486" y="441"/>
                  </a:lnTo>
                  <a:cubicBezTo>
                    <a:pt x="13148" y="1134"/>
                    <a:pt x="10029" y="2651"/>
                    <a:pt x="7417" y="4843"/>
                  </a:cubicBezTo>
                  <a:lnTo>
                    <a:pt x="7741" y="6022"/>
                  </a:lnTo>
                  <a:lnTo>
                    <a:pt x="6509" y="5653"/>
                  </a:lnTo>
                  <a:cubicBezTo>
                    <a:pt x="6218" y="5932"/>
                    <a:pt x="5926" y="6217"/>
                    <a:pt x="5654" y="6515"/>
                  </a:cubicBezTo>
                  <a:lnTo>
                    <a:pt x="6023" y="7740"/>
                  </a:lnTo>
                  <a:lnTo>
                    <a:pt x="4843" y="7423"/>
                  </a:lnTo>
                  <a:cubicBezTo>
                    <a:pt x="2646" y="10035"/>
                    <a:pt x="1135" y="13153"/>
                    <a:pt x="435" y="16492"/>
                  </a:cubicBezTo>
                  <a:lnTo>
                    <a:pt x="1135" y="17101"/>
                  </a:lnTo>
                  <a:lnTo>
                    <a:pt x="221" y="17704"/>
                  </a:lnTo>
                  <a:cubicBezTo>
                    <a:pt x="163" y="18106"/>
                    <a:pt x="117" y="18514"/>
                    <a:pt x="79" y="18923"/>
                  </a:cubicBezTo>
                  <a:lnTo>
                    <a:pt x="1135" y="19532"/>
                  </a:lnTo>
                  <a:lnTo>
                    <a:pt x="7" y="20135"/>
                  </a:lnTo>
                  <a:cubicBezTo>
                    <a:pt x="1" y="20336"/>
                    <a:pt x="1" y="20543"/>
                    <a:pt x="1" y="20744"/>
                  </a:cubicBezTo>
                  <a:cubicBezTo>
                    <a:pt x="1" y="20945"/>
                    <a:pt x="1" y="21153"/>
                    <a:pt x="7" y="21354"/>
                  </a:cubicBezTo>
                  <a:lnTo>
                    <a:pt x="1135" y="21963"/>
                  </a:lnTo>
                  <a:lnTo>
                    <a:pt x="79" y="22566"/>
                  </a:lnTo>
                  <a:cubicBezTo>
                    <a:pt x="117" y="22974"/>
                    <a:pt x="163" y="23383"/>
                    <a:pt x="221" y="23785"/>
                  </a:cubicBezTo>
                  <a:lnTo>
                    <a:pt x="1135" y="24394"/>
                  </a:lnTo>
                  <a:lnTo>
                    <a:pt x="435" y="24997"/>
                  </a:lnTo>
                  <a:cubicBezTo>
                    <a:pt x="1135" y="28336"/>
                    <a:pt x="2646" y="31454"/>
                    <a:pt x="4843" y="34066"/>
                  </a:cubicBezTo>
                  <a:lnTo>
                    <a:pt x="6023" y="33749"/>
                  </a:lnTo>
                  <a:lnTo>
                    <a:pt x="5654" y="34974"/>
                  </a:lnTo>
                  <a:cubicBezTo>
                    <a:pt x="5932" y="35272"/>
                    <a:pt x="6218" y="35557"/>
                    <a:pt x="6509" y="35836"/>
                  </a:cubicBezTo>
                  <a:lnTo>
                    <a:pt x="7741" y="35467"/>
                  </a:lnTo>
                  <a:lnTo>
                    <a:pt x="7741" y="35467"/>
                  </a:lnTo>
                  <a:lnTo>
                    <a:pt x="7417" y="36646"/>
                  </a:lnTo>
                  <a:cubicBezTo>
                    <a:pt x="10029" y="38837"/>
                    <a:pt x="13148" y="40354"/>
                    <a:pt x="16486" y="41055"/>
                  </a:cubicBezTo>
                  <a:lnTo>
                    <a:pt x="17096" y="40348"/>
                  </a:lnTo>
                  <a:lnTo>
                    <a:pt x="17705" y="41268"/>
                  </a:lnTo>
                  <a:cubicBezTo>
                    <a:pt x="18107" y="41327"/>
                    <a:pt x="18509" y="41372"/>
                    <a:pt x="18917" y="41411"/>
                  </a:cubicBezTo>
                  <a:lnTo>
                    <a:pt x="19527" y="40348"/>
                  </a:lnTo>
                  <a:lnTo>
                    <a:pt x="20136" y="41482"/>
                  </a:lnTo>
                  <a:cubicBezTo>
                    <a:pt x="20337" y="41482"/>
                    <a:pt x="20538" y="41489"/>
                    <a:pt x="20745" y="41489"/>
                  </a:cubicBezTo>
                  <a:cubicBezTo>
                    <a:pt x="20946" y="41489"/>
                    <a:pt x="21147" y="41482"/>
                    <a:pt x="21348" y="41482"/>
                  </a:cubicBezTo>
                  <a:lnTo>
                    <a:pt x="21958" y="40348"/>
                  </a:lnTo>
                  <a:lnTo>
                    <a:pt x="22567" y="41411"/>
                  </a:lnTo>
                  <a:cubicBezTo>
                    <a:pt x="22969" y="41372"/>
                    <a:pt x="23377" y="41327"/>
                    <a:pt x="23779" y="41268"/>
                  </a:cubicBezTo>
                  <a:lnTo>
                    <a:pt x="24389" y="40348"/>
                  </a:lnTo>
                  <a:lnTo>
                    <a:pt x="24998" y="41055"/>
                  </a:lnTo>
                  <a:cubicBezTo>
                    <a:pt x="28337" y="40354"/>
                    <a:pt x="31455" y="38837"/>
                    <a:pt x="34067" y="36646"/>
                  </a:cubicBezTo>
                  <a:lnTo>
                    <a:pt x="33743" y="35467"/>
                  </a:lnTo>
                  <a:lnTo>
                    <a:pt x="33743" y="35467"/>
                  </a:lnTo>
                  <a:lnTo>
                    <a:pt x="34975" y="35836"/>
                  </a:lnTo>
                  <a:cubicBezTo>
                    <a:pt x="35267" y="35557"/>
                    <a:pt x="35558" y="35272"/>
                    <a:pt x="35837" y="34974"/>
                  </a:cubicBezTo>
                  <a:lnTo>
                    <a:pt x="35467" y="33749"/>
                  </a:lnTo>
                  <a:lnTo>
                    <a:pt x="36641" y="34066"/>
                  </a:lnTo>
                  <a:cubicBezTo>
                    <a:pt x="38838" y="31454"/>
                    <a:pt x="40349" y="28336"/>
                    <a:pt x="41049" y="24997"/>
                  </a:cubicBezTo>
                  <a:lnTo>
                    <a:pt x="40349" y="24394"/>
                  </a:lnTo>
                  <a:lnTo>
                    <a:pt x="41263" y="23785"/>
                  </a:lnTo>
                  <a:cubicBezTo>
                    <a:pt x="41321" y="23383"/>
                    <a:pt x="41373" y="22974"/>
                    <a:pt x="41406" y="22566"/>
                  </a:cubicBezTo>
                  <a:lnTo>
                    <a:pt x="40349" y="21963"/>
                  </a:lnTo>
                  <a:lnTo>
                    <a:pt x="41477" y="21354"/>
                  </a:lnTo>
                  <a:cubicBezTo>
                    <a:pt x="41490" y="21153"/>
                    <a:pt x="41490" y="20945"/>
                    <a:pt x="41490" y="20744"/>
                  </a:cubicBezTo>
                  <a:cubicBezTo>
                    <a:pt x="41490" y="20543"/>
                    <a:pt x="41490" y="20343"/>
                    <a:pt x="41477" y="20135"/>
                  </a:cubicBezTo>
                  <a:lnTo>
                    <a:pt x="40349" y="19532"/>
                  </a:lnTo>
                  <a:lnTo>
                    <a:pt x="41406" y="18923"/>
                  </a:lnTo>
                  <a:cubicBezTo>
                    <a:pt x="41373" y="18514"/>
                    <a:pt x="41321" y="18106"/>
                    <a:pt x="41263" y="17704"/>
                  </a:cubicBezTo>
                  <a:lnTo>
                    <a:pt x="40349" y="17101"/>
                  </a:lnTo>
                  <a:lnTo>
                    <a:pt x="41049" y="16492"/>
                  </a:lnTo>
                  <a:cubicBezTo>
                    <a:pt x="40349" y="13153"/>
                    <a:pt x="38838" y="10035"/>
                    <a:pt x="36641" y="7423"/>
                  </a:cubicBezTo>
                  <a:lnTo>
                    <a:pt x="35467" y="7740"/>
                  </a:lnTo>
                  <a:lnTo>
                    <a:pt x="35837" y="6515"/>
                  </a:lnTo>
                  <a:cubicBezTo>
                    <a:pt x="35558" y="6217"/>
                    <a:pt x="35267" y="5932"/>
                    <a:pt x="34975" y="5653"/>
                  </a:cubicBezTo>
                  <a:lnTo>
                    <a:pt x="33743" y="6022"/>
                  </a:lnTo>
                  <a:lnTo>
                    <a:pt x="34067" y="4843"/>
                  </a:lnTo>
                  <a:cubicBezTo>
                    <a:pt x="31455" y="2651"/>
                    <a:pt x="28337" y="1134"/>
                    <a:pt x="24998" y="441"/>
                  </a:cubicBezTo>
                  <a:lnTo>
                    <a:pt x="24389" y="1141"/>
                  </a:lnTo>
                  <a:lnTo>
                    <a:pt x="23779" y="220"/>
                  </a:lnTo>
                  <a:cubicBezTo>
                    <a:pt x="23377" y="162"/>
                    <a:pt x="22969" y="117"/>
                    <a:pt x="22567" y="84"/>
                  </a:cubicBezTo>
                  <a:lnTo>
                    <a:pt x="21958" y="1141"/>
                  </a:lnTo>
                  <a:lnTo>
                    <a:pt x="21348" y="13"/>
                  </a:lnTo>
                  <a:cubicBezTo>
                    <a:pt x="21147" y="6"/>
                    <a:pt x="20946" y="0"/>
                    <a:pt x="20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1112533" y="2074506"/>
              <a:ext cx="661965" cy="661981"/>
            </a:xfrm>
            <a:custGeom>
              <a:avLst/>
              <a:gdLst/>
              <a:ahLst/>
              <a:cxnLst/>
              <a:rect l="l" t="t" r="r" b="b"/>
              <a:pathLst>
                <a:path w="41470" h="41471" extrusionOk="0">
                  <a:moveTo>
                    <a:pt x="18910" y="17692"/>
                  </a:moveTo>
                  <a:lnTo>
                    <a:pt x="18910" y="19767"/>
                  </a:lnTo>
                  <a:lnTo>
                    <a:pt x="16836" y="17692"/>
                  </a:lnTo>
                  <a:close/>
                  <a:moveTo>
                    <a:pt x="23772" y="17692"/>
                  </a:moveTo>
                  <a:lnTo>
                    <a:pt x="23772" y="18554"/>
                  </a:lnTo>
                  <a:lnTo>
                    <a:pt x="20985" y="21342"/>
                  </a:lnTo>
                  <a:lnTo>
                    <a:pt x="20485" y="21342"/>
                  </a:lnTo>
                  <a:lnTo>
                    <a:pt x="20129" y="20985"/>
                  </a:lnTo>
                  <a:lnTo>
                    <a:pt x="20129" y="17692"/>
                  </a:lnTo>
                  <a:close/>
                  <a:moveTo>
                    <a:pt x="23772" y="20272"/>
                  </a:moveTo>
                  <a:lnTo>
                    <a:pt x="23772" y="21342"/>
                  </a:lnTo>
                  <a:lnTo>
                    <a:pt x="22703" y="21342"/>
                  </a:lnTo>
                  <a:lnTo>
                    <a:pt x="23772" y="20272"/>
                  </a:lnTo>
                  <a:close/>
                  <a:moveTo>
                    <a:pt x="23772" y="22554"/>
                  </a:moveTo>
                  <a:lnTo>
                    <a:pt x="23772" y="24629"/>
                  </a:lnTo>
                  <a:lnTo>
                    <a:pt x="21698" y="22554"/>
                  </a:lnTo>
                  <a:close/>
                  <a:moveTo>
                    <a:pt x="20129" y="1"/>
                  </a:moveTo>
                  <a:cubicBezTo>
                    <a:pt x="19721" y="7"/>
                    <a:pt x="19312" y="33"/>
                    <a:pt x="18910" y="72"/>
                  </a:cubicBezTo>
                  <a:lnTo>
                    <a:pt x="18910" y="4312"/>
                  </a:lnTo>
                  <a:cubicBezTo>
                    <a:pt x="18106" y="4785"/>
                    <a:pt x="18106" y="5946"/>
                    <a:pt x="18910" y="6419"/>
                  </a:cubicBezTo>
                  <a:lnTo>
                    <a:pt x="18910" y="16480"/>
                  </a:lnTo>
                  <a:lnTo>
                    <a:pt x="15623" y="16480"/>
                  </a:lnTo>
                  <a:lnTo>
                    <a:pt x="8907" y="9757"/>
                  </a:lnTo>
                  <a:cubicBezTo>
                    <a:pt x="9113" y="8964"/>
                    <a:pt x="8499" y="8231"/>
                    <a:pt x="7734" y="8231"/>
                  </a:cubicBezTo>
                  <a:cubicBezTo>
                    <a:pt x="7630" y="8231"/>
                    <a:pt x="7524" y="8244"/>
                    <a:pt x="7416" y="8273"/>
                  </a:cubicBezTo>
                  <a:lnTo>
                    <a:pt x="5647" y="6503"/>
                  </a:lnTo>
                  <a:cubicBezTo>
                    <a:pt x="5368" y="6795"/>
                    <a:pt x="5096" y="7099"/>
                    <a:pt x="4836" y="7411"/>
                  </a:cubicBezTo>
                  <a:lnTo>
                    <a:pt x="6554" y="9129"/>
                  </a:lnTo>
                  <a:cubicBezTo>
                    <a:pt x="6343" y="9923"/>
                    <a:pt x="6957" y="10661"/>
                    <a:pt x="7723" y="10661"/>
                  </a:cubicBezTo>
                  <a:cubicBezTo>
                    <a:pt x="7826" y="10661"/>
                    <a:pt x="7932" y="10648"/>
                    <a:pt x="8039" y="10620"/>
                  </a:cubicBezTo>
                  <a:lnTo>
                    <a:pt x="13899" y="16480"/>
                  </a:lnTo>
                  <a:lnTo>
                    <a:pt x="5679" y="16480"/>
                  </a:lnTo>
                  <a:cubicBezTo>
                    <a:pt x="5446" y="16071"/>
                    <a:pt x="5036" y="15867"/>
                    <a:pt x="4626" y="15867"/>
                  </a:cubicBezTo>
                  <a:cubicBezTo>
                    <a:pt x="4216" y="15867"/>
                    <a:pt x="3806" y="16071"/>
                    <a:pt x="3572" y="16480"/>
                  </a:cubicBezTo>
                  <a:lnTo>
                    <a:pt x="428" y="16480"/>
                  </a:lnTo>
                  <a:cubicBezTo>
                    <a:pt x="344" y="16882"/>
                    <a:pt x="272" y="17284"/>
                    <a:pt x="214" y="17692"/>
                  </a:cubicBezTo>
                  <a:lnTo>
                    <a:pt x="3579" y="17692"/>
                  </a:lnTo>
                  <a:cubicBezTo>
                    <a:pt x="3812" y="18100"/>
                    <a:pt x="4222" y="18305"/>
                    <a:pt x="4632" y="18305"/>
                  </a:cubicBezTo>
                  <a:cubicBezTo>
                    <a:pt x="5042" y="18305"/>
                    <a:pt x="5452" y="18100"/>
                    <a:pt x="5686" y="17692"/>
                  </a:cubicBezTo>
                  <a:lnTo>
                    <a:pt x="15124" y="17692"/>
                  </a:lnTo>
                  <a:lnTo>
                    <a:pt x="18768" y="21342"/>
                  </a:lnTo>
                  <a:lnTo>
                    <a:pt x="7916" y="21342"/>
                  </a:lnTo>
                  <a:cubicBezTo>
                    <a:pt x="7682" y="20933"/>
                    <a:pt x="7272" y="20729"/>
                    <a:pt x="6862" y="20729"/>
                  </a:cubicBezTo>
                  <a:cubicBezTo>
                    <a:pt x="6452" y="20729"/>
                    <a:pt x="6042" y="20933"/>
                    <a:pt x="5809" y="21342"/>
                  </a:cubicBezTo>
                  <a:lnTo>
                    <a:pt x="0" y="21342"/>
                  </a:lnTo>
                  <a:cubicBezTo>
                    <a:pt x="7" y="21750"/>
                    <a:pt x="33" y="22152"/>
                    <a:pt x="72" y="22554"/>
                  </a:cubicBezTo>
                  <a:lnTo>
                    <a:pt x="5809" y="22554"/>
                  </a:lnTo>
                  <a:cubicBezTo>
                    <a:pt x="6042" y="22962"/>
                    <a:pt x="6452" y="23167"/>
                    <a:pt x="6862" y="23167"/>
                  </a:cubicBezTo>
                  <a:cubicBezTo>
                    <a:pt x="7272" y="23167"/>
                    <a:pt x="7682" y="22962"/>
                    <a:pt x="7916" y="22554"/>
                  </a:cubicBezTo>
                  <a:lnTo>
                    <a:pt x="18910" y="22554"/>
                  </a:lnTo>
                  <a:lnTo>
                    <a:pt x="18910" y="23416"/>
                  </a:lnTo>
                  <a:lnTo>
                    <a:pt x="11144" y="31189"/>
                  </a:lnTo>
                  <a:cubicBezTo>
                    <a:pt x="11036" y="31160"/>
                    <a:pt x="10928" y="31147"/>
                    <a:pt x="10824" y="31147"/>
                  </a:cubicBezTo>
                  <a:cubicBezTo>
                    <a:pt x="10055" y="31147"/>
                    <a:pt x="9442" y="31880"/>
                    <a:pt x="9653" y="32673"/>
                  </a:cubicBezTo>
                  <a:lnTo>
                    <a:pt x="6502" y="35824"/>
                  </a:lnTo>
                  <a:cubicBezTo>
                    <a:pt x="6801" y="36103"/>
                    <a:pt x="7099" y="36369"/>
                    <a:pt x="7410" y="36634"/>
                  </a:cubicBezTo>
                  <a:lnTo>
                    <a:pt x="10515" y="33536"/>
                  </a:lnTo>
                  <a:cubicBezTo>
                    <a:pt x="10623" y="33564"/>
                    <a:pt x="10729" y="33578"/>
                    <a:pt x="10833" y="33578"/>
                  </a:cubicBezTo>
                  <a:cubicBezTo>
                    <a:pt x="11598" y="33578"/>
                    <a:pt x="12211" y="32845"/>
                    <a:pt x="12000" y="32051"/>
                  </a:cubicBezTo>
                  <a:lnTo>
                    <a:pt x="18910" y="25134"/>
                  </a:lnTo>
                  <a:lnTo>
                    <a:pt x="18910" y="41399"/>
                  </a:lnTo>
                  <a:cubicBezTo>
                    <a:pt x="19312" y="41432"/>
                    <a:pt x="19721" y="41457"/>
                    <a:pt x="20129" y="41470"/>
                  </a:cubicBezTo>
                  <a:lnTo>
                    <a:pt x="20129" y="23922"/>
                  </a:lnTo>
                  <a:lnTo>
                    <a:pt x="20732" y="23313"/>
                  </a:lnTo>
                  <a:lnTo>
                    <a:pt x="23772" y="26353"/>
                  </a:lnTo>
                  <a:lnTo>
                    <a:pt x="23772" y="41256"/>
                  </a:lnTo>
                  <a:cubicBezTo>
                    <a:pt x="24181" y="41198"/>
                    <a:pt x="24589" y="41120"/>
                    <a:pt x="24991" y="41043"/>
                  </a:cubicBezTo>
                  <a:lnTo>
                    <a:pt x="24991" y="27565"/>
                  </a:lnTo>
                  <a:lnTo>
                    <a:pt x="34060" y="36634"/>
                  </a:lnTo>
                  <a:cubicBezTo>
                    <a:pt x="34365" y="36375"/>
                    <a:pt x="34670" y="36103"/>
                    <a:pt x="34968" y="35824"/>
                  </a:cubicBezTo>
                  <a:lnTo>
                    <a:pt x="24991" y="25847"/>
                  </a:lnTo>
                  <a:lnTo>
                    <a:pt x="24991" y="22554"/>
                  </a:lnTo>
                  <a:lnTo>
                    <a:pt x="41399" y="22554"/>
                  </a:lnTo>
                  <a:cubicBezTo>
                    <a:pt x="41431" y="22152"/>
                    <a:pt x="41457" y="21744"/>
                    <a:pt x="41470" y="21342"/>
                  </a:cubicBezTo>
                  <a:lnTo>
                    <a:pt x="24991" y="21342"/>
                  </a:lnTo>
                  <a:lnTo>
                    <a:pt x="24991" y="19060"/>
                  </a:lnTo>
                  <a:lnTo>
                    <a:pt x="26352" y="17692"/>
                  </a:lnTo>
                  <a:lnTo>
                    <a:pt x="41256" y="17692"/>
                  </a:lnTo>
                  <a:cubicBezTo>
                    <a:pt x="41198" y="17284"/>
                    <a:pt x="41126" y="16882"/>
                    <a:pt x="41042" y="16480"/>
                  </a:cubicBezTo>
                  <a:lnTo>
                    <a:pt x="27571" y="16480"/>
                  </a:lnTo>
                  <a:lnTo>
                    <a:pt x="36634" y="7411"/>
                  </a:lnTo>
                  <a:cubicBezTo>
                    <a:pt x="36375" y="7099"/>
                    <a:pt x="36102" y="6795"/>
                    <a:pt x="35823" y="6503"/>
                  </a:cubicBezTo>
                  <a:lnTo>
                    <a:pt x="25847" y="16480"/>
                  </a:lnTo>
                  <a:lnTo>
                    <a:pt x="24991" y="16480"/>
                  </a:lnTo>
                  <a:lnTo>
                    <a:pt x="24991" y="5395"/>
                  </a:lnTo>
                  <a:cubicBezTo>
                    <a:pt x="25795" y="4928"/>
                    <a:pt x="25795" y="3761"/>
                    <a:pt x="24991" y="3294"/>
                  </a:cubicBezTo>
                  <a:lnTo>
                    <a:pt x="24991" y="429"/>
                  </a:lnTo>
                  <a:cubicBezTo>
                    <a:pt x="24589" y="345"/>
                    <a:pt x="24181" y="273"/>
                    <a:pt x="23772" y="208"/>
                  </a:cubicBezTo>
                  <a:lnTo>
                    <a:pt x="23772" y="3294"/>
                  </a:lnTo>
                  <a:cubicBezTo>
                    <a:pt x="22962" y="3761"/>
                    <a:pt x="22962" y="4934"/>
                    <a:pt x="23772" y="5401"/>
                  </a:cubicBezTo>
                  <a:lnTo>
                    <a:pt x="23772" y="16480"/>
                  </a:lnTo>
                  <a:lnTo>
                    <a:pt x="20129" y="16480"/>
                  </a:lnTo>
                  <a:lnTo>
                    <a:pt x="20129" y="6419"/>
                  </a:lnTo>
                  <a:cubicBezTo>
                    <a:pt x="20939" y="5952"/>
                    <a:pt x="20939" y="4779"/>
                    <a:pt x="20129" y="4312"/>
                  </a:cubicBezTo>
                  <a:lnTo>
                    <a:pt x="20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11112533" y="2074506"/>
              <a:ext cx="662077" cy="661981"/>
            </a:xfrm>
            <a:custGeom>
              <a:avLst/>
              <a:gdLst/>
              <a:ahLst/>
              <a:cxnLst/>
              <a:rect l="l" t="t" r="r" b="b"/>
              <a:pathLst>
                <a:path w="41477" h="41471" extrusionOk="0">
                  <a:moveTo>
                    <a:pt x="17698" y="16836"/>
                  </a:moveTo>
                  <a:lnTo>
                    <a:pt x="19772" y="18911"/>
                  </a:lnTo>
                  <a:lnTo>
                    <a:pt x="17698" y="18911"/>
                  </a:lnTo>
                  <a:lnTo>
                    <a:pt x="17698" y="16836"/>
                  </a:lnTo>
                  <a:close/>
                  <a:moveTo>
                    <a:pt x="18768" y="20123"/>
                  </a:moveTo>
                  <a:lnTo>
                    <a:pt x="17698" y="21193"/>
                  </a:lnTo>
                  <a:lnTo>
                    <a:pt x="17698" y="20123"/>
                  </a:lnTo>
                  <a:close/>
                  <a:moveTo>
                    <a:pt x="20985" y="20123"/>
                  </a:moveTo>
                  <a:lnTo>
                    <a:pt x="21341" y="20480"/>
                  </a:lnTo>
                  <a:lnTo>
                    <a:pt x="21341" y="23773"/>
                  </a:lnTo>
                  <a:lnTo>
                    <a:pt x="17698" y="23773"/>
                  </a:lnTo>
                  <a:lnTo>
                    <a:pt x="17698" y="22911"/>
                  </a:lnTo>
                  <a:lnTo>
                    <a:pt x="20485" y="20123"/>
                  </a:lnTo>
                  <a:close/>
                  <a:moveTo>
                    <a:pt x="22560" y="21698"/>
                  </a:moveTo>
                  <a:lnTo>
                    <a:pt x="24634" y="23773"/>
                  </a:lnTo>
                  <a:lnTo>
                    <a:pt x="22560" y="23773"/>
                  </a:lnTo>
                  <a:lnTo>
                    <a:pt x="22560" y="21698"/>
                  </a:lnTo>
                  <a:close/>
                  <a:moveTo>
                    <a:pt x="21341" y="1"/>
                  </a:moveTo>
                  <a:lnTo>
                    <a:pt x="21341" y="17549"/>
                  </a:lnTo>
                  <a:lnTo>
                    <a:pt x="20738" y="18152"/>
                  </a:lnTo>
                  <a:lnTo>
                    <a:pt x="17698" y="15118"/>
                  </a:lnTo>
                  <a:lnTo>
                    <a:pt x="17698" y="208"/>
                  </a:lnTo>
                  <a:cubicBezTo>
                    <a:pt x="17290" y="273"/>
                    <a:pt x="16881" y="345"/>
                    <a:pt x="16479" y="429"/>
                  </a:cubicBezTo>
                  <a:lnTo>
                    <a:pt x="16479" y="13900"/>
                  </a:lnTo>
                  <a:lnTo>
                    <a:pt x="7410" y="4831"/>
                  </a:lnTo>
                  <a:cubicBezTo>
                    <a:pt x="7105" y="5096"/>
                    <a:pt x="6801" y="5362"/>
                    <a:pt x="6502" y="5641"/>
                  </a:cubicBezTo>
                  <a:lnTo>
                    <a:pt x="16479" y="15618"/>
                  </a:lnTo>
                  <a:lnTo>
                    <a:pt x="16479" y="18911"/>
                  </a:lnTo>
                  <a:lnTo>
                    <a:pt x="72" y="18911"/>
                  </a:lnTo>
                  <a:cubicBezTo>
                    <a:pt x="39" y="19313"/>
                    <a:pt x="13" y="19715"/>
                    <a:pt x="0" y="20123"/>
                  </a:cubicBezTo>
                  <a:lnTo>
                    <a:pt x="16479" y="20123"/>
                  </a:lnTo>
                  <a:lnTo>
                    <a:pt x="16479" y="22411"/>
                  </a:lnTo>
                  <a:lnTo>
                    <a:pt x="15118" y="23773"/>
                  </a:lnTo>
                  <a:lnTo>
                    <a:pt x="214" y="23773"/>
                  </a:lnTo>
                  <a:cubicBezTo>
                    <a:pt x="272" y="24181"/>
                    <a:pt x="344" y="24583"/>
                    <a:pt x="428" y="24985"/>
                  </a:cubicBezTo>
                  <a:lnTo>
                    <a:pt x="13906" y="24985"/>
                  </a:lnTo>
                  <a:lnTo>
                    <a:pt x="4836" y="34054"/>
                  </a:lnTo>
                  <a:cubicBezTo>
                    <a:pt x="5096" y="34365"/>
                    <a:pt x="5368" y="34670"/>
                    <a:pt x="5647" y="34962"/>
                  </a:cubicBezTo>
                  <a:lnTo>
                    <a:pt x="15623" y="24985"/>
                  </a:lnTo>
                  <a:lnTo>
                    <a:pt x="16479" y="24985"/>
                  </a:lnTo>
                  <a:lnTo>
                    <a:pt x="16479" y="33737"/>
                  </a:lnTo>
                  <a:cubicBezTo>
                    <a:pt x="15675" y="34210"/>
                    <a:pt x="15675" y="35370"/>
                    <a:pt x="16479" y="35843"/>
                  </a:cubicBezTo>
                  <a:lnTo>
                    <a:pt x="16479" y="41043"/>
                  </a:lnTo>
                  <a:cubicBezTo>
                    <a:pt x="16881" y="41120"/>
                    <a:pt x="17290" y="41192"/>
                    <a:pt x="17698" y="41256"/>
                  </a:cubicBezTo>
                  <a:lnTo>
                    <a:pt x="17698" y="35843"/>
                  </a:lnTo>
                  <a:cubicBezTo>
                    <a:pt x="18502" y="35370"/>
                    <a:pt x="18502" y="34210"/>
                    <a:pt x="17698" y="33737"/>
                  </a:cubicBezTo>
                  <a:lnTo>
                    <a:pt x="17698" y="24985"/>
                  </a:lnTo>
                  <a:lnTo>
                    <a:pt x="21341" y="24985"/>
                  </a:lnTo>
                  <a:lnTo>
                    <a:pt x="21341" y="37017"/>
                  </a:lnTo>
                  <a:cubicBezTo>
                    <a:pt x="20537" y="37484"/>
                    <a:pt x="20537" y="38650"/>
                    <a:pt x="21341" y="39117"/>
                  </a:cubicBezTo>
                  <a:lnTo>
                    <a:pt x="21341" y="41470"/>
                  </a:lnTo>
                  <a:cubicBezTo>
                    <a:pt x="21750" y="41457"/>
                    <a:pt x="22158" y="41432"/>
                    <a:pt x="22560" y="41399"/>
                  </a:cubicBezTo>
                  <a:lnTo>
                    <a:pt x="22560" y="39117"/>
                  </a:lnTo>
                  <a:cubicBezTo>
                    <a:pt x="23364" y="38650"/>
                    <a:pt x="23364" y="37484"/>
                    <a:pt x="22560" y="37017"/>
                  </a:cubicBezTo>
                  <a:lnTo>
                    <a:pt x="22560" y="24985"/>
                  </a:lnTo>
                  <a:lnTo>
                    <a:pt x="25847" y="24985"/>
                  </a:lnTo>
                  <a:lnTo>
                    <a:pt x="32096" y="31234"/>
                  </a:lnTo>
                  <a:cubicBezTo>
                    <a:pt x="31885" y="32028"/>
                    <a:pt x="32498" y="32761"/>
                    <a:pt x="33263" y="32761"/>
                  </a:cubicBezTo>
                  <a:cubicBezTo>
                    <a:pt x="33366" y="32761"/>
                    <a:pt x="33473" y="32747"/>
                    <a:pt x="33580" y="32719"/>
                  </a:cubicBezTo>
                  <a:lnTo>
                    <a:pt x="35823" y="34962"/>
                  </a:lnTo>
                  <a:cubicBezTo>
                    <a:pt x="36102" y="34670"/>
                    <a:pt x="36375" y="34365"/>
                    <a:pt x="36634" y="34054"/>
                  </a:cubicBezTo>
                  <a:lnTo>
                    <a:pt x="34443" y="31863"/>
                  </a:lnTo>
                  <a:cubicBezTo>
                    <a:pt x="34653" y="31066"/>
                    <a:pt x="34044" y="30334"/>
                    <a:pt x="33283" y="30334"/>
                  </a:cubicBezTo>
                  <a:cubicBezTo>
                    <a:pt x="33177" y="30334"/>
                    <a:pt x="33068" y="30349"/>
                    <a:pt x="32958" y="30379"/>
                  </a:cubicBezTo>
                  <a:lnTo>
                    <a:pt x="27571" y="24992"/>
                  </a:lnTo>
                  <a:lnTo>
                    <a:pt x="36187" y="24992"/>
                  </a:lnTo>
                  <a:cubicBezTo>
                    <a:pt x="36420" y="25397"/>
                    <a:pt x="36830" y="25599"/>
                    <a:pt x="37240" y="25599"/>
                  </a:cubicBezTo>
                  <a:cubicBezTo>
                    <a:pt x="37650" y="25599"/>
                    <a:pt x="38060" y="25397"/>
                    <a:pt x="38293" y="24992"/>
                  </a:cubicBezTo>
                  <a:lnTo>
                    <a:pt x="41049" y="24992"/>
                  </a:lnTo>
                  <a:cubicBezTo>
                    <a:pt x="41126" y="24590"/>
                    <a:pt x="41204" y="24181"/>
                    <a:pt x="41262" y="23773"/>
                  </a:cubicBezTo>
                  <a:lnTo>
                    <a:pt x="38293" y="23773"/>
                  </a:lnTo>
                  <a:cubicBezTo>
                    <a:pt x="38079" y="23397"/>
                    <a:pt x="37678" y="23163"/>
                    <a:pt x="37243" y="23163"/>
                  </a:cubicBezTo>
                  <a:cubicBezTo>
                    <a:pt x="36802" y="23163"/>
                    <a:pt x="36407" y="23397"/>
                    <a:pt x="36187" y="23773"/>
                  </a:cubicBezTo>
                  <a:lnTo>
                    <a:pt x="26352" y="23773"/>
                  </a:lnTo>
                  <a:lnTo>
                    <a:pt x="22709" y="20123"/>
                  </a:lnTo>
                  <a:lnTo>
                    <a:pt x="33756" y="20123"/>
                  </a:lnTo>
                  <a:cubicBezTo>
                    <a:pt x="33989" y="20531"/>
                    <a:pt x="34399" y="20736"/>
                    <a:pt x="34809" y="20736"/>
                  </a:cubicBezTo>
                  <a:cubicBezTo>
                    <a:pt x="35219" y="20736"/>
                    <a:pt x="35629" y="20531"/>
                    <a:pt x="35862" y="20123"/>
                  </a:cubicBezTo>
                  <a:lnTo>
                    <a:pt x="41476" y="20123"/>
                  </a:lnTo>
                  <a:cubicBezTo>
                    <a:pt x="41463" y="19721"/>
                    <a:pt x="41437" y="19313"/>
                    <a:pt x="41405" y="18911"/>
                  </a:cubicBezTo>
                  <a:lnTo>
                    <a:pt x="35862" y="18911"/>
                  </a:lnTo>
                  <a:cubicBezTo>
                    <a:pt x="35629" y="18502"/>
                    <a:pt x="35219" y="18298"/>
                    <a:pt x="34809" y="18298"/>
                  </a:cubicBezTo>
                  <a:cubicBezTo>
                    <a:pt x="34399" y="18298"/>
                    <a:pt x="33989" y="18502"/>
                    <a:pt x="33756" y="18911"/>
                  </a:cubicBezTo>
                  <a:lnTo>
                    <a:pt x="22560" y="18911"/>
                  </a:lnTo>
                  <a:lnTo>
                    <a:pt x="22560" y="18049"/>
                  </a:lnTo>
                  <a:lnTo>
                    <a:pt x="31876" y="8733"/>
                  </a:lnTo>
                  <a:cubicBezTo>
                    <a:pt x="31983" y="8762"/>
                    <a:pt x="32088" y="8775"/>
                    <a:pt x="32192" y="8775"/>
                  </a:cubicBezTo>
                  <a:cubicBezTo>
                    <a:pt x="32959" y="8775"/>
                    <a:pt x="33578" y="8036"/>
                    <a:pt x="33367" y="7242"/>
                  </a:cubicBezTo>
                  <a:lnTo>
                    <a:pt x="34968" y="5641"/>
                  </a:lnTo>
                  <a:cubicBezTo>
                    <a:pt x="34670" y="5362"/>
                    <a:pt x="34365" y="5096"/>
                    <a:pt x="34054" y="4831"/>
                  </a:cubicBezTo>
                  <a:lnTo>
                    <a:pt x="32504" y="6380"/>
                  </a:lnTo>
                  <a:cubicBezTo>
                    <a:pt x="32397" y="6351"/>
                    <a:pt x="32292" y="6338"/>
                    <a:pt x="32188" y="6338"/>
                  </a:cubicBezTo>
                  <a:cubicBezTo>
                    <a:pt x="31423" y="6338"/>
                    <a:pt x="30808" y="7077"/>
                    <a:pt x="31020" y="7871"/>
                  </a:cubicBezTo>
                  <a:lnTo>
                    <a:pt x="22560" y="16331"/>
                  </a:lnTo>
                  <a:lnTo>
                    <a:pt x="22560" y="72"/>
                  </a:lnTo>
                  <a:cubicBezTo>
                    <a:pt x="22158" y="33"/>
                    <a:pt x="21750" y="7"/>
                    <a:pt x="2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11252747" y="2198487"/>
              <a:ext cx="381536" cy="413924"/>
            </a:xfrm>
            <a:custGeom>
              <a:avLst/>
              <a:gdLst/>
              <a:ahLst/>
              <a:cxnLst/>
              <a:rect l="l" t="t" r="r" b="b"/>
              <a:pathLst>
                <a:path w="23902" h="25931" extrusionOk="0">
                  <a:moveTo>
                    <a:pt x="11954" y="0"/>
                  </a:moveTo>
                  <a:cubicBezTo>
                    <a:pt x="10664" y="0"/>
                    <a:pt x="7086" y="2224"/>
                    <a:pt x="1031" y="2457"/>
                  </a:cubicBezTo>
                  <a:cubicBezTo>
                    <a:pt x="454" y="2483"/>
                    <a:pt x="0" y="2963"/>
                    <a:pt x="13" y="3540"/>
                  </a:cubicBezTo>
                  <a:cubicBezTo>
                    <a:pt x="59" y="6399"/>
                    <a:pt x="337" y="14314"/>
                    <a:pt x="1984" y="17659"/>
                  </a:cubicBezTo>
                  <a:cubicBezTo>
                    <a:pt x="4020" y="21782"/>
                    <a:pt x="10282" y="25931"/>
                    <a:pt x="11954" y="25931"/>
                  </a:cubicBezTo>
                  <a:cubicBezTo>
                    <a:pt x="13620" y="25931"/>
                    <a:pt x="19883" y="21782"/>
                    <a:pt x="21918" y="17659"/>
                  </a:cubicBezTo>
                  <a:cubicBezTo>
                    <a:pt x="23571" y="14314"/>
                    <a:pt x="23844" y="6405"/>
                    <a:pt x="23889" y="3533"/>
                  </a:cubicBezTo>
                  <a:cubicBezTo>
                    <a:pt x="23902" y="2963"/>
                    <a:pt x="23448" y="2483"/>
                    <a:pt x="22871" y="2457"/>
                  </a:cubicBezTo>
                  <a:cubicBezTo>
                    <a:pt x="16816" y="2224"/>
                    <a:pt x="13238" y="0"/>
                    <a:pt x="1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11272397" y="2217929"/>
              <a:ext cx="342236" cy="375135"/>
            </a:xfrm>
            <a:custGeom>
              <a:avLst/>
              <a:gdLst/>
              <a:ahLst/>
              <a:cxnLst/>
              <a:rect l="l" t="t" r="r" b="b"/>
              <a:pathLst>
                <a:path w="21440" h="23501" extrusionOk="0">
                  <a:moveTo>
                    <a:pt x="10731" y="1"/>
                  </a:moveTo>
                  <a:cubicBezTo>
                    <a:pt x="10728" y="1"/>
                    <a:pt x="10726" y="1"/>
                    <a:pt x="10723" y="1"/>
                  </a:cubicBezTo>
                  <a:cubicBezTo>
                    <a:pt x="10496" y="1"/>
                    <a:pt x="9731" y="280"/>
                    <a:pt x="9122" y="494"/>
                  </a:cubicBezTo>
                  <a:cubicBezTo>
                    <a:pt x="7268" y="1161"/>
                    <a:pt x="4176" y="2263"/>
                    <a:pt x="1" y="2451"/>
                  </a:cubicBezTo>
                  <a:cubicBezTo>
                    <a:pt x="46" y="5012"/>
                    <a:pt x="312" y="12798"/>
                    <a:pt x="1842" y="15903"/>
                  </a:cubicBezTo>
                  <a:cubicBezTo>
                    <a:pt x="2646" y="17523"/>
                    <a:pt x="4364" y="19423"/>
                    <a:pt x="6548" y="21108"/>
                  </a:cubicBezTo>
                  <a:cubicBezTo>
                    <a:pt x="8675" y="22748"/>
                    <a:pt x="10308" y="23468"/>
                    <a:pt x="10723" y="23500"/>
                  </a:cubicBezTo>
                  <a:cubicBezTo>
                    <a:pt x="11132" y="23468"/>
                    <a:pt x="12765" y="22748"/>
                    <a:pt x="14892" y="21108"/>
                  </a:cubicBezTo>
                  <a:cubicBezTo>
                    <a:pt x="17083" y="19423"/>
                    <a:pt x="18794" y="17523"/>
                    <a:pt x="19598" y="15903"/>
                  </a:cubicBezTo>
                  <a:cubicBezTo>
                    <a:pt x="21128" y="12798"/>
                    <a:pt x="21394" y="5012"/>
                    <a:pt x="21439" y="2451"/>
                  </a:cubicBezTo>
                  <a:cubicBezTo>
                    <a:pt x="17264" y="2263"/>
                    <a:pt x="14179" y="1161"/>
                    <a:pt x="12325" y="494"/>
                  </a:cubicBezTo>
                  <a:cubicBezTo>
                    <a:pt x="11716" y="282"/>
                    <a:pt x="10967" y="1"/>
                    <a:pt x="10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11272397" y="2244315"/>
              <a:ext cx="206986" cy="348749"/>
            </a:xfrm>
            <a:custGeom>
              <a:avLst/>
              <a:gdLst/>
              <a:ahLst/>
              <a:cxnLst/>
              <a:rect l="l" t="t" r="r" b="b"/>
              <a:pathLst>
                <a:path w="12967" h="21848" extrusionOk="0">
                  <a:moveTo>
                    <a:pt x="5433" y="1"/>
                  </a:moveTo>
                  <a:cubicBezTo>
                    <a:pt x="3657" y="448"/>
                    <a:pt x="1836" y="714"/>
                    <a:pt x="1" y="798"/>
                  </a:cubicBezTo>
                  <a:cubicBezTo>
                    <a:pt x="46" y="3359"/>
                    <a:pt x="312" y="11145"/>
                    <a:pt x="1842" y="14250"/>
                  </a:cubicBezTo>
                  <a:cubicBezTo>
                    <a:pt x="2646" y="15870"/>
                    <a:pt x="4357" y="17770"/>
                    <a:pt x="6548" y="19455"/>
                  </a:cubicBezTo>
                  <a:cubicBezTo>
                    <a:pt x="8675" y="21095"/>
                    <a:pt x="10308" y="21815"/>
                    <a:pt x="10723" y="21847"/>
                  </a:cubicBezTo>
                  <a:cubicBezTo>
                    <a:pt x="10996" y="21828"/>
                    <a:pt x="11819" y="21497"/>
                    <a:pt x="12966" y="20791"/>
                  </a:cubicBezTo>
                  <a:cubicBezTo>
                    <a:pt x="10808" y="19209"/>
                    <a:pt x="8506" y="16998"/>
                    <a:pt x="7417" y="14788"/>
                  </a:cubicBezTo>
                  <a:lnTo>
                    <a:pt x="7417" y="14794"/>
                  </a:lnTo>
                  <a:cubicBezTo>
                    <a:pt x="5608" y="11132"/>
                    <a:pt x="5453" y="1991"/>
                    <a:pt x="5433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11385300" y="2270398"/>
              <a:ext cx="116430" cy="106805"/>
            </a:xfrm>
            <a:custGeom>
              <a:avLst/>
              <a:gdLst/>
              <a:ahLst/>
              <a:cxnLst/>
              <a:rect l="l" t="t" r="r" b="b"/>
              <a:pathLst>
                <a:path w="7294" h="6691" extrusionOk="0">
                  <a:moveTo>
                    <a:pt x="3650" y="1"/>
                  </a:moveTo>
                  <a:cubicBezTo>
                    <a:pt x="1634" y="1"/>
                    <a:pt x="1" y="1634"/>
                    <a:pt x="1" y="3650"/>
                  </a:cubicBezTo>
                  <a:lnTo>
                    <a:pt x="1" y="6691"/>
                  </a:lnTo>
                  <a:lnTo>
                    <a:pt x="1822" y="6691"/>
                  </a:lnTo>
                  <a:lnTo>
                    <a:pt x="1822" y="3650"/>
                  </a:lnTo>
                  <a:cubicBezTo>
                    <a:pt x="1822" y="2646"/>
                    <a:pt x="2639" y="1829"/>
                    <a:pt x="3650" y="1829"/>
                  </a:cubicBezTo>
                  <a:cubicBezTo>
                    <a:pt x="4655" y="1829"/>
                    <a:pt x="5472" y="2646"/>
                    <a:pt x="5472" y="3650"/>
                  </a:cubicBezTo>
                  <a:lnTo>
                    <a:pt x="5472" y="6691"/>
                  </a:lnTo>
                  <a:lnTo>
                    <a:pt x="7294" y="6691"/>
                  </a:lnTo>
                  <a:lnTo>
                    <a:pt x="7294" y="3650"/>
                  </a:lnTo>
                  <a:cubicBezTo>
                    <a:pt x="7294" y="1634"/>
                    <a:pt x="5660" y="1"/>
                    <a:pt x="3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11385300" y="2270398"/>
              <a:ext cx="58279" cy="106805"/>
            </a:xfrm>
            <a:custGeom>
              <a:avLst/>
              <a:gdLst/>
              <a:ahLst/>
              <a:cxnLst/>
              <a:rect l="l" t="t" r="r" b="b"/>
              <a:pathLst>
                <a:path w="3651" h="6691" extrusionOk="0">
                  <a:moveTo>
                    <a:pt x="3650" y="1"/>
                  </a:moveTo>
                  <a:cubicBezTo>
                    <a:pt x="1634" y="1"/>
                    <a:pt x="1" y="1634"/>
                    <a:pt x="1" y="3650"/>
                  </a:cubicBezTo>
                  <a:lnTo>
                    <a:pt x="1" y="6691"/>
                  </a:lnTo>
                  <a:lnTo>
                    <a:pt x="1822" y="6691"/>
                  </a:lnTo>
                  <a:lnTo>
                    <a:pt x="1822" y="3650"/>
                  </a:lnTo>
                  <a:cubicBezTo>
                    <a:pt x="1822" y="2646"/>
                    <a:pt x="2639" y="1829"/>
                    <a:pt x="3650" y="1829"/>
                  </a:cubicBezTo>
                  <a:cubicBezTo>
                    <a:pt x="3145" y="1829"/>
                    <a:pt x="2736" y="1420"/>
                    <a:pt x="2736" y="915"/>
                  </a:cubicBezTo>
                  <a:cubicBezTo>
                    <a:pt x="2736" y="409"/>
                    <a:pt x="3145" y="1"/>
                    <a:pt x="3650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11356216" y="2355350"/>
              <a:ext cx="174598" cy="145514"/>
            </a:xfrm>
            <a:custGeom>
              <a:avLst/>
              <a:gdLst/>
              <a:ahLst/>
              <a:cxnLst/>
              <a:rect l="l" t="t" r="r" b="b"/>
              <a:pathLst>
                <a:path w="10938" h="9116" extrusionOk="0">
                  <a:moveTo>
                    <a:pt x="1823" y="1"/>
                  </a:moveTo>
                  <a:cubicBezTo>
                    <a:pt x="818" y="1"/>
                    <a:pt x="1" y="818"/>
                    <a:pt x="1" y="1822"/>
                  </a:cubicBezTo>
                  <a:lnTo>
                    <a:pt x="1" y="7294"/>
                  </a:lnTo>
                  <a:cubicBezTo>
                    <a:pt x="1" y="8299"/>
                    <a:pt x="818" y="9115"/>
                    <a:pt x="1823" y="9115"/>
                  </a:cubicBezTo>
                  <a:lnTo>
                    <a:pt x="9116" y="9115"/>
                  </a:lnTo>
                  <a:cubicBezTo>
                    <a:pt x="10120" y="9115"/>
                    <a:pt x="10937" y="8299"/>
                    <a:pt x="10937" y="7294"/>
                  </a:cubicBezTo>
                  <a:lnTo>
                    <a:pt x="10937" y="1822"/>
                  </a:lnTo>
                  <a:cubicBezTo>
                    <a:pt x="10937" y="818"/>
                    <a:pt x="10120" y="1"/>
                    <a:pt x="9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11356216" y="2355350"/>
              <a:ext cx="58183" cy="145514"/>
            </a:xfrm>
            <a:custGeom>
              <a:avLst/>
              <a:gdLst/>
              <a:ahLst/>
              <a:cxnLst/>
              <a:rect l="l" t="t" r="r" b="b"/>
              <a:pathLst>
                <a:path w="3645" h="9116" extrusionOk="0">
                  <a:moveTo>
                    <a:pt x="1823" y="1"/>
                  </a:moveTo>
                  <a:cubicBezTo>
                    <a:pt x="818" y="1"/>
                    <a:pt x="1" y="818"/>
                    <a:pt x="1" y="1822"/>
                  </a:cubicBezTo>
                  <a:lnTo>
                    <a:pt x="1" y="7294"/>
                  </a:lnTo>
                  <a:cubicBezTo>
                    <a:pt x="1" y="8299"/>
                    <a:pt x="818" y="9115"/>
                    <a:pt x="1823" y="9115"/>
                  </a:cubicBezTo>
                  <a:lnTo>
                    <a:pt x="3644" y="9115"/>
                  </a:lnTo>
                  <a:cubicBezTo>
                    <a:pt x="2639" y="9115"/>
                    <a:pt x="1823" y="8299"/>
                    <a:pt x="1823" y="7294"/>
                  </a:cubicBezTo>
                  <a:lnTo>
                    <a:pt x="1823" y="1822"/>
                  </a:lnTo>
                  <a:cubicBezTo>
                    <a:pt x="1823" y="818"/>
                    <a:pt x="2639" y="1"/>
                    <a:pt x="3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11420896" y="2389271"/>
              <a:ext cx="42029" cy="77658"/>
            </a:xfrm>
            <a:custGeom>
              <a:avLst/>
              <a:gdLst/>
              <a:ahLst/>
              <a:cxnLst/>
              <a:rect l="l" t="t" r="r" b="b"/>
              <a:pathLst>
                <a:path w="2633" h="4865" extrusionOk="0">
                  <a:moveTo>
                    <a:pt x="1416" y="0"/>
                  </a:moveTo>
                  <a:cubicBezTo>
                    <a:pt x="1214" y="0"/>
                    <a:pt x="1007" y="52"/>
                    <a:pt x="811" y="164"/>
                  </a:cubicBezTo>
                  <a:cubicBezTo>
                    <a:pt x="1" y="631"/>
                    <a:pt x="1" y="1804"/>
                    <a:pt x="811" y="2271"/>
                  </a:cubicBezTo>
                  <a:lnTo>
                    <a:pt x="811" y="4255"/>
                  </a:lnTo>
                  <a:cubicBezTo>
                    <a:pt x="811" y="4592"/>
                    <a:pt x="1083" y="4864"/>
                    <a:pt x="1420" y="4864"/>
                  </a:cubicBezTo>
                  <a:cubicBezTo>
                    <a:pt x="1751" y="4864"/>
                    <a:pt x="2023" y="4592"/>
                    <a:pt x="2023" y="4255"/>
                  </a:cubicBezTo>
                  <a:lnTo>
                    <a:pt x="2023" y="2271"/>
                  </a:lnTo>
                  <a:cubicBezTo>
                    <a:pt x="2399" y="2051"/>
                    <a:pt x="2633" y="1649"/>
                    <a:pt x="2633" y="1221"/>
                  </a:cubicBezTo>
                  <a:cubicBezTo>
                    <a:pt x="2633" y="508"/>
                    <a:pt x="2051" y="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11356216" y="2389303"/>
              <a:ext cx="51766" cy="19458"/>
            </a:xfrm>
            <a:custGeom>
              <a:avLst/>
              <a:gdLst/>
              <a:ahLst/>
              <a:cxnLst/>
              <a:rect l="l" t="t" r="r" b="b"/>
              <a:pathLst>
                <a:path w="3243" h="1219" extrusionOk="0">
                  <a:moveTo>
                    <a:pt x="1" y="0"/>
                  </a:moveTo>
                  <a:lnTo>
                    <a:pt x="1" y="1219"/>
                  </a:lnTo>
                  <a:lnTo>
                    <a:pt x="2633" y="1219"/>
                  </a:lnTo>
                  <a:cubicBezTo>
                    <a:pt x="2970" y="1219"/>
                    <a:pt x="3242" y="947"/>
                    <a:pt x="3242" y="610"/>
                  </a:cubicBezTo>
                  <a:cubicBezTo>
                    <a:pt x="3242" y="272"/>
                    <a:pt x="2970" y="0"/>
                    <a:pt x="2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11356216" y="2447550"/>
              <a:ext cx="51766" cy="19378"/>
            </a:xfrm>
            <a:custGeom>
              <a:avLst/>
              <a:gdLst/>
              <a:ahLst/>
              <a:cxnLst/>
              <a:rect l="l" t="t" r="r" b="b"/>
              <a:pathLst>
                <a:path w="3243" h="1214" extrusionOk="0">
                  <a:moveTo>
                    <a:pt x="1" y="1"/>
                  </a:moveTo>
                  <a:lnTo>
                    <a:pt x="1" y="1213"/>
                  </a:lnTo>
                  <a:lnTo>
                    <a:pt x="2633" y="1213"/>
                  </a:lnTo>
                  <a:cubicBezTo>
                    <a:pt x="2970" y="1213"/>
                    <a:pt x="3242" y="941"/>
                    <a:pt x="3242" y="604"/>
                  </a:cubicBezTo>
                  <a:cubicBezTo>
                    <a:pt x="3242" y="267"/>
                    <a:pt x="2970" y="1"/>
                    <a:pt x="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11356216" y="2418370"/>
              <a:ext cx="51766" cy="19474"/>
            </a:xfrm>
            <a:custGeom>
              <a:avLst/>
              <a:gdLst/>
              <a:ahLst/>
              <a:cxnLst/>
              <a:rect l="l" t="t" r="r" b="b"/>
              <a:pathLst>
                <a:path w="3243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2633" y="1220"/>
                  </a:lnTo>
                  <a:cubicBezTo>
                    <a:pt x="2970" y="1220"/>
                    <a:pt x="3242" y="947"/>
                    <a:pt x="3242" y="610"/>
                  </a:cubicBezTo>
                  <a:cubicBezTo>
                    <a:pt x="3242" y="273"/>
                    <a:pt x="2970" y="1"/>
                    <a:pt x="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11479048" y="2389303"/>
              <a:ext cx="51766" cy="19458"/>
            </a:xfrm>
            <a:custGeom>
              <a:avLst/>
              <a:gdLst/>
              <a:ahLst/>
              <a:cxnLst/>
              <a:rect l="l" t="t" r="r" b="b"/>
              <a:pathLst>
                <a:path w="3243" h="1219" extrusionOk="0">
                  <a:moveTo>
                    <a:pt x="610" y="0"/>
                  </a:moveTo>
                  <a:cubicBezTo>
                    <a:pt x="273" y="0"/>
                    <a:pt x="1" y="272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lnTo>
                    <a:pt x="3242" y="1219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11479048" y="2447550"/>
              <a:ext cx="51766" cy="19378"/>
            </a:xfrm>
            <a:custGeom>
              <a:avLst/>
              <a:gdLst/>
              <a:ahLst/>
              <a:cxnLst/>
              <a:rect l="l" t="t" r="r" b="b"/>
              <a:pathLst>
                <a:path w="3243" h="1214" extrusionOk="0">
                  <a:moveTo>
                    <a:pt x="610" y="1"/>
                  </a:moveTo>
                  <a:cubicBezTo>
                    <a:pt x="273" y="1"/>
                    <a:pt x="1" y="267"/>
                    <a:pt x="1" y="604"/>
                  </a:cubicBezTo>
                  <a:cubicBezTo>
                    <a:pt x="1" y="941"/>
                    <a:pt x="273" y="1213"/>
                    <a:pt x="610" y="1213"/>
                  </a:cubicBezTo>
                  <a:lnTo>
                    <a:pt x="3242" y="1213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11479048" y="2418370"/>
              <a:ext cx="51766" cy="19474"/>
            </a:xfrm>
            <a:custGeom>
              <a:avLst/>
              <a:gdLst/>
              <a:ahLst/>
              <a:cxnLst/>
              <a:rect l="l" t="t" r="r" b="b"/>
              <a:pathLst>
                <a:path w="3243" h="1220" extrusionOk="0">
                  <a:moveTo>
                    <a:pt x="610" y="1"/>
                  </a:moveTo>
                  <a:cubicBezTo>
                    <a:pt x="273" y="1"/>
                    <a:pt x="1" y="273"/>
                    <a:pt x="1" y="610"/>
                  </a:cubicBezTo>
                  <a:cubicBezTo>
                    <a:pt x="1" y="947"/>
                    <a:pt x="273" y="1220"/>
                    <a:pt x="610" y="1220"/>
                  </a:cubicBezTo>
                  <a:lnTo>
                    <a:pt x="3242" y="1220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53"/>
          <p:cNvGrpSpPr/>
          <p:nvPr/>
        </p:nvGrpSpPr>
        <p:grpSpPr>
          <a:xfrm>
            <a:off x="5356302" y="3051911"/>
            <a:ext cx="662587" cy="662284"/>
            <a:chOff x="11832027" y="2084036"/>
            <a:chExt cx="662587" cy="662284"/>
          </a:xfrm>
        </p:grpSpPr>
        <p:sp>
          <p:nvSpPr>
            <p:cNvPr id="2064" name="Google Shape;2064;p53"/>
            <p:cNvSpPr/>
            <p:nvPr/>
          </p:nvSpPr>
          <p:spPr>
            <a:xfrm>
              <a:off x="11832027" y="2084036"/>
              <a:ext cx="662587" cy="520521"/>
            </a:xfrm>
            <a:custGeom>
              <a:avLst/>
              <a:gdLst/>
              <a:ahLst/>
              <a:cxnLst/>
              <a:rect l="l" t="t" r="r" b="b"/>
              <a:pathLst>
                <a:path w="41509" h="32609" extrusionOk="0">
                  <a:moveTo>
                    <a:pt x="20758" y="0"/>
                  </a:moveTo>
                  <a:cubicBezTo>
                    <a:pt x="9296" y="0"/>
                    <a:pt x="13" y="9284"/>
                    <a:pt x="13" y="20745"/>
                  </a:cubicBezTo>
                  <a:cubicBezTo>
                    <a:pt x="0" y="24984"/>
                    <a:pt x="1303" y="29127"/>
                    <a:pt x="3741" y="32608"/>
                  </a:cubicBezTo>
                  <a:lnTo>
                    <a:pt x="37775" y="32608"/>
                  </a:lnTo>
                  <a:cubicBezTo>
                    <a:pt x="40206" y="29127"/>
                    <a:pt x="41509" y="24984"/>
                    <a:pt x="41502" y="20745"/>
                  </a:cubicBezTo>
                  <a:cubicBezTo>
                    <a:pt x="41502" y="9284"/>
                    <a:pt x="32213" y="0"/>
                    <a:pt x="20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11891726" y="2122840"/>
              <a:ext cx="543284" cy="623479"/>
            </a:xfrm>
            <a:custGeom>
              <a:avLst/>
              <a:gdLst/>
              <a:ahLst/>
              <a:cxnLst/>
              <a:rect l="l" t="t" r="r" b="b"/>
              <a:pathLst>
                <a:path w="34035" h="39059" extrusionOk="0">
                  <a:moveTo>
                    <a:pt x="17018" y="0"/>
                  </a:moveTo>
                  <a:lnTo>
                    <a:pt x="4467" y="1790"/>
                  </a:lnTo>
                  <a:lnTo>
                    <a:pt x="1" y="2431"/>
                  </a:lnTo>
                  <a:lnTo>
                    <a:pt x="1" y="30177"/>
                  </a:lnTo>
                  <a:cubicBezTo>
                    <a:pt x="3877" y="35739"/>
                    <a:pt x="10230" y="39058"/>
                    <a:pt x="17018" y="39058"/>
                  </a:cubicBezTo>
                  <a:cubicBezTo>
                    <a:pt x="23799" y="39058"/>
                    <a:pt x="30152" y="35739"/>
                    <a:pt x="34035" y="30177"/>
                  </a:cubicBezTo>
                  <a:lnTo>
                    <a:pt x="34035" y="2431"/>
                  </a:lnTo>
                  <a:lnTo>
                    <a:pt x="29562" y="1790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11891726" y="2146944"/>
              <a:ext cx="543284" cy="599376"/>
            </a:xfrm>
            <a:custGeom>
              <a:avLst/>
              <a:gdLst/>
              <a:ahLst/>
              <a:cxnLst/>
              <a:rect l="l" t="t" r="r" b="b"/>
              <a:pathLst>
                <a:path w="34035" h="37549" extrusionOk="0">
                  <a:moveTo>
                    <a:pt x="6458" y="1"/>
                  </a:moveTo>
                  <a:lnTo>
                    <a:pt x="4474" y="280"/>
                  </a:lnTo>
                  <a:lnTo>
                    <a:pt x="1" y="921"/>
                  </a:lnTo>
                  <a:lnTo>
                    <a:pt x="1" y="28667"/>
                  </a:lnTo>
                  <a:cubicBezTo>
                    <a:pt x="3877" y="34229"/>
                    <a:pt x="10237" y="37548"/>
                    <a:pt x="17018" y="37548"/>
                  </a:cubicBezTo>
                  <a:cubicBezTo>
                    <a:pt x="23799" y="37548"/>
                    <a:pt x="30152" y="34229"/>
                    <a:pt x="34035" y="28667"/>
                  </a:cubicBezTo>
                  <a:cubicBezTo>
                    <a:pt x="18807" y="28667"/>
                    <a:pt x="6458" y="16324"/>
                    <a:pt x="6458" y="1090"/>
                  </a:cubicBezTo>
                  <a:lnTo>
                    <a:pt x="64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12014558" y="2203659"/>
              <a:ext cx="297525" cy="297509"/>
            </a:xfrm>
            <a:custGeom>
              <a:avLst/>
              <a:gdLst/>
              <a:ahLst/>
              <a:cxnLst/>
              <a:rect l="l" t="t" r="r" b="b"/>
              <a:pathLst>
                <a:path w="18639" h="18638" extrusionOk="0">
                  <a:moveTo>
                    <a:pt x="9323" y="0"/>
                  </a:moveTo>
                  <a:cubicBezTo>
                    <a:pt x="4176" y="0"/>
                    <a:pt x="1" y="4169"/>
                    <a:pt x="1" y="9316"/>
                  </a:cubicBezTo>
                  <a:cubicBezTo>
                    <a:pt x="1" y="14463"/>
                    <a:pt x="4176" y="18638"/>
                    <a:pt x="9323" y="18638"/>
                  </a:cubicBezTo>
                  <a:cubicBezTo>
                    <a:pt x="14470" y="18638"/>
                    <a:pt x="18638" y="14463"/>
                    <a:pt x="18638" y="9316"/>
                  </a:cubicBezTo>
                  <a:cubicBezTo>
                    <a:pt x="18638" y="4169"/>
                    <a:pt x="14470" y="0"/>
                    <a:pt x="9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12024502" y="2223005"/>
              <a:ext cx="277859" cy="215669"/>
            </a:xfrm>
            <a:custGeom>
              <a:avLst/>
              <a:gdLst/>
              <a:ahLst/>
              <a:cxnLst/>
              <a:rect l="l" t="t" r="r" b="b"/>
              <a:pathLst>
                <a:path w="17407" h="13511" extrusionOk="0">
                  <a:moveTo>
                    <a:pt x="8700" y="1"/>
                  </a:moveTo>
                  <a:cubicBezTo>
                    <a:pt x="5504" y="1"/>
                    <a:pt x="2606" y="1881"/>
                    <a:pt x="1303" y="4798"/>
                  </a:cubicBezTo>
                  <a:cubicBezTo>
                    <a:pt x="0" y="7721"/>
                    <a:pt x="532" y="11131"/>
                    <a:pt x="2664" y="13510"/>
                  </a:cubicBezTo>
                  <a:lnTo>
                    <a:pt x="14735" y="13510"/>
                  </a:lnTo>
                  <a:cubicBezTo>
                    <a:pt x="16868" y="11131"/>
                    <a:pt x="17406" y="7721"/>
                    <a:pt x="16097" y="4798"/>
                  </a:cubicBezTo>
                  <a:cubicBezTo>
                    <a:pt x="14794" y="1881"/>
                    <a:pt x="11896" y="1"/>
                    <a:pt x="8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12067026" y="2332588"/>
              <a:ext cx="192699" cy="149154"/>
            </a:xfrm>
            <a:custGeom>
              <a:avLst/>
              <a:gdLst/>
              <a:ahLst/>
              <a:cxnLst/>
              <a:rect l="l" t="t" r="r" b="b"/>
              <a:pathLst>
                <a:path w="12072" h="9344" extrusionOk="0">
                  <a:moveTo>
                    <a:pt x="4649" y="1"/>
                  </a:moveTo>
                  <a:lnTo>
                    <a:pt x="4649" y="3547"/>
                  </a:lnTo>
                  <a:cubicBezTo>
                    <a:pt x="4649" y="3547"/>
                    <a:pt x="1634" y="4046"/>
                    <a:pt x="940" y="4662"/>
                  </a:cubicBezTo>
                  <a:cubicBezTo>
                    <a:pt x="655" y="4915"/>
                    <a:pt x="305" y="5751"/>
                    <a:pt x="0" y="6645"/>
                  </a:cubicBezTo>
                  <a:cubicBezTo>
                    <a:pt x="1611" y="8444"/>
                    <a:pt x="3824" y="9344"/>
                    <a:pt x="6036" y="9344"/>
                  </a:cubicBezTo>
                  <a:cubicBezTo>
                    <a:pt x="8248" y="9344"/>
                    <a:pt x="10460" y="8444"/>
                    <a:pt x="12071" y="6645"/>
                  </a:cubicBezTo>
                  <a:cubicBezTo>
                    <a:pt x="11760" y="5751"/>
                    <a:pt x="11416" y="4915"/>
                    <a:pt x="11131" y="4662"/>
                  </a:cubicBezTo>
                  <a:cubicBezTo>
                    <a:pt x="10431" y="4046"/>
                    <a:pt x="7417" y="3547"/>
                    <a:pt x="7417" y="3547"/>
                  </a:cubicBezTo>
                  <a:lnTo>
                    <a:pt x="74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12067026" y="2397683"/>
              <a:ext cx="162786" cy="84027"/>
            </a:xfrm>
            <a:custGeom>
              <a:avLst/>
              <a:gdLst/>
              <a:ahLst/>
              <a:cxnLst/>
              <a:rect l="l" t="t" r="r" b="b"/>
              <a:pathLst>
                <a:path w="10198" h="5264" extrusionOk="0">
                  <a:moveTo>
                    <a:pt x="2269" y="0"/>
                  </a:moveTo>
                  <a:cubicBezTo>
                    <a:pt x="1692" y="169"/>
                    <a:pt x="1174" y="370"/>
                    <a:pt x="934" y="577"/>
                  </a:cubicBezTo>
                  <a:cubicBezTo>
                    <a:pt x="649" y="830"/>
                    <a:pt x="305" y="1666"/>
                    <a:pt x="0" y="2567"/>
                  </a:cubicBezTo>
                  <a:cubicBezTo>
                    <a:pt x="1581" y="4334"/>
                    <a:pt x="3793" y="5263"/>
                    <a:pt x="6035" y="5263"/>
                  </a:cubicBezTo>
                  <a:cubicBezTo>
                    <a:pt x="7463" y="5263"/>
                    <a:pt x="8902" y="4887"/>
                    <a:pt x="10198" y="4110"/>
                  </a:cubicBezTo>
                  <a:lnTo>
                    <a:pt x="10198" y="4110"/>
                  </a:lnTo>
                  <a:cubicBezTo>
                    <a:pt x="9912" y="4143"/>
                    <a:pt x="9627" y="4156"/>
                    <a:pt x="9342" y="4156"/>
                  </a:cubicBezTo>
                  <a:lnTo>
                    <a:pt x="9348" y="4162"/>
                  </a:lnTo>
                  <a:cubicBezTo>
                    <a:pt x="6405" y="4162"/>
                    <a:pt x="3696" y="2567"/>
                    <a:pt x="2269" y="0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12141220" y="2332588"/>
              <a:ext cx="44200" cy="56619"/>
            </a:xfrm>
            <a:custGeom>
              <a:avLst/>
              <a:gdLst/>
              <a:ahLst/>
              <a:cxnLst/>
              <a:rect l="l" t="t" r="r" b="b"/>
              <a:pathLst>
                <a:path w="2769" h="3547" extrusionOk="0">
                  <a:moveTo>
                    <a:pt x="1" y="1"/>
                  </a:moveTo>
                  <a:lnTo>
                    <a:pt x="1" y="3547"/>
                  </a:lnTo>
                  <a:cubicBezTo>
                    <a:pt x="1492" y="3547"/>
                    <a:pt x="2321" y="2406"/>
                    <a:pt x="2321" y="2406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12122289" y="2258602"/>
              <a:ext cx="82063" cy="117676"/>
            </a:xfrm>
            <a:custGeom>
              <a:avLst/>
              <a:gdLst/>
              <a:ahLst/>
              <a:cxnLst/>
              <a:rect l="l" t="t" r="r" b="b"/>
              <a:pathLst>
                <a:path w="5141" h="7372" extrusionOk="0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54" y="7371"/>
                    <a:pt x="2574" y="7371"/>
                  </a:cubicBezTo>
                  <a:cubicBezTo>
                    <a:pt x="3994" y="7371"/>
                    <a:pt x="5141" y="5148"/>
                    <a:pt x="5141" y="3255"/>
                  </a:cubicBezTo>
                  <a:cubicBezTo>
                    <a:pt x="5141" y="1362"/>
                    <a:pt x="3994" y="1"/>
                    <a:pt x="2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12122289" y="2258602"/>
              <a:ext cx="48127" cy="117676"/>
            </a:xfrm>
            <a:custGeom>
              <a:avLst/>
              <a:gdLst/>
              <a:ahLst/>
              <a:cxnLst/>
              <a:rect l="l" t="t" r="r" b="b"/>
              <a:pathLst>
                <a:path w="3015" h="7372" extrusionOk="0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54" y="7371"/>
                    <a:pt x="2574" y="7371"/>
                  </a:cubicBezTo>
                  <a:cubicBezTo>
                    <a:pt x="2723" y="7371"/>
                    <a:pt x="2872" y="7345"/>
                    <a:pt x="3015" y="7300"/>
                  </a:cubicBezTo>
                  <a:cubicBezTo>
                    <a:pt x="1802" y="6905"/>
                    <a:pt x="888" y="4947"/>
                    <a:pt x="888" y="3255"/>
                  </a:cubicBezTo>
                  <a:cubicBezTo>
                    <a:pt x="888" y="1563"/>
                    <a:pt x="1802" y="299"/>
                    <a:pt x="3015" y="46"/>
                  </a:cubicBezTo>
                  <a:cubicBezTo>
                    <a:pt x="2872" y="14"/>
                    <a:pt x="2723" y="1"/>
                    <a:pt x="2574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11891726" y="2084036"/>
              <a:ext cx="543284" cy="77626"/>
            </a:xfrm>
            <a:custGeom>
              <a:avLst/>
              <a:gdLst/>
              <a:ahLst/>
              <a:cxnLst/>
              <a:rect l="l" t="t" r="r" b="b"/>
              <a:pathLst>
                <a:path w="34035" h="4863" extrusionOk="0">
                  <a:moveTo>
                    <a:pt x="1621" y="0"/>
                  </a:moveTo>
                  <a:cubicBezTo>
                    <a:pt x="727" y="0"/>
                    <a:pt x="1" y="726"/>
                    <a:pt x="1" y="1621"/>
                  </a:cubicBezTo>
                  <a:lnTo>
                    <a:pt x="1" y="4862"/>
                  </a:lnTo>
                  <a:lnTo>
                    <a:pt x="34035" y="4862"/>
                  </a:lnTo>
                  <a:lnTo>
                    <a:pt x="34035" y="1621"/>
                  </a:lnTo>
                  <a:cubicBezTo>
                    <a:pt x="34035" y="726"/>
                    <a:pt x="33309" y="0"/>
                    <a:pt x="32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11891726" y="2084036"/>
              <a:ext cx="101633" cy="77626"/>
            </a:xfrm>
            <a:custGeom>
              <a:avLst/>
              <a:gdLst/>
              <a:ahLst/>
              <a:cxnLst/>
              <a:rect l="l" t="t" r="r" b="b"/>
              <a:pathLst>
                <a:path w="6367" h="4863" extrusionOk="0">
                  <a:moveTo>
                    <a:pt x="1621" y="0"/>
                  </a:moveTo>
                  <a:cubicBezTo>
                    <a:pt x="727" y="0"/>
                    <a:pt x="1" y="726"/>
                    <a:pt x="1" y="1621"/>
                  </a:cubicBezTo>
                  <a:lnTo>
                    <a:pt x="1" y="4862"/>
                  </a:lnTo>
                  <a:lnTo>
                    <a:pt x="6367" y="4862"/>
                  </a:lnTo>
                  <a:cubicBezTo>
                    <a:pt x="5919" y="4862"/>
                    <a:pt x="5556" y="4499"/>
                    <a:pt x="5556" y="4052"/>
                  </a:cubicBezTo>
                  <a:cubicBezTo>
                    <a:pt x="5556" y="3605"/>
                    <a:pt x="5919" y="3242"/>
                    <a:pt x="6367" y="3242"/>
                  </a:cubicBezTo>
                  <a:lnTo>
                    <a:pt x="6367" y="1621"/>
                  </a:lnTo>
                  <a:cubicBezTo>
                    <a:pt x="5919" y="1621"/>
                    <a:pt x="5556" y="1258"/>
                    <a:pt x="5556" y="811"/>
                  </a:cubicBezTo>
                  <a:cubicBezTo>
                    <a:pt x="5556" y="363"/>
                    <a:pt x="5919" y="0"/>
                    <a:pt x="6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12367010" y="2109911"/>
              <a:ext cx="25891" cy="25875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0"/>
                  </a:cubicBezTo>
                  <a:cubicBezTo>
                    <a:pt x="1621" y="363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12321788" y="2109911"/>
              <a:ext cx="25891" cy="25875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0"/>
                  </a:cubicBezTo>
                  <a:cubicBezTo>
                    <a:pt x="1621" y="363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12276566" y="2109911"/>
              <a:ext cx="25891" cy="25875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57" y="0"/>
                    <a:pt x="1" y="363"/>
                    <a:pt x="1" y="810"/>
                  </a:cubicBezTo>
                  <a:cubicBezTo>
                    <a:pt x="1" y="1258"/>
                    <a:pt x="357" y="1621"/>
                    <a:pt x="811" y="1621"/>
                  </a:cubicBezTo>
                  <a:cubicBezTo>
                    <a:pt x="1259" y="1621"/>
                    <a:pt x="1622" y="1258"/>
                    <a:pt x="1622" y="810"/>
                  </a:cubicBezTo>
                  <a:cubicBezTo>
                    <a:pt x="1622" y="363"/>
                    <a:pt x="1259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11933740" y="2109911"/>
              <a:ext cx="303942" cy="25875"/>
            </a:xfrm>
            <a:custGeom>
              <a:avLst/>
              <a:gdLst/>
              <a:ahLst/>
              <a:cxnLst/>
              <a:rect l="l" t="t" r="r" b="b"/>
              <a:pathLst>
                <a:path w="19041" h="1621" extrusionOk="0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lnTo>
                    <a:pt x="18237" y="1621"/>
                  </a:lnTo>
                  <a:cubicBezTo>
                    <a:pt x="18684" y="1621"/>
                    <a:pt x="19040" y="1258"/>
                    <a:pt x="19040" y="810"/>
                  </a:cubicBezTo>
                  <a:cubicBezTo>
                    <a:pt x="19040" y="363"/>
                    <a:pt x="18684" y="0"/>
                    <a:pt x="18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11982282" y="2539334"/>
              <a:ext cx="155235" cy="51766"/>
            </a:xfrm>
            <a:custGeom>
              <a:avLst/>
              <a:gdLst/>
              <a:ahLst/>
              <a:cxnLst/>
              <a:rect l="l" t="t" r="r" b="b"/>
              <a:pathLst>
                <a:path w="9725" h="3243" extrusionOk="0">
                  <a:moveTo>
                    <a:pt x="1621" y="1"/>
                  </a:moveTo>
                  <a:cubicBezTo>
                    <a:pt x="726" y="1"/>
                    <a:pt x="0" y="727"/>
                    <a:pt x="0" y="1622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9724" y="3242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12063195" y="2555488"/>
              <a:ext cx="19363" cy="19458"/>
            </a:xfrm>
            <a:custGeom>
              <a:avLst/>
              <a:gdLst/>
              <a:ahLst/>
              <a:cxnLst/>
              <a:rect l="l" t="t" r="r" b="b"/>
              <a:pathLst>
                <a:path w="1213" h="1219" extrusionOk="0">
                  <a:moveTo>
                    <a:pt x="610" y="0"/>
                  </a:moveTo>
                  <a:cubicBezTo>
                    <a:pt x="273" y="0"/>
                    <a:pt x="1" y="273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1" y="1219"/>
                    <a:pt x="1213" y="947"/>
                    <a:pt x="1213" y="610"/>
                  </a:cubicBezTo>
                  <a:cubicBezTo>
                    <a:pt x="1213" y="273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12024391" y="2555488"/>
              <a:ext cx="19363" cy="19458"/>
            </a:xfrm>
            <a:custGeom>
              <a:avLst/>
              <a:gdLst/>
              <a:ahLst/>
              <a:cxnLst/>
              <a:rect l="l" t="t" r="r" b="b"/>
              <a:pathLst>
                <a:path w="1213" h="1219" extrusionOk="0">
                  <a:moveTo>
                    <a:pt x="610" y="0"/>
                  </a:moveTo>
                  <a:cubicBezTo>
                    <a:pt x="273" y="0"/>
                    <a:pt x="1" y="273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1" y="1219"/>
                    <a:pt x="1213" y="947"/>
                    <a:pt x="1213" y="610"/>
                  </a:cubicBezTo>
                  <a:cubicBezTo>
                    <a:pt x="1213" y="273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12123214" y="2648198"/>
              <a:ext cx="94179" cy="94083"/>
            </a:xfrm>
            <a:custGeom>
              <a:avLst/>
              <a:gdLst/>
              <a:ahLst/>
              <a:cxnLst/>
              <a:rect l="l" t="t" r="r" b="b"/>
              <a:pathLst>
                <a:path w="5900" h="5894" extrusionOk="0">
                  <a:moveTo>
                    <a:pt x="3611" y="1"/>
                  </a:moveTo>
                  <a:lnTo>
                    <a:pt x="1" y="3605"/>
                  </a:lnTo>
                  <a:lnTo>
                    <a:pt x="2295" y="5893"/>
                  </a:lnTo>
                  <a:lnTo>
                    <a:pt x="5900" y="2289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12076125" y="2695304"/>
              <a:ext cx="94610" cy="51016"/>
            </a:xfrm>
            <a:custGeom>
              <a:avLst/>
              <a:gdLst/>
              <a:ahLst/>
              <a:cxnLst/>
              <a:rect l="l" t="t" r="r" b="b"/>
              <a:pathLst>
                <a:path w="5927" h="3196" extrusionOk="0">
                  <a:moveTo>
                    <a:pt x="2805" y="1"/>
                  </a:moveTo>
                  <a:cubicBezTo>
                    <a:pt x="2597" y="1"/>
                    <a:pt x="2390" y="80"/>
                    <a:pt x="2231" y="239"/>
                  </a:cubicBezTo>
                  <a:lnTo>
                    <a:pt x="1" y="2463"/>
                  </a:lnTo>
                  <a:cubicBezTo>
                    <a:pt x="1784" y="2949"/>
                    <a:pt x="3618" y="3195"/>
                    <a:pt x="5466" y="3195"/>
                  </a:cubicBezTo>
                  <a:cubicBezTo>
                    <a:pt x="5608" y="3195"/>
                    <a:pt x="5758" y="3195"/>
                    <a:pt x="5900" y="3189"/>
                  </a:cubicBezTo>
                  <a:cubicBezTo>
                    <a:pt x="5926" y="2942"/>
                    <a:pt x="5842" y="2703"/>
                    <a:pt x="5667" y="2528"/>
                  </a:cubicBezTo>
                  <a:lnTo>
                    <a:pt x="3378" y="239"/>
                  </a:lnTo>
                  <a:cubicBezTo>
                    <a:pt x="3220" y="80"/>
                    <a:pt x="3012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12119383" y="2384131"/>
              <a:ext cx="362205" cy="362189"/>
            </a:xfrm>
            <a:custGeom>
              <a:avLst/>
              <a:gdLst/>
              <a:ahLst/>
              <a:cxnLst/>
              <a:rect l="l" t="t" r="r" b="b"/>
              <a:pathLst>
                <a:path w="22691" h="22690" extrusionOk="0">
                  <a:moveTo>
                    <a:pt x="11345" y="0"/>
                  </a:moveTo>
                  <a:cubicBezTo>
                    <a:pt x="5077" y="0"/>
                    <a:pt x="1" y="5076"/>
                    <a:pt x="1" y="11345"/>
                  </a:cubicBezTo>
                  <a:cubicBezTo>
                    <a:pt x="1" y="17607"/>
                    <a:pt x="5077" y="22689"/>
                    <a:pt x="11345" y="22689"/>
                  </a:cubicBezTo>
                  <a:cubicBezTo>
                    <a:pt x="17608" y="22689"/>
                    <a:pt x="22690" y="17607"/>
                    <a:pt x="22690" y="11345"/>
                  </a:cubicBezTo>
                  <a:cubicBezTo>
                    <a:pt x="22690" y="5076"/>
                    <a:pt x="17608" y="0"/>
                    <a:pt x="1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12119383" y="2384131"/>
              <a:ext cx="181111" cy="362189"/>
            </a:xfrm>
            <a:custGeom>
              <a:avLst/>
              <a:gdLst/>
              <a:ahLst/>
              <a:cxnLst/>
              <a:rect l="l" t="t" r="r" b="b"/>
              <a:pathLst>
                <a:path w="11346" h="22690" extrusionOk="0">
                  <a:moveTo>
                    <a:pt x="11345" y="0"/>
                  </a:moveTo>
                  <a:cubicBezTo>
                    <a:pt x="5077" y="0"/>
                    <a:pt x="1" y="5076"/>
                    <a:pt x="1" y="11345"/>
                  </a:cubicBezTo>
                  <a:cubicBezTo>
                    <a:pt x="1" y="17607"/>
                    <a:pt x="5077" y="22689"/>
                    <a:pt x="11345" y="22689"/>
                  </a:cubicBezTo>
                  <a:cubicBezTo>
                    <a:pt x="10671" y="22689"/>
                    <a:pt x="10127" y="22145"/>
                    <a:pt x="10127" y="21471"/>
                  </a:cubicBezTo>
                  <a:cubicBezTo>
                    <a:pt x="10127" y="20803"/>
                    <a:pt x="10671" y="20258"/>
                    <a:pt x="11345" y="20258"/>
                  </a:cubicBezTo>
                  <a:lnTo>
                    <a:pt x="11345" y="2431"/>
                  </a:lnTo>
                  <a:cubicBezTo>
                    <a:pt x="10671" y="2431"/>
                    <a:pt x="10127" y="1886"/>
                    <a:pt x="10127" y="1212"/>
                  </a:cubicBezTo>
                  <a:cubicBezTo>
                    <a:pt x="10127" y="545"/>
                    <a:pt x="10671" y="0"/>
                    <a:pt x="11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3"/>
            <p:cNvSpPr/>
            <p:nvPr/>
          </p:nvSpPr>
          <p:spPr>
            <a:xfrm>
              <a:off x="12181270" y="2422935"/>
              <a:ext cx="238432" cy="284579"/>
            </a:xfrm>
            <a:custGeom>
              <a:avLst/>
              <a:gdLst/>
              <a:ahLst/>
              <a:cxnLst/>
              <a:rect l="l" t="t" r="r" b="b"/>
              <a:pathLst>
                <a:path w="14937" h="17828" extrusionOk="0">
                  <a:moveTo>
                    <a:pt x="7468" y="0"/>
                  </a:moveTo>
                  <a:cubicBezTo>
                    <a:pt x="4454" y="0"/>
                    <a:pt x="1640" y="1523"/>
                    <a:pt x="0" y="4052"/>
                  </a:cubicBezTo>
                  <a:lnTo>
                    <a:pt x="0" y="13776"/>
                  </a:lnTo>
                  <a:cubicBezTo>
                    <a:pt x="1640" y="16304"/>
                    <a:pt x="4454" y="17827"/>
                    <a:pt x="7468" y="17827"/>
                  </a:cubicBezTo>
                  <a:cubicBezTo>
                    <a:pt x="10483" y="17827"/>
                    <a:pt x="13290" y="16304"/>
                    <a:pt x="14936" y="13776"/>
                  </a:cubicBezTo>
                  <a:lnTo>
                    <a:pt x="14936" y="4052"/>
                  </a:lnTo>
                  <a:cubicBezTo>
                    <a:pt x="13290" y="1523"/>
                    <a:pt x="10483" y="0"/>
                    <a:pt x="7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3"/>
            <p:cNvSpPr/>
            <p:nvPr/>
          </p:nvSpPr>
          <p:spPr>
            <a:xfrm>
              <a:off x="12158092" y="2487600"/>
              <a:ext cx="292337" cy="155235"/>
            </a:xfrm>
            <a:custGeom>
              <a:avLst/>
              <a:gdLst/>
              <a:ahLst/>
              <a:cxnLst/>
              <a:rect l="l" t="t" r="r" b="b"/>
              <a:pathLst>
                <a:path w="18314" h="9725" extrusionOk="0">
                  <a:moveTo>
                    <a:pt x="1452" y="1"/>
                  </a:moveTo>
                  <a:cubicBezTo>
                    <a:pt x="506" y="1446"/>
                    <a:pt x="0" y="3132"/>
                    <a:pt x="7" y="4863"/>
                  </a:cubicBezTo>
                  <a:cubicBezTo>
                    <a:pt x="0" y="6587"/>
                    <a:pt x="506" y="8279"/>
                    <a:pt x="1452" y="9725"/>
                  </a:cubicBezTo>
                  <a:lnTo>
                    <a:pt x="16388" y="9725"/>
                  </a:lnTo>
                  <a:cubicBezTo>
                    <a:pt x="18314" y="6769"/>
                    <a:pt x="18314" y="2957"/>
                    <a:pt x="16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3"/>
            <p:cNvSpPr/>
            <p:nvPr/>
          </p:nvSpPr>
          <p:spPr>
            <a:xfrm>
              <a:off x="12276981" y="2523196"/>
              <a:ext cx="64999" cy="84043"/>
            </a:xfrm>
            <a:custGeom>
              <a:avLst/>
              <a:gdLst/>
              <a:ahLst/>
              <a:cxnLst/>
              <a:rect l="l" t="t" r="r" b="b"/>
              <a:pathLst>
                <a:path w="4072" h="5265" extrusionOk="0">
                  <a:moveTo>
                    <a:pt x="3404" y="1"/>
                  </a:moveTo>
                  <a:cubicBezTo>
                    <a:pt x="3067" y="1"/>
                    <a:pt x="2801" y="279"/>
                    <a:pt x="2801" y="617"/>
                  </a:cubicBezTo>
                  <a:lnTo>
                    <a:pt x="2827" y="2756"/>
                  </a:lnTo>
                  <a:lnTo>
                    <a:pt x="1109" y="266"/>
                  </a:lnTo>
                  <a:cubicBezTo>
                    <a:pt x="985" y="87"/>
                    <a:pt x="801" y="6"/>
                    <a:pt x="618" y="6"/>
                  </a:cubicBezTo>
                  <a:cubicBezTo>
                    <a:pt x="307" y="6"/>
                    <a:pt x="1" y="241"/>
                    <a:pt x="1" y="617"/>
                  </a:cubicBezTo>
                  <a:lnTo>
                    <a:pt x="1" y="4655"/>
                  </a:lnTo>
                  <a:cubicBezTo>
                    <a:pt x="1" y="4992"/>
                    <a:pt x="273" y="5265"/>
                    <a:pt x="610" y="5265"/>
                  </a:cubicBezTo>
                  <a:cubicBezTo>
                    <a:pt x="947" y="5265"/>
                    <a:pt x="1220" y="4999"/>
                    <a:pt x="1220" y="4662"/>
                  </a:cubicBezTo>
                  <a:lnTo>
                    <a:pt x="1220" y="2568"/>
                  </a:lnTo>
                  <a:lnTo>
                    <a:pt x="2847" y="4921"/>
                  </a:lnTo>
                  <a:cubicBezTo>
                    <a:pt x="2967" y="5112"/>
                    <a:pt x="3178" y="5221"/>
                    <a:pt x="3399" y="5221"/>
                  </a:cubicBezTo>
                  <a:cubicBezTo>
                    <a:pt x="3463" y="5221"/>
                    <a:pt x="3528" y="5212"/>
                    <a:pt x="3592" y="5193"/>
                  </a:cubicBezTo>
                  <a:cubicBezTo>
                    <a:pt x="3877" y="5096"/>
                    <a:pt x="4072" y="4824"/>
                    <a:pt x="4059" y="4519"/>
                  </a:cubicBezTo>
                  <a:lnTo>
                    <a:pt x="4020" y="604"/>
                  </a:lnTo>
                  <a:cubicBezTo>
                    <a:pt x="4014" y="266"/>
                    <a:pt x="3748" y="1"/>
                    <a:pt x="3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12179099" y="2523116"/>
              <a:ext cx="79797" cy="84122"/>
            </a:xfrm>
            <a:custGeom>
              <a:avLst/>
              <a:gdLst/>
              <a:ahLst/>
              <a:cxnLst/>
              <a:rect l="l" t="t" r="r" b="b"/>
              <a:pathLst>
                <a:path w="4999" h="5270" extrusionOk="0">
                  <a:moveTo>
                    <a:pt x="3041" y="0"/>
                  </a:moveTo>
                  <a:cubicBezTo>
                    <a:pt x="1937" y="0"/>
                    <a:pt x="876" y="701"/>
                    <a:pt x="519" y="1866"/>
                  </a:cubicBezTo>
                  <a:cubicBezTo>
                    <a:pt x="0" y="3558"/>
                    <a:pt x="1264" y="5270"/>
                    <a:pt x="3034" y="5270"/>
                  </a:cubicBezTo>
                  <a:cubicBezTo>
                    <a:pt x="3043" y="5270"/>
                    <a:pt x="3052" y="5270"/>
                    <a:pt x="3061" y="5270"/>
                  </a:cubicBezTo>
                  <a:cubicBezTo>
                    <a:pt x="3609" y="5270"/>
                    <a:pt x="4136" y="5076"/>
                    <a:pt x="4551" y="4712"/>
                  </a:cubicBezTo>
                  <a:cubicBezTo>
                    <a:pt x="4635" y="4641"/>
                    <a:pt x="4707" y="4563"/>
                    <a:pt x="4778" y="4479"/>
                  </a:cubicBezTo>
                  <a:cubicBezTo>
                    <a:pt x="4998" y="4226"/>
                    <a:pt x="4966" y="3837"/>
                    <a:pt x="4707" y="3617"/>
                  </a:cubicBezTo>
                  <a:cubicBezTo>
                    <a:pt x="4593" y="3520"/>
                    <a:pt x="4455" y="3473"/>
                    <a:pt x="4318" y="3473"/>
                  </a:cubicBezTo>
                  <a:cubicBezTo>
                    <a:pt x="4141" y="3473"/>
                    <a:pt x="3965" y="3551"/>
                    <a:pt x="3844" y="3701"/>
                  </a:cubicBezTo>
                  <a:cubicBezTo>
                    <a:pt x="3812" y="3733"/>
                    <a:pt x="3780" y="3772"/>
                    <a:pt x="3741" y="3805"/>
                  </a:cubicBezTo>
                  <a:cubicBezTo>
                    <a:pt x="3558" y="3962"/>
                    <a:pt x="3325" y="4052"/>
                    <a:pt x="3083" y="4052"/>
                  </a:cubicBezTo>
                  <a:cubicBezTo>
                    <a:pt x="3067" y="4052"/>
                    <a:pt x="3050" y="4052"/>
                    <a:pt x="3034" y="4051"/>
                  </a:cubicBezTo>
                  <a:cubicBezTo>
                    <a:pt x="3031" y="4051"/>
                    <a:pt x="3027" y="4051"/>
                    <a:pt x="3024" y="4051"/>
                  </a:cubicBezTo>
                  <a:cubicBezTo>
                    <a:pt x="2076" y="4051"/>
                    <a:pt x="1401" y="3127"/>
                    <a:pt x="1679" y="2223"/>
                  </a:cubicBezTo>
                  <a:cubicBezTo>
                    <a:pt x="1871" y="1593"/>
                    <a:pt x="2442" y="1216"/>
                    <a:pt x="3037" y="1216"/>
                  </a:cubicBezTo>
                  <a:cubicBezTo>
                    <a:pt x="3305" y="1216"/>
                    <a:pt x="3579" y="1292"/>
                    <a:pt x="3825" y="1458"/>
                  </a:cubicBezTo>
                  <a:cubicBezTo>
                    <a:pt x="3930" y="1529"/>
                    <a:pt x="4050" y="1563"/>
                    <a:pt x="4168" y="1563"/>
                  </a:cubicBezTo>
                  <a:cubicBezTo>
                    <a:pt x="4364" y="1563"/>
                    <a:pt x="4557" y="1469"/>
                    <a:pt x="4674" y="1296"/>
                  </a:cubicBezTo>
                  <a:cubicBezTo>
                    <a:pt x="4862" y="1017"/>
                    <a:pt x="4784" y="641"/>
                    <a:pt x="4506" y="453"/>
                  </a:cubicBezTo>
                  <a:cubicBezTo>
                    <a:pt x="4049" y="144"/>
                    <a:pt x="354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12360289" y="2522446"/>
              <a:ext cx="55166" cy="84793"/>
            </a:xfrm>
            <a:custGeom>
              <a:avLst/>
              <a:gdLst/>
              <a:ahLst/>
              <a:cxnLst/>
              <a:rect l="l" t="t" r="r" b="b"/>
              <a:pathLst>
                <a:path w="3456" h="5312" extrusionOk="0">
                  <a:moveTo>
                    <a:pt x="1661" y="1"/>
                  </a:moveTo>
                  <a:cubicBezTo>
                    <a:pt x="878" y="1"/>
                    <a:pt x="199" y="568"/>
                    <a:pt x="65" y="1357"/>
                  </a:cubicBezTo>
                  <a:cubicBezTo>
                    <a:pt x="0" y="1681"/>
                    <a:pt x="214" y="2005"/>
                    <a:pt x="545" y="2070"/>
                  </a:cubicBezTo>
                  <a:cubicBezTo>
                    <a:pt x="584" y="2078"/>
                    <a:pt x="623" y="2082"/>
                    <a:pt x="661" y="2082"/>
                  </a:cubicBezTo>
                  <a:cubicBezTo>
                    <a:pt x="947" y="2082"/>
                    <a:pt x="1201" y="1876"/>
                    <a:pt x="1258" y="1591"/>
                  </a:cubicBezTo>
                  <a:cubicBezTo>
                    <a:pt x="1273" y="1330"/>
                    <a:pt x="1466" y="1206"/>
                    <a:pt x="1660" y="1206"/>
                  </a:cubicBezTo>
                  <a:cubicBezTo>
                    <a:pt x="1872" y="1206"/>
                    <a:pt x="2085" y="1355"/>
                    <a:pt x="2068" y="1636"/>
                  </a:cubicBezTo>
                  <a:lnTo>
                    <a:pt x="2062" y="1707"/>
                  </a:lnTo>
                  <a:cubicBezTo>
                    <a:pt x="1991" y="1934"/>
                    <a:pt x="1880" y="2148"/>
                    <a:pt x="1738" y="2336"/>
                  </a:cubicBezTo>
                  <a:cubicBezTo>
                    <a:pt x="1109" y="3231"/>
                    <a:pt x="733" y="3723"/>
                    <a:pt x="532" y="3989"/>
                  </a:cubicBezTo>
                  <a:cubicBezTo>
                    <a:pt x="279" y="4320"/>
                    <a:pt x="124" y="4527"/>
                    <a:pt x="221" y="4851"/>
                  </a:cubicBezTo>
                  <a:cubicBezTo>
                    <a:pt x="286" y="5046"/>
                    <a:pt x="435" y="5201"/>
                    <a:pt x="629" y="5266"/>
                  </a:cubicBezTo>
                  <a:cubicBezTo>
                    <a:pt x="707" y="5292"/>
                    <a:pt x="772" y="5312"/>
                    <a:pt x="1550" y="5312"/>
                  </a:cubicBezTo>
                  <a:lnTo>
                    <a:pt x="1556" y="5312"/>
                  </a:lnTo>
                  <a:cubicBezTo>
                    <a:pt x="1861" y="5312"/>
                    <a:pt x="2276" y="5305"/>
                    <a:pt x="2853" y="5299"/>
                  </a:cubicBezTo>
                  <a:cubicBezTo>
                    <a:pt x="3190" y="5299"/>
                    <a:pt x="3456" y="5026"/>
                    <a:pt x="3456" y="4689"/>
                  </a:cubicBezTo>
                  <a:cubicBezTo>
                    <a:pt x="3456" y="4352"/>
                    <a:pt x="3183" y="4086"/>
                    <a:pt x="2846" y="4086"/>
                  </a:cubicBezTo>
                  <a:lnTo>
                    <a:pt x="2840" y="4086"/>
                  </a:lnTo>
                  <a:cubicBezTo>
                    <a:pt x="2548" y="4086"/>
                    <a:pt x="2250" y="4093"/>
                    <a:pt x="1971" y="4093"/>
                  </a:cubicBezTo>
                  <a:cubicBezTo>
                    <a:pt x="2172" y="3821"/>
                    <a:pt x="2425" y="3477"/>
                    <a:pt x="2730" y="3036"/>
                  </a:cubicBezTo>
                  <a:cubicBezTo>
                    <a:pt x="2969" y="2712"/>
                    <a:pt x="3144" y="2349"/>
                    <a:pt x="3248" y="1960"/>
                  </a:cubicBezTo>
                  <a:cubicBezTo>
                    <a:pt x="3255" y="1941"/>
                    <a:pt x="3255" y="1921"/>
                    <a:pt x="3261" y="1902"/>
                  </a:cubicBezTo>
                  <a:lnTo>
                    <a:pt x="3281" y="1746"/>
                  </a:lnTo>
                  <a:cubicBezTo>
                    <a:pt x="3281" y="1720"/>
                    <a:pt x="3287" y="1694"/>
                    <a:pt x="3287" y="1668"/>
                  </a:cubicBezTo>
                  <a:cubicBezTo>
                    <a:pt x="3307" y="813"/>
                    <a:pt x="2671" y="87"/>
                    <a:pt x="1822" y="9"/>
                  </a:cubicBezTo>
                  <a:cubicBezTo>
                    <a:pt x="1768" y="3"/>
                    <a:pt x="1714" y="1"/>
                    <a:pt x="1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53"/>
          <p:cNvGrpSpPr/>
          <p:nvPr/>
        </p:nvGrpSpPr>
        <p:grpSpPr>
          <a:xfrm>
            <a:off x="4245510" y="2119077"/>
            <a:ext cx="662492" cy="662380"/>
            <a:chOff x="10330322" y="2087452"/>
            <a:chExt cx="662492" cy="662380"/>
          </a:xfrm>
        </p:grpSpPr>
        <p:sp>
          <p:nvSpPr>
            <p:cNvPr id="2093" name="Google Shape;2093;p53"/>
            <p:cNvSpPr/>
            <p:nvPr/>
          </p:nvSpPr>
          <p:spPr>
            <a:xfrm>
              <a:off x="10330322" y="2087452"/>
              <a:ext cx="662492" cy="520617"/>
            </a:xfrm>
            <a:custGeom>
              <a:avLst/>
              <a:gdLst/>
              <a:ahLst/>
              <a:cxnLst/>
              <a:rect l="l" t="t" r="r" b="b"/>
              <a:pathLst>
                <a:path w="41503" h="32615" extrusionOk="0">
                  <a:moveTo>
                    <a:pt x="20752" y="0"/>
                  </a:moveTo>
                  <a:cubicBezTo>
                    <a:pt x="9297" y="0"/>
                    <a:pt x="7" y="9290"/>
                    <a:pt x="7" y="20751"/>
                  </a:cubicBezTo>
                  <a:cubicBezTo>
                    <a:pt x="1" y="24991"/>
                    <a:pt x="1304" y="29133"/>
                    <a:pt x="3735" y="32614"/>
                  </a:cubicBezTo>
                  <a:lnTo>
                    <a:pt x="37769" y="32614"/>
                  </a:lnTo>
                  <a:cubicBezTo>
                    <a:pt x="40200" y="29133"/>
                    <a:pt x="41503" y="24991"/>
                    <a:pt x="41496" y="20751"/>
                  </a:cubicBezTo>
                  <a:cubicBezTo>
                    <a:pt x="41496" y="9290"/>
                    <a:pt x="32213" y="0"/>
                    <a:pt x="20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10389926" y="2126352"/>
              <a:ext cx="543284" cy="623479"/>
            </a:xfrm>
            <a:custGeom>
              <a:avLst/>
              <a:gdLst/>
              <a:ahLst/>
              <a:cxnLst/>
              <a:rect l="l" t="t" r="r" b="b"/>
              <a:pathLst>
                <a:path w="34035" h="39059" extrusionOk="0">
                  <a:moveTo>
                    <a:pt x="17018" y="1"/>
                  </a:moveTo>
                  <a:lnTo>
                    <a:pt x="4474" y="1790"/>
                  </a:lnTo>
                  <a:lnTo>
                    <a:pt x="1" y="2432"/>
                  </a:lnTo>
                  <a:lnTo>
                    <a:pt x="1" y="30177"/>
                  </a:lnTo>
                  <a:cubicBezTo>
                    <a:pt x="3884" y="35740"/>
                    <a:pt x="10237" y="39059"/>
                    <a:pt x="17018" y="39059"/>
                  </a:cubicBezTo>
                  <a:cubicBezTo>
                    <a:pt x="23805" y="39059"/>
                    <a:pt x="30158" y="35740"/>
                    <a:pt x="34035" y="30177"/>
                  </a:cubicBezTo>
                  <a:lnTo>
                    <a:pt x="34035" y="2432"/>
                  </a:lnTo>
                  <a:lnTo>
                    <a:pt x="29568" y="179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10389926" y="2150360"/>
              <a:ext cx="543284" cy="599472"/>
            </a:xfrm>
            <a:custGeom>
              <a:avLst/>
              <a:gdLst/>
              <a:ahLst/>
              <a:cxnLst/>
              <a:rect l="l" t="t" r="r" b="b"/>
              <a:pathLst>
                <a:path w="34035" h="37555" extrusionOk="0">
                  <a:moveTo>
                    <a:pt x="6457" y="1"/>
                  </a:moveTo>
                  <a:lnTo>
                    <a:pt x="4474" y="286"/>
                  </a:lnTo>
                  <a:lnTo>
                    <a:pt x="1" y="928"/>
                  </a:lnTo>
                  <a:lnTo>
                    <a:pt x="1" y="28673"/>
                  </a:lnTo>
                  <a:cubicBezTo>
                    <a:pt x="3884" y="34236"/>
                    <a:pt x="10237" y="37555"/>
                    <a:pt x="17018" y="37555"/>
                  </a:cubicBezTo>
                  <a:cubicBezTo>
                    <a:pt x="23805" y="37555"/>
                    <a:pt x="30158" y="34236"/>
                    <a:pt x="34035" y="28673"/>
                  </a:cubicBezTo>
                  <a:cubicBezTo>
                    <a:pt x="18800" y="28673"/>
                    <a:pt x="6457" y="16324"/>
                    <a:pt x="6457" y="1096"/>
                  </a:cubicBezTo>
                  <a:lnTo>
                    <a:pt x="6457" y="1"/>
                  </a:ln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3"/>
            <p:cNvSpPr/>
            <p:nvPr/>
          </p:nvSpPr>
          <p:spPr>
            <a:xfrm>
              <a:off x="10389926" y="2087547"/>
              <a:ext cx="543284" cy="77626"/>
            </a:xfrm>
            <a:custGeom>
              <a:avLst/>
              <a:gdLst/>
              <a:ahLst/>
              <a:cxnLst/>
              <a:rect l="l" t="t" r="r" b="b"/>
              <a:pathLst>
                <a:path w="34035" h="4863" extrusionOk="0">
                  <a:moveTo>
                    <a:pt x="1621" y="1"/>
                  </a:moveTo>
                  <a:cubicBezTo>
                    <a:pt x="727" y="1"/>
                    <a:pt x="1" y="720"/>
                    <a:pt x="1" y="1621"/>
                  </a:cubicBezTo>
                  <a:lnTo>
                    <a:pt x="1" y="4863"/>
                  </a:lnTo>
                  <a:lnTo>
                    <a:pt x="34035" y="4863"/>
                  </a:lnTo>
                  <a:lnTo>
                    <a:pt x="34035" y="1621"/>
                  </a:lnTo>
                  <a:cubicBezTo>
                    <a:pt x="34035" y="720"/>
                    <a:pt x="33309" y="1"/>
                    <a:pt x="3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3"/>
            <p:cNvSpPr/>
            <p:nvPr/>
          </p:nvSpPr>
          <p:spPr>
            <a:xfrm>
              <a:off x="10389926" y="2087547"/>
              <a:ext cx="101633" cy="77626"/>
            </a:xfrm>
            <a:custGeom>
              <a:avLst/>
              <a:gdLst/>
              <a:ahLst/>
              <a:cxnLst/>
              <a:rect l="l" t="t" r="r" b="b"/>
              <a:pathLst>
                <a:path w="6367" h="4863" extrusionOk="0">
                  <a:moveTo>
                    <a:pt x="1621" y="1"/>
                  </a:moveTo>
                  <a:cubicBezTo>
                    <a:pt x="727" y="1"/>
                    <a:pt x="1" y="720"/>
                    <a:pt x="1" y="1621"/>
                  </a:cubicBezTo>
                  <a:lnTo>
                    <a:pt x="1" y="4863"/>
                  </a:lnTo>
                  <a:lnTo>
                    <a:pt x="6367" y="4863"/>
                  </a:lnTo>
                  <a:cubicBezTo>
                    <a:pt x="5919" y="4863"/>
                    <a:pt x="5556" y="4500"/>
                    <a:pt x="5556" y="4052"/>
                  </a:cubicBezTo>
                  <a:cubicBezTo>
                    <a:pt x="5556" y="3599"/>
                    <a:pt x="5919" y="3242"/>
                    <a:pt x="6367" y="3242"/>
                  </a:cubicBezTo>
                  <a:lnTo>
                    <a:pt x="6367" y="1621"/>
                  </a:lnTo>
                  <a:cubicBezTo>
                    <a:pt x="5919" y="1621"/>
                    <a:pt x="5556" y="1258"/>
                    <a:pt x="5556" y="811"/>
                  </a:cubicBezTo>
                  <a:cubicBezTo>
                    <a:pt x="5556" y="357"/>
                    <a:pt x="5919" y="1"/>
                    <a:pt x="6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3"/>
            <p:cNvSpPr/>
            <p:nvPr/>
          </p:nvSpPr>
          <p:spPr>
            <a:xfrm>
              <a:off x="10865322" y="2113423"/>
              <a:ext cx="25875" cy="25891"/>
            </a:xfrm>
            <a:custGeom>
              <a:avLst/>
              <a:gdLst/>
              <a:ahLst/>
              <a:cxnLst/>
              <a:rect l="l" t="t" r="r" b="b"/>
              <a:pathLst>
                <a:path w="1621" h="1622" extrusionOk="0">
                  <a:moveTo>
                    <a:pt x="810" y="0"/>
                  </a:moveTo>
                  <a:cubicBezTo>
                    <a:pt x="363" y="0"/>
                    <a:pt x="0" y="357"/>
                    <a:pt x="0" y="811"/>
                  </a:cubicBezTo>
                  <a:cubicBezTo>
                    <a:pt x="0" y="1258"/>
                    <a:pt x="363" y="1621"/>
                    <a:pt x="810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0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3"/>
            <p:cNvSpPr/>
            <p:nvPr/>
          </p:nvSpPr>
          <p:spPr>
            <a:xfrm>
              <a:off x="10820100" y="2113423"/>
              <a:ext cx="25875" cy="25891"/>
            </a:xfrm>
            <a:custGeom>
              <a:avLst/>
              <a:gdLst/>
              <a:ahLst/>
              <a:cxnLst/>
              <a:rect l="l" t="t" r="r" b="b"/>
              <a:pathLst>
                <a:path w="1621" h="1622" extrusionOk="0">
                  <a:moveTo>
                    <a:pt x="810" y="0"/>
                  </a:moveTo>
                  <a:cubicBezTo>
                    <a:pt x="357" y="0"/>
                    <a:pt x="0" y="357"/>
                    <a:pt x="0" y="811"/>
                  </a:cubicBezTo>
                  <a:cubicBezTo>
                    <a:pt x="0" y="1258"/>
                    <a:pt x="357" y="1621"/>
                    <a:pt x="810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3"/>
            <p:cNvSpPr/>
            <p:nvPr/>
          </p:nvSpPr>
          <p:spPr>
            <a:xfrm>
              <a:off x="10774766" y="2113423"/>
              <a:ext cx="25891" cy="25891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64" y="0"/>
                    <a:pt x="1" y="357"/>
                    <a:pt x="1" y="811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3"/>
            <p:cNvSpPr/>
            <p:nvPr/>
          </p:nvSpPr>
          <p:spPr>
            <a:xfrm>
              <a:off x="10432051" y="2113423"/>
              <a:ext cx="303926" cy="25891"/>
            </a:xfrm>
            <a:custGeom>
              <a:avLst/>
              <a:gdLst/>
              <a:ahLst/>
              <a:cxnLst/>
              <a:rect l="l" t="t" r="r" b="b"/>
              <a:pathLst>
                <a:path w="19040" h="1622" extrusionOk="0">
                  <a:moveTo>
                    <a:pt x="810" y="0"/>
                  </a:moveTo>
                  <a:cubicBezTo>
                    <a:pt x="357" y="0"/>
                    <a:pt x="0" y="357"/>
                    <a:pt x="0" y="811"/>
                  </a:cubicBezTo>
                  <a:cubicBezTo>
                    <a:pt x="0" y="1258"/>
                    <a:pt x="357" y="1621"/>
                    <a:pt x="810" y="1621"/>
                  </a:cubicBezTo>
                  <a:lnTo>
                    <a:pt x="18229" y="1621"/>
                  </a:lnTo>
                  <a:cubicBezTo>
                    <a:pt x="18677" y="1621"/>
                    <a:pt x="19040" y="1258"/>
                    <a:pt x="19040" y="811"/>
                  </a:cubicBezTo>
                  <a:cubicBezTo>
                    <a:pt x="19040" y="357"/>
                    <a:pt x="18677" y="0"/>
                    <a:pt x="18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3"/>
            <p:cNvSpPr/>
            <p:nvPr/>
          </p:nvSpPr>
          <p:spPr>
            <a:xfrm>
              <a:off x="10512870" y="2207170"/>
              <a:ext cx="297509" cy="297525"/>
            </a:xfrm>
            <a:custGeom>
              <a:avLst/>
              <a:gdLst/>
              <a:ahLst/>
              <a:cxnLst/>
              <a:rect l="l" t="t" r="r" b="b"/>
              <a:pathLst>
                <a:path w="18638" h="18639" extrusionOk="0">
                  <a:moveTo>
                    <a:pt x="9316" y="1"/>
                  </a:moveTo>
                  <a:cubicBezTo>
                    <a:pt x="4168" y="1"/>
                    <a:pt x="0" y="4169"/>
                    <a:pt x="0" y="9316"/>
                  </a:cubicBezTo>
                  <a:cubicBezTo>
                    <a:pt x="0" y="14463"/>
                    <a:pt x="4168" y="18638"/>
                    <a:pt x="9316" y="18638"/>
                  </a:cubicBezTo>
                  <a:cubicBezTo>
                    <a:pt x="14463" y="18638"/>
                    <a:pt x="18638" y="14463"/>
                    <a:pt x="18638" y="9316"/>
                  </a:cubicBezTo>
                  <a:cubicBezTo>
                    <a:pt x="18638" y="4169"/>
                    <a:pt x="14463" y="1"/>
                    <a:pt x="9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3"/>
            <p:cNvSpPr/>
            <p:nvPr/>
          </p:nvSpPr>
          <p:spPr>
            <a:xfrm>
              <a:off x="10522686" y="2226517"/>
              <a:ext cx="277859" cy="215669"/>
            </a:xfrm>
            <a:custGeom>
              <a:avLst/>
              <a:gdLst/>
              <a:ahLst/>
              <a:cxnLst/>
              <a:rect l="l" t="t" r="r" b="b"/>
              <a:pathLst>
                <a:path w="17407" h="13511" extrusionOk="0">
                  <a:moveTo>
                    <a:pt x="8701" y="1"/>
                  </a:moveTo>
                  <a:cubicBezTo>
                    <a:pt x="5505" y="1"/>
                    <a:pt x="2607" y="1881"/>
                    <a:pt x="1304" y="4798"/>
                  </a:cubicBezTo>
                  <a:cubicBezTo>
                    <a:pt x="1" y="7722"/>
                    <a:pt x="533" y="11132"/>
                    <a:pt x="2665" y="13511"/>
                  </a:cubicBezTo>
                  <a:lnTo>
                    <a:pt x="14743" y="13511"/>
                  </a:lnTo>
                  <a:cubicBezTo>
                    <a:pt x="16869" y="11132"/>
                    <a:pt x="17407" y="7722"/>
                    <a:pt x="16097" y="4798"/>
                  </a:cubicBezTo>
                  <a:cubicBezTo>
                    <a:pt x="14794" y="1881"/>
                    <a:pt x="11897" y="1"/>
                    <a:pt x="8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3"/>
            <p:cNvSpPr/>
            <p:nvPr/>
          </p:nvSpPr>
          <p:spPr>
            <a:xfrm>
              <a:off x="10565227" y="2336115"/>
              <a:ext cx="192795" cy="149154"/>
            </a:xfrm>
            <a:custGeom>
              <a:avLst/>
              <a:gdLst/>
              <a:ahLst/>
              <a:cxnLst/>
              <a:rect l="l" t="t" r="r" b="b"/>
              <a:pathLst>
                <a:path w="12078" h="9344" extrusionOk="0">
                  <a:moveTo>
                    <a:pt x="4655" y="0"/>
                  </a:moveTo>
                  <a:lnTo>
                    <a:pt x="4655" y="3546"/>
                  </a:lnTo>
                  <a:cubicBezTo>
                    <a:pt x="4655" y="3546"/>
                    <a:pt x="1640" y="4045"/>
                    <a:pt x="940" y="4661"/>
                  </a:cubicBezTo>
                  <a:cubicBezTo>
                    <a:pt x="655" y="4914"/>
                    <a:pt x="311" y="5750"/>
                    <a:pt x="0" y="6645"/>
                  </a:cubicBezTo>
                  <a:cubicBezTo>
                    <a:pt x="1611" y="8444"/>
                    <a:pt x="3825" y="9343"/>
                    <a:pt x="6039" y="9343"/>
                  </a:cubicBezTo>
                  <a:cubicBezTo>
                    <a:pt x="8253" y="9343"/>
                    <a:pt x="10467" y="8444"/>
                    <a:pt x="12078" y="6645"/>
                  </a:cubicBezTo>
                  <a:cubicBezTo>
                    <a:pt x="11766" y="5750"/>
                    <a:pt x="11423" y="4914"/>
                    <a:pt x="11131" y="4661"/>
                  </a:cubicBezTo>
                  <a:cubicBezTo>
                    <a:pt x="10437" y="4045"/>
                    <a:pt x="7423" y="3546"/>
                    <a:pt x="7423" y="3546"/>
                  </a:cubicBezTo>
                  <a:lnTo>
                    <a:pt x="7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3"/>
            <p:cNvSpPr/>
            <p:nvPr/>
          </p:nvSpPr>
          <p:spPr>
            <a:xfrm>
              <a:off x="10565227" y="2401195"/>
              <a:ext cx="162897" cy="84106"/>
            </a:xfrm>
            <a:custGeom>
              <a:avLst/>
              <a:gdLst/>
              <a:ahLst/>
              <a:cxnLst/>
              <a:rect l="l" t="t" r="r" b="b"/>
              <a:pathLst>
                <a:path w="10205" h="5269" extrusionOk="0">
                  <a:moveTo>
                    <a:pt x="2269" y="1"/>
                  </a:moveTo>
                  <a:cubicBezTo>
                    <a:pt x="1699" y="169"/>
                    <a:pt x="1180" y="370"/>
                    <a:pt x="940" y="584"/>
                  </a:cubicBezTo>
                  <a:cubicBezTo>
                    <a:pt x="655" y="837"/>
                    <a:pt x="305" y="1673"/>
                    <a:pt x="0" y="2568"/>
                  </a:cubicBezTo>
                  <a:cubicBezTo>
                    <a:pt x="1584" y="4338"/>
                    <a:pt x="3797" y="5268"/>
                    <a:pt x="6038" y="5268"/>
                  </a:cubicBezTo>
                  <a:cubicBezTo>
                    <a:pt x="7467" y="5268"/>
                    <a:pt x="8907" y="4890"/>
                    <a:pt x="10204" y="4111"/>
                  </a:cubicBezTo>
                  <a:lnTo>
                    <a:pt x="10204" y="4111"/>
                  </a:lnTo>
                  <a:cubicBezTo>
                    <a:pt x="9919" y="4143"/>
                    <a:pt x="9634" y="4156"/>
                    <a:pt x="9348" y="4156"/>
                  </a:cubicBezTo>
                  <a:cubicBezTo>
                    <a:pt x="6412" y="4156"/>
                    <a:pt x="3702" y="2568"/>
                    <a:pt x="2269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3"/>
            <p:cNvSpPr/>
            <p:nvPr/>
          </p:nvSpPr>
          <p:spPr>
            <a:xfrm>
              <a:off x="10639516" y="2336115"/>
              <a:ext cx="44200" cy="56619"/>
            </a:xfrm>
            <a:custGeom>
              <a:avLst/>
              <a:gdLst/>
              <a:ahLst/>
              <a:cxnLst/>
              <a:rect l="l" t="t" r="r" b="b"/>
              <a:pathLst>
                <a:path w="2769" h="3547" extrusionOk="0">
                  <a:moveTo>
                    <a:pt x="1" y="0"/>
                  </a:moveTo>
                  <a:lnTo>
                    <a:pt x="1" y="3546"/>
                  </a:lnTo>
                  <a:cubicBezTo>
                    <a:pt x="1485" y="3546"/>
                    <a:pt x="2322" y="2405"/>
                    <a:pt x="2322" y="2405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3"/>
            <p:cNvSpPr/>
            <p:nvPr/>
          </p:nvSpPr>
          <p:spPr>
            <a:xfrm>
              <a:off x="10620584" y="2262113"/>
              <a:ext cx="82079" cy="117676"/>
            </a:xfrm>
            <a:custGeom>
              <a:avLst/>
              <a:gdLst/>
              <a:ahLst/>
              <a:cxnLst/>
              <a:rect l="l" t="t" r="r" b="b"/>
              <a:pathLst>
                <a:path w="5142" h="7372" extrusionOk="0">
                  <a:moveTo>
                    <a:pt x="2568" y="1"/>
                  </a:moveTo>
                  <a:cubicBezTo>
                    <a:pt x="1154" y="1"/>
                    <a:pt x="1" y="1362"/>
                    <a:pt x="1" y="3255"/>
                  </a:cubicBezTo>
                  <a:cubicBezTo>
                    <a:pt x="1" y="5148"/>
                    <a:pt x="1148" y="7372"/>
                    <a:pt x="2568" y="7372"/>
                  </a:cubicBezTo>
                  <a:cubicBezTo>
                    <a:pt x="3987" y="7372"/>
                    <a:pt x="5141" y="5148"/>
                    <a:pt x="5141" y="3255"/>
                  </a:cubicBezTo>
                  <a:cubicBezTo>
                    <a:pt x="5141" y="1362"/>
                    <a:pt x="3987" y="1"/>
                    <a:pt x="2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3"/>
            <p:cNvSpPr/>
            <p:nvPr/>
          </p:nvSpPr>
          <p:spPr>
            <a:xfrm>
              <a:off x="10620489" y="2262113"/>
              <a:ext cx="48223" cy="117676"/>
            </a:xfrm>
            <a:custGeom>
              <a:avLst/>
              <a:gdLst/>
              <a:ahLst/>
              <a:cxnLst/>
              <a:rect l="l" t="t" r="r" b="b"/>
              <a:pathLst>
                <a:path w="3021" h="7372" extrusionOk="0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60" y="7372"/>
                    <a:pt x="2574" y="7372"/>
                  </a:cubicBezTo>
                  <a:cubicBezTo>
                    <a:pt x="2723" y="7372"/>
                    <a:pt x="2872" y="7346"/>
                    <a:pt x="3021" y="7300"/>
                  </a:cubicBezTo>
                  <a:cubicBezTo>
                    <a:pt x="1809" y="6905"/>
                    <a:pt x="888" y="4947"/>
                    <a:pt x="888" y="3255"/>
                  </a:cubicBezTo>
                  <a:cubicBezTo>
                    <a:pt x="888" y="1563"/>
                    <a:pt x="1809" y="293"/>
                    <a:pt x="3015" y="46"/>
                  </a:cubicBezTo>
                  <a:cubicBezTo>
                    <a:pt x="2872" y="14"/>
                    <a:pt x="2723" y="1"/>
                    <a:pt x="2574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3"/>
            <p:cNvSpPr/>
            <p:nvPr/>
          </p:nvSpPr>
          <p:spPr>
            <a:xfrm>
              <a:off x="10480482" y="2546693"/>
              <a:ext cx="362189" cy="51750"/>
            </a:xfrm>
            <a:custGeom>
              <a:avLst/>
              <a:gdLst/>
              <a:ahLst/>
              <a:cxnLst/>
              <a:rect l="l" t="t" r="r" b="b"/>
              <a:pathLst>
                <a:path w="22690" h="3242" extrusionOk="0">
                  <a:moveTo>
                    <a:pt x="1621" y="0"/>
                  </a:moveTo>
                  <a:cubicBezTo>
                    <a:pt x="726" y="0"/>
                    <a:pt x="0" y="726"/>
                    <a:pt x="0" y="1621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21069" y="3242"/>
                  </a:lnTo>
                  <a:cubicBezTo>
                    <a:pt x="21963" y="3242"/>
                    <a:pt x="22689" y="2516"/>
                    <a:pt x="22689" y="1621"/>
                  </a:cubicBezTo>
                  <a:cubicBezTo>
                    <a:pt x="22689" y="726"/>
                    <a:pt x="21963" y="0"/>
                    <a:pt x="2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3"/>
            <p:cNvSpPr/>
            <p:nvPr/>
          </p:nvSpPr>
          <p:spPr>
            <a:xfrm>
              <a:off x="10593688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10632493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10671297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10710102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3"/>
            <p:cNvSpPr/>
            <p:nvPr/>
          </p:nvSpPr>
          <p:spPr>
            <a:xfrm>
              <a:off x="10748907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3"/>
            <p:cNvSpPr/>
            <p:nvPr/>
          </p:nvSpPr>
          <p:spPr>
            <a:xfrm>
              <a:off x="10787712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3"/>
            <p:cNvSpPr/>
            <p:nvPr/>
          </p:nvSpPr>
          <p:spPr>
            <a:xfrm>
              <a:off x="10554883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3"/>
            <p:cNvSpPr/>
            <p:nvPr/>
          </p:nvSpPr>
          <p:spPr>
            <a:xfrm>
              <a:off x="10516078" y="2562831"/>
              <a:ext cx="19458" cy="19474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3"/>
            <p:cNvSpPr/>
            <p:nvPr/>
          </p:nvSpPr>
          <p:spPr>
            <a:xfrm>
              <a:off x="10480482" y="2617886"/>
              <a:ext cx="310455" cy="51750"/>
            </a:xfrm>
            <a:custGeom>
              <a:avLst/>
              <a:gdLst/>
              <a:ahLst/>
              <a:cxnLst/>
              <a:rect l="l" t="t" r="r" b="b"/>
              <a:pathLst>
                <a:path w="19449" h="3242" extrusionOk="0">
                  <a:moveTo>
                    <a:pt x="1621" y="0"/>
                  </a:moveTo>
                  <a:cubicBezTo>
                    <a:pt x="726" y="0"/>
                    <a:pt x="0" y="720"/>
                    <a:pt x="0" y="1621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19448" y="3242"/>
                  </a:lnTo>
                  <a:lnTo>
                    <a:pt x="19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3"/>
            <p:cNvSpPr/>
            <p:nvPr/>
          </p:nvSpPr>
          <p:spPr>
            <a:xfrm>
              <a:off x="10765045" y="2617886"/>
              <a:ext cx="77626" cy="51750"/>
            </a:xfrm>
            <a:custGeom>
              <a:avLst/>
              <a:gdLst/>
              <a:ahLst/>
              <a:cxnLst/>
              <a:rect l="l" t="t" r="r" b="b"/>
              <a:pathLst>
                <a:path w="4863" h="3242" extrusionOk="0">
                  <a:moveTo>
                    <a:pt x="1621" y="0"/>
                  </a:moveTo>
                  <a:cubicBezTo>
                    <a:pt x="726" y="0"/>
                    <a:pt x="0" y="720"/>
                    <a:pt x="0" y="1621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3242" y="3242"/>
                  </a:lnTo>
                  <a:cubicBezTo>
                    <a:pt x="4136" y="3242"/>
                    <a:pt x="4862" y="2516"/>
                    <a:pt x="4862" y="1621"/>
                  </a:cubicBezTo>
                  <a:cubicBezTo>
                    <a:pt x="4862" y="720"/>
                    <a:pt x="4136" y="0"/>
                    <a:pt x="3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3"/>
            <p:cNvSpPr/>
            <p:nvPr/>
          </p:nvSpPr>
          <p:spPr>
            <a:xfrm>
              <a:off x="10600200" y="2634024"/>
              <a:ext cx="19474" cy="19363"/>
            </a:xfrm>
            <a:custGeom>
              <a:avLst/>
              <a:gdLst/>
              <a:ahLst/>
              <a:cxnLst/>
              <a:rect l="l" t="t" r="r" b="b"/>
              <a:pathLst>
                <a:path w="1220" h="1213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3"/>
            <p:cNvSpPr/>
            <p:nvPr/>
          </p:nvSpPr>
          <p:spPr>
            <a:xfrm>
              <a:off x="10639005" y="2634024"/>
              <a:ext cx="19474" cy="19363"/>
            </a:xfrm>
            <a:custGeom>
              <a:avLst/>
              <a:gdLst/>
              <a:ahLst/>
              <a:cxnLst/>
              <a:rect l="l" t="t" r="r" b="b"/>
              <a:pathLst>
                <a:path w="1220" h="1213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3"/>
            <p:cNvSpPr/>
            <p:nvPr/>
          </p:nvSpPr>
          <p:spPr>
            <a:xfrm>
              <a:off x="10677810" y="2634024"/>
              <a:ext cx="19474" cy="19363"/>
            </a:xfrm>
            <a:custGeom>
              <a:avLst/>
              <a:gdLst/>
              <a:ahLst/>
              <a:cxnLst/>
              <a:rect l="l" t="t" r="r" b="b"/>
              <a:pathLst>
                <a:path w="1220" h="1213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3"/>
            <p:cNvSpPr/>
            <p:nvPr/>
          </p:nvSpPr>
          <p:spPr>
            <a:xfrm>
              <a:off x="10716615" y="2634024"/>
              <a:ext cx="19474" cy="19363"/>
            </a:xfrm>
            <a:custGeom>
              <a:avLst/>
              <a:gdLst/>
              <a:ahLst/>
              <a:cxnLst/>
              <a:rect l="l" t="t" r="r" b="b"/>
              <a:pathLst>
                <a:path w="1220" h="1213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3"/>
            <p:cNvSpPr/>
            <p:nvPr/>
          </p:nvSpPr>
          <p:spPr>
            <a:xfrm>
              <a:off x="10561396" y="2634024"/>
              <a:ext cx="19474" cy="19363"/>
            </a:xfrm>
            <a:custGeom>
              <a:avLst/>
              <a:gdLst/>
              <a:ahLst/>
              <a:cxnLst/>
              <a:rect l="l" t="t" r="r" b="b"/>
              <a:pathLst>
                <a:path w="1220" h="1213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3"/>
            <p:cNvSpPr/>
            <p:nvPr/>
          </p:nvSpPr>
          <p:spPr>
            <a:xfrm>
              <a:off x="10522591" y="2634024"/>
              <a:ext cx="19474" cy="19363"/>
            </a:xfrm>
            <a:custGeom>
              <a:avLst/>
              <a:gdLst/>
              <a:ahLst/>
              <a:cxnLst/>
              <a:rect l="l" t="t" r="r" b="b"/>
              <a:pathLst>
                <a:path w="1220" h="1213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3"/>
            <p:cNvSpPr/>
            <p:nvPr/>
          </p:nvSpPr>
          <p:spPr>
            <a:xfrm>
              <a:off x="10795150" y="2632970"/>
              <a:ext cx="17814" cy="21470"/>
            </a:xfrm>
            <a:custGeom>
              <a:avLst/>
              <a:gdLst/>
              <a:ahLst/>
              <a:cxnLst/>
              <a:rect l="l" t="t" r="r" b="b"/>
              <a:pathLst>
                <a:path w="1116" h="1345" extrusionOk="0">
                  <a:moveTo>
                    <a:pt x="166" y="1"/>
                  </a:moveTo>
                  <a:cubicBezTo>
                    <a:pt x="82" y="1"/>
                    <a:pt x="1" y="68"/>
                    <a:pt x="1" y="164"/>
                  </a:cubicBezTo>
                  <a:lnTo>
                    <a:pt x="1" y="1182"/>
                  </a:lnTo>
                  <a:cubicBezTo>
                    <a:pt x="1" y="1277"/>
                    <a:pt x="82" y="1345"/>
                    <a:pt x="166" y="1345"/>
                  </a:cubicBezTo>
                  <a:cubicBezTo>
                    <a:pt x="196" y="1345"/>
                    <a:pt x="227" y="1336"/>
                    <a:pt x="254" y="1318"/>
                  </a:cubicBezTo>
                  <a:lnTo>
                    <a:pt x="1019" y="806"/>
                  </a:lnTo>
                  <a:cubicBezTo>
                    <a:pt x="1116" y="741"/>
                    <a:pt x="1116" y="605"/>
                    <a:pt x="1019" y="540"/>
                  </a:cubicBezTo>
                  <a:lnTo>
                    <a:pt x="254" y="28"/>
                  </a:lnTo>
                  <a:cubicBezTo>
                    <a:pt x="227" y="9"/>
                    <a:pt x="196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3"/>
          <p:cNvGrpSpPr/>
          <p:nvPr/>
        </p:nvGrpSpPr>
        <p:grpSpPr>
          <a:xfrm>
            <a:off x="2006381" y="2132607"/>
            <a:ext cx="662396" cy="662284"/>
            <a:chOff x="9548431" y="2087244"/>
            <a:chExt cx="662396" cy="662284"/>
          </a:xfrm>
        </p:grpSpPr>
        <p:sp>
          <p:nvSpPr>
            <p:cNvPr id="2128" name="Google Shape;2128;p53"/>
            <p:cNvSpPr/>
            <p:nvPr/>
          </p:nvSpPr>
          <p:spPr>
            <a:xfrm>
              <a:off x="9548431" y="2087244"/>
              <a:ext cx="662396" cy="662284"/>
            </a:xfrm>
            <a:custGeom>
              <a:avLst/>
              <a:gdLst/>
              <a:ahLst/>
              <a:cxnLst/>
              <a:rect l="l" t="t" r="r" b="b"/>
              <a:pathLst>
                <a:path w="41497" h="41490" extrusionOk="0">
                  <a:moveTo>
                    <a:pt x="20752" y="0"/>
                  </a:moveTo>
                  <a:cubicBezTo>
                    <a:pt x="9297" y="0"/>
                    <a:pt x="7" y="9290"/>
                    <a:pt x="7" y="20745"/>
                  </a:cubicBezTo>
                  <a:cubicBezTo>
                    <a:pt x="1" y="25127"/>
                    <a:pt x="1388" y="29399"/>
                    <a:pt x="3974" y="32945"/>
                  </a:cubicBezTo>
                  <a:lnTo>
                    <a:pt x="8558" y="37528"/>
                  </a:lnTo>
                  <a:cubicBezTo>
                    <a:pt x="12089" y="40102"/>
                    <a:pt x="16349" y="41489"/>
                    <a:pt x="20721" y="41489"/>
                  </a:cubicBezTo>
                  <a:cubicBezTo>
                    <a:pt x="20731" y="41489"/>
                    <a:pt x="20741" y="41489"/>
                    <a:pt x="20752" y="41489"/>
                  </a:cubicBezTo>
                  <a:cubicBezTo>
                    <a:pt x="32206" y="41489"/>
                    <a:pt x="41496" y="32200"/>
                    <a:pt x="41496" y="20745"/>
                  </a:cubicBezTo>
                  <a:cubicBezTo>
                    <a:pt x="41496" y="9290"/>
                    <a:pt x="32206" y="0"/>
                    <a:pt x="20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3"/>
            <p:cNvSpPr/>
            <p:nvPr/>
          </p:nvSpPr>
          <p:spPr>
            <a:xfrm>
              <a:off x="9680266" y="2485844"/>
              <a:ext cx="131946" cy="131850"/>
            </a:xfrm>
            <a:custGeom>
              <a:avLst/>
              <a:gdLst/>
              <a:ahLst/>
              <a:cxnLst/>
              <a:rect l="l" t="t" r="r" b="b"/>
              <a:pathLst>
                <a:path w="8266" h="8260" extrusionOk="0">
                  <a:moveTo>
                    <a:pt x="4824" y="0"/>
                  </a:moveTo>
                  <a:lnTo>
                    <a:pt x="0" y="4824"/>
                  </a:lnTo>
                  <a:lnTo>
                    <a:pt x="3436" y="8259"/>
                  </a:lnTo>
                  <a:lnTo>
                    <a:pt x="8266" y="3436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3"/>
            <p:cNvSpPr/>
            <p:nvPr/>
          </p:nvSpPr>
          <p:spPr>
            <a:xfrm>
              <a:off x="9611866" y="2556861"/>
              <a:ext cx="130717" cy="129440"/>
            </a:xfrm>
            <a:custGeom>
              <a:avLst/>
              <a:gdLst/>
              <a:ahLst/>
              <a:cxnLst/>
              <a:rect l="l" t="t" r="r" b="b"/>
              <a:pathLst>
                <a:path w="8189" h="8109" extrusionOk="0">
                  <a:moveTo>
                    <a:pt x="3861" y="0"/>
                  </a:moveTo>
                  <a:cubicBezTo>
                    <a:pt x="3653" y="0"/>
                    <a:pt x="3446" y="80"/>
                    <a:pt x="3287" y="238"/>
                  </a:cubicBezTo>
                  <a:lnTo>
                    <a:pt x="0" y="3525"/>
                  </a:lnTo>
                  <a:cubicBezTo>
                    <a:pt x="1277" y="5282"/>
                    <a:pt x="2827" y="6825"/>
                    <a:pt x="4584" y="8108"/>
                  </a:cubicBezTo>
                  <a:lnTo>
                    <a:pt x="7870" y="4822"/>
                  </a:lnTo>
                  <a:cubicBezTo>
                    <a:pt x="8188" y="4504"/>
                    <a:pt x="8188" y="3992"/>
                    <a:pt x="7870" y="3674"/>
                  </a:cubicBezTo>
                  <a:lnTo>
                    <a:pt x="4435" y="238"/>
                  </a:lnTo>
                  <a:cubicBezTo>
                    <a:pt x="4276" y="80"/>
                    <a:pt x="4068" y="0"/>
                    <a:pt x="3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3"/>
            <p:cNvSpPr/>
            <p:nvPr/>
          </p:nvSpPr>
          <p:spPr>
            <a:xfrm>
              <a:off x="9611866" y="2556861"/>
              <a:ext cx="107316" cy="95695"/>
            </a:xfrm>
            <a:custGeom>
              <a:avLst/>
              <a:gdLst/>
              <a:ahLst/>
              <a:cxnLst/>
              <a:rect l="l" t="t" r="r" b="b"/>
              <a:pathLst>
                <a:path w="6723" h="5995" extrusionOk="0">
                  <a:moveTo>
                    <a:pt x="3861" y="0"/>
                  </a:moveTo>
                  <a:cubicBezTo>
                    <a:pt x="3653" y="0"/>
                    <a:pt x="3446" y="80"/>
                    <a:pt x="3287" y="238"/>
                  </a:cubicBezTo>
                  <a:lnTo>
                    <a:pt x="0" y="3525"/>
                  </a:lnTo>
                  <a:cubicBezTo>
                    <a:pt x="636" y="4400"/>
                    <a:pt x="1342" y="5224"/>
                    <a:pt x="2114" y="5995"/>
                  </a:cubicBezTo>
                  <a:lnTo>
                    <a:pt x="5582" y="2520"/>
                  </a:lnTo>
                  <a:cubicBezTo>
                    <a:pt x="5737" y="2366"/>
                    <a:pt x="5941" y="2288"/>
                    <a:pt x="6147" y="2288"/>
                  </a:cubicBezTo>
                  <a:cubicBezTo>
                    <a:pt x="6355" y="2288"/>
                    <a:pt x="6563" y="2367"/>
                    <a:pt x="6723" y="2527"/>
                  </a:cubicBezTo>
                  <a:lnTo>
                    <a:pt x="4435" y="238"/>
                  </a:lnTo>
                  <a:cubicBezTo>
                    <a:pt x="4276" y="80"/>
                    <a:pt x="4068" y="0"/>
                    <a:pt x="3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3"/>
            <p:cNvSpPr/>
            <p:nvPr/>
          </p:nvSpPr>
          <p:spPr>
            <a:xfrm>
              <a:off x="9667543" y="2087244"/>
              <a:ext cx="543284" cy="543284"/>
            </a:xfrm>
            <a:custGeom>
              <a:avLst/>
              <a:gdLst/>
              <a:ahLst/>
              <a:cxnLst/>
              <a:rect l="l" t="t" r="r" b="b"/>
              <a:pathLst>
                <a:path w="34035" h="34035" extrusionOk="0">
                  <a:moveTo>
                    <a:pt x="17017" y="0"/>
                  </a:moveTo>
                  <a:cubicBezTo>
                    <a:pt x="7617" y="0"/>
                    <a:pt x="0" y="7624"/>
                    <a:pt x="0" y="17017"/>
                  </a:cubicBezTo>
                  <a:cubicBezTo>
                    <a:pt x="0" y="26417"/>
                    <a:pt x="7617" y="34034"/>
                    <a:pt x="17017" y="34034"/>
                  </a:cubicBezTo>
                  <a:cubicBezTo>
                    <a:pt x="26417" y="34034"/>
                    <a:pt x="34034" y="26417"/>
                    <a:pt x="34034" y="17017"/>
                  </a:cubicBezTo>
                  <a:cubicBezTo>
                    <a:pt x="34034" y="7624"/>
                    <a:pt x="26417" y="0"/>
                    <a:pt x="17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3"/>
            <p:cNvSpPr/>
            <p:nvPr/>
          </p:nvSpPr>
          <p:spPr>
            <a:xfrm>
              <a:off x="9667543" y="2087244"/>
              <a:ext cx="271650" cy="543284"/>
            </a:xfrm>
            <a:custGeom>
              <a:avLst/>
              <a:gdLst/>
              <a:ahLst/>
              <a:cxnLst/>
              <a:rect l="l" t="t" r="r" b="b"/>
              <a:pathLst>
                <a:path w="17018" h="34035" extrusionOk="0">
                  <a:moveTo>
                    <a:pt x="17017" y="0"/>
                  </a:moveTo>
                  <a:cubicBezTo>
                    <a:pt x="7617" y="0"/>
                    <a:pt x="0" y="7617"/>
                    <a:pt x="0" y="17017"/>
                  </a:cubicBezTo>
                  <a:cubicBezTo>
                    <a:pt x="0" y="26417"/>
                    <a:pt x="7617" y="34034"/>
                    <a:pt x="17017" y="34034"/>
                  </a:cubicBezTo>
                  <a:cubicBezTo>
                    <a:pt x="16123" y="34034"/>
                    <a:pt x="15396" y="33308"/>
                    <a:pt x="15396" y="32414"/>
                  </a:cubicBezTo>
                  <a:cubicBezTo>
                    <a:pt x="15396" y="31519"/>
                    <a:pt x="16123" y="30793"/>
                    <a:pt x="17017" y="30793"/>
                  </a:cubicBezTo>
                  <a:lnTo>
                    <a:pt x="17017" y="3242"/>
                  </a:lnTo>
                  <a:cubicBezTo>
                    <a:pt x="16123" y="3242"/>
                    <a:pt x="15396" y="2516"/>
                    <a:pt x="15396" y="1621"/>
                  </a:cubicBezTo>
                  <a:cubicBezTo>
                    <a:pt x="15396" y="726"/>
                    <a:pt x="16123" y="0"/>
                    <a:pt x="17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3"/>
            <p:cNvSpPr/>
            <p:nvPr/>
          </p:nvSpPr>
          <p:spPr>
            <a:xfrm>
              <a:off x="9719278" y="2138979"/>
              <a:ext cx="439799" cy="439799"/>
            </a:xfrm>
            <a:custGeom>
              <a:avLst/>
              <a:gdLst/>
              <a:ahLst/>
              <a:cxnLst/>
              <a:rect l="l" t="t" r="r" b="b"/>
              <a:pathLst>
                <a:path w="27552" h="27552" extrusionOk="0">
                  <a:moveTo>
                    <a:pt x="13776" y="1"/>
                  </a:moveTo>
                  <a:cubicBezTo>
                    <a:pt x="6165" y="1"/>
                    <a:pt x="0" y="6172"/>
                    <a:pt x="0" y="13776"/>
                  </a:cubicBezTo>
                  <a:cubicBezTo>
                    <a:pt x="0" y="21387"/>
                    <a:pt x="6165" y="27552"/>
                    <a:pt x="13776" y="27552"/>
                  </a:cubicBezTo>
                  <a:cubicBezTo>
                    <a:pt x="21387" y="27552"/>
                    <a:pt x="27552" y="21387"/>
                    <a:pt x="27552" y="13776"/>
                  </a:cubicBezTo>
                  <a:cubicBezTo>
                    <a:pt x="27552" y="6172"/>
                    <a:pt x="21387" y="1"/>
                    <a:pt x="13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3"/>
            <p:cNvSpPr/>
            <p:nvPr/>
          </p:nvSpPr>
          <p:spPr>
            <a:xfrm>
              <a:off x="9741322" y="2363842"/>
              <a:ext cx="64999" cy="19474"/>
            </a:xfrm>
            <a:custGeom>
              <a:avLst/>
              <a:gdLst/>
              <a:ahLst/>
              <a:cxnLst/>
              <a:rect l="l" t="t" r="r" b="b"/>
              <a:pathLst>
                <a:path w="4072" h="1220" extrusionOk="0">
                  <a:moveTo>
                    <a:pt x="603" y="0"/>
                  </a:moveTo>
                  <a:cubicBezTo>
                    <a:pt x="266" y="0"/>
                    <a:pt x="0" y="273"/>
                    <a:pt x="0" y="610"/>
                  </a:cubicBezTo>
                  <a:cubicBezTo>
                    <a:pt x="0" y="947"/>
                    <a:pt x="266" y="1219"/>
                    <a:pt x="603" y="1219"/>
                  </a:cubicBezTo>
                  <a:lnTo>
                    <a:pt x="3462" y="1219"/>
                  </a:lnTo>
                  <a:cubicBezTo>
                    <a:pt x="3799" y="1219"/>
                    <a:pt x="4071" y="947"/>
                    <a:pt x="4071" y="610"/>
                  </a:cubicBezTo>
                  <a:cubicBezTo>
                    <a:pt x="4071" y="273"/>
                    <a:pt x="3799" y="0"/>
                    <a:pt x="3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3"/>
            <p:cNvSpPr/>
            <p:nvPr/>
          </p:nvSpPr>
          <p:spPr>
            <a:xfrm>
              <a:off x="9768746" y="2286440"/>
              <a:ext cx="131435" cy="19474"/>
            </a:xfrm>
            <a:custGeom>
              <a:avLst/>
              <a:gdLst/>
              <a:ahLst/>
              <a:cxnLst/>
              <a:rect l="l" t="t" r="r" b="b"/>
              <a:pathLst>
                <a:path w="8234" h="1220" extrusionOk="0">
                  <a:moveTo>
                    <a:pt x="603" y="0"/>
                  </a:moveTo>
                  <a:cubicBezTo>
                    <a:pt x="272" y="0"/>
                    <a:pt x="0" y="273"/>
                    <a:pt x="0" y="610"/>
                  </a:cubicBezTo>
                  <a:cubicBezTo>
                    <a:pt x="0" y="947"/>
                    <a:pt x="272" y="1219"/>
                    <a:pt x="603" y="1219"/>
                  </a:cubicBezTo>
                  <a:lnTo>
                    <a:pt x="7624" y="1219"/>
                  </a:lnTo>
                  <a:cubicBezTo>
                    <a:pt x="7961" y="1219"/>
                    <a:pt x="8233" y="947"/>
                    <a:pt x="8233" y="610"/>
                  </a:cubicBezTo>
                  <a:cubicBezTo>
                    <a:pt x="8233" y="273"/>
                    <a:pt x="7961" y="0"/>
                    <a:pt x="7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3"/>
            <p:cNvSpPr/>
            <p:nvPr/>
          </p:nvSpPr>
          <p:spPr>
            <a:xfrm>
              <a:off x="9932026" y="2183897"/>
              <a:ext cx="113334" cy="19363"/>
            </a:xfrm>
            <a:custGeom>
              <a:avLst/>
              <a:gdLst/>
              <a:ahLst/>
              <a:cxnLst/>
              <a:rect l="l" t="t" r="r" b="b"/>
              <a:pathLst>
                <a:path w="7100" h="1213" extrusionOk="0">
                  <a:moveTo>
                    <a:pt x="610" y="0"/>
                  </a:moveTo>
                  <a:cubicBezTo>
                    <a:pt x="273" y="0"/>
                    <a:pt x="1" y="266"/>
                    <a:pt x="1" y="603"/>
                  </a:cubicBezTo>
                  <a:cubicBezTo>
                    <a:pt x="1" y="940"/>
                    <a:pt x="273" y="1212"/>
                    <a:pt x="610" y="1212"/>
                  </a:cubicBezTo>
                  <a:lnTo>
                    <a:pt x="6496" y="1212"/>
                  </a:lnTo>
                  <a:cubicBezTo>
                    <a:pt x="6834" y="1212"/>
                    <a:pt x="7099" y="940"/>
                    <a:pt x="7099" y="603"/>
                  </a:cubicBezTo>
                  <a:cubicBezTo>
                    <a:pt x="7099" y="266"/>
                    <a:pt x="6834" y="0"/>
                    <a:pt x="6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3"/>
            <p:cNvSpPr/>
            <p:nvPr/>
          </p:nvSpPr>
          <p:spPr>
            <a:xfrm>
              <a:off x="10013371" y="2416104"/>
              <a:ext cx="102671" cy="19458"/>
            </a:xfrm>
            <a:custGeom>
              <a:avLst/>
              <a:gdLst/>
              <a:ahLst/>
              <a:cxnLst/>
              <a:rect l="l" t="t" r="r" b="b"/>
              <a:pathLst>
                <a:path w="6432" h="1219" extrusionOk="0">
                  <a:moveTo>
                    <a:pt x="610" y="0"/>
                  </a:moveTo>
                  <a:cubicBezTo>
                    <a:pt x="272" y="0"/>
                    <a:pt x="0" y="272"/>
                    <a:pt x="0" y="610"/>
                  </a:cubicBezTo>
                  <a:cubicBezTo>
                    <a:pt x="0" y="947"/>
                    <a:pt x="272" y="1219"/>
                    <a:pt x="610" y="1219"/>
                  </a:cubicBezTo>
                  <a:lnTo>
                    <a:pt x="5822" y="1219"/>
                  </a:lnTo>
                  <a:cubicBezTo>
                    <a:pt x="6159" y="1219"/>
                    <a:pt x="6431" y="947"/>
                    <a:pt x="6431" y="610"/>
                  </a:cubicBezTo>
                  <a:cubicBezTo>
                    <a:pt x="6431" y="272"/>
                    <a:pt x="6159" y="0"/>
                    <a:pt x="5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3"/>
            <p:cNvSpPr/>
            <p:nvPr/>
          </p:nvSpPr>
          <p:spPr>
            <a:xfrm>
              <a:off x="9853491" y="2219062"/>
              <a:ext cx="33745" cy="30871"/>
            </a:xfrm>
            <a:custGeom>
              <a:avLst/>
              <a:gdLst/>
              <a:ahLst/>
              <a:cxnLst/>
              <a:rect l="l" t="t" r="r" b="b"/>
              <a:pathLst>
                <a:path w="2114" h="1934" extrusionOk="0">
                  <a:moveTo>
                    <a:pt x="683" y="1"/>
                  </a:moveTo>
                  <a:cubicBezTo>
                    <a:pt x="539" y="1"/>
                    <a:pt x="396" y="52"/>
                    <a:pt x="279" y="157"/>
                  </a:cubicBezTo>
                  <a:cubicBezTo>
                    <a:pt x="20" y="384"/>
                    <a:pt x="0" y="786"/>
                    <a:pt x="247" y="1032"/>
                  </a:cubicBezTo>
                  <a:lnTo>
                    <a:pt x="863" y="1732"/>
                  </a:lnTo>
                  <a:cubicBezTo>
                    <a:pt x="979" y="1862"/>
                    <a:pt x="1141" y="1933"/>
                    <a:pt x="1316" y="1933"/>
                  </a:cubicBezTo>
                  <a:cubicBezTo>
                    <a:pt x="1842" y="1933"/>
                    <a:pt x="2114" y="1317"/>
                    <a:pt x="1770" y="922"/>
                  </a:cubicBezTo>
                  <a:lnTo>
                    <a:pt x="1154" y="228"/>
                  </a:lnTo>
                  <a:cubicBezTo>
                    <a:pt x="1033" y="78"/>
                    <a:pt x="858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3"/>
            <p:cNvSpPr/>
            <p:nvPr/>
          </p:nvSpPr>
          <p:spPr>
            <a:xfrm>
              <a:off x="9864776" y="2230555"/>
              <a:ext cx="19458" cy="56316"/>
            </a:xfrm>
            <a:custGeom>
              <a:avLst/>
              <a:gdLst/>
              <a:ahLst/>
              <a:cxnLst/>
              <a:rect l="l" t="t" r="r" b="b"/>
              <a:pathLst>
                <a:path w="1219" h="3528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lnTo>
                    <a:pt x="0" y="2918"/>
                  </a:lnTo>
                  <a:cubicBezTo>
                    <a:pt x="0" y="3255"/>
                    <a:pt x="272" y="3527"/>
                    <a:pt x="609" y="3527"/>
                  </a:cubicBezTo>
                  <a:cubicBezTo>
                    <a:pt x="947" y="3527"/>
                    <a:pt x="1219" y="3255"/>
                    <a:pt x="1219" y="2918"/>
                  </a:cubicBezTo>
                  <a:lnTo>
                    <a:pt x="1219" y="610"/>
                  </a:ln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3"/>
            <p:cNvSpPr/>
            <p:nvPr/>
          </p:nvSpPr>
          <p:spPr>
            <a:xfrm>
              <a:off x="9862797" y="2267141"/>
              <a:ext cx="89837" cy="56571"/>
            </a:xfrm>
            <a:custGeom>
              <a:avLst/>
              <a:gdLst/>
              <a:ahLst/>
              <a:cxnLst/>
              <a:rect l="l" t="t" r="r" b="b"/>
              <a:pathLst>
                <a:path w="5628" h="3544" extrusionOk="0">
                  <a:moveTo>
                    <a:pt x="702" y="0"/>
                  </a:moveTo>
                  <a:cubicBezTo>
                    <a:pt x="489" y="0"/>
                    <a:pt x="283" y="111"/>
                    <a:pt x="169" y="308"/>
                  </a:cubicBezTo>
                  <a:cubicBezTo>
                    <a:pt x="1" y="613"/>
                    <a:pt x="118" y="1002"/>
                    <a:pt x="435" y="1158"/>
                  </a:cubicBezTo>
                  <a:lnTo>
                    <a:pt x="4487" y="3459"/>
                  </a:lnTo>
                  <a:cubicBezTo>
                    <a:pt x="4578" y="3511"/>
                    <a:pt x="4681" y="3543"/>
                    <a:pt x="4785" y="3543"/>
                  </a:cubicBezTo>
                  <a:cubicBezTo>
                    <a:pt x="5407" y="3537"/>
                    <a:pt x="5628" y="2720"/>
                    <a:pt x="5090" y="2409"/>
                  </a:cubicBezTo>
                  <a:lnTo>
                    <a:pt x="1038" y="101"/>
                  </a:lnTo>
                  <a:cubicBezTo>
                    <a:pt x="933" y="33"/>
                    <a:pt x="817" y="0"/>
                    <a:pt x="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3"/>
            <p:cNvSpPr/>
            <p:nvPr/>
          </p:nvSpPr>
          <p:spPr>
            <a:xfrm>
              <a:off x="9797095" y="2399072"/>
              <a:ext cx="38502" cy="26769"/>
            </a:xfrm>
            <a:custGeom>
              <a:avLst/>
              <a:gdLst/>
              <a:ahLst/>
              <a:cxnLst/>
              <a:rect l="l" t="t" r="r" b="b"/>
              <a:pathLst>
                <a:path w="2412" h="1677" extrusionOk="0">
                  <a:moveTo>
                    <a:pt x="1713" y="0"/>
                  </a:moveTo>
                  <a:cubicBezTo>
                    <a:pt x="1607" y="0"/>
                    <a:pt x="1499" y="29"/>
                    <a:pt x="1401" y="88"/>
                  </a:cubicBezTo>
                  <a:lnTo>
                    <a:pt x="564" y="536"/>
                  </a:lnTo>
                  <a:cubicBezTo>
                    <a:pt x="0" y="827"/>
                    <a:pt x="214" y="1677"/>
                    <a:pt x="850" y="1677"/>
                  </a:cubicBezTo>
                  <a:cubicBezTo>
                    <a:pt x="947" y="1677"/>
                    <a:pt x="1044" y="1651"/>
                    <a:pt x="1128" y="1605"/>
                  </a:cubicBezTo>
                  <a:lnTo>
                    <a:pt x="1965" y="1158"/>
                  </a:lnTo>
                  <a:cubicBezTo>
                    <a:pt x="2282" y="1015"/>
                    <a:pt x="2412" y="633"/>
                    <a:pt x="2250" y="322"/>
                  </a:cubicBezTo>
                  <a:cubicBezTo>
                    <a:pt x="2141" y="117"/>
                    <a:pt x="1930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3"/>
            <p:cNvSpPr/>
            <p:nvPr/>
          </p:nvSpPr>
          <p:spPr>
            <a:xfrm>
              <a:off x="9813137" y="2324223"/>
              <a:ext cx="49580" cy="94482"/>
            </a:xfrm>
            <a:custGeom>
              <a:avLst/>
              <a:gdLst/>
              <a:ahLst/>
              <a:cxnLst/>
              <a:rect l="l" t="t" r="r" b="b"/>
              <a:pathLst>
                <a:path w="3106" h="5919" extrusionOk="0">
                  <a:moveTo>
                    <a:pt x="2421" y="1"/>
                  </a:moveTo>
                  <a:cubicBezTo>
                    <a:pt x="2174" y="1"/>
                    <a:pt x="1945" y="154"/>
                    <a:pt x="1854" y="401"/>
                  </a:cubicBezTo>
                  <a:lnTo>
                    <a:pt x="117" y="5101"/>
                  </a:lnTo>
                  <a:cubicBezTo>
                    <a:pt x="0" y="5413"/>
                    <a:pt x="156" y="5763"/>
                    <a:pt x="473" y="5879"/>
                  </a:cubicBezTo>
                  <a:cubicBezTo>
                    <a:pt x="538" y="5905"/>
                    <a:pt x="610" y="5918"/>
                    <a:pt x="687" y="5918"/>
                  </a:cubicBezTo>
                  <a:cubicBezTo>
                    <a:pt x="940" y="5918"/>
                    <a:pt x="1167" y="5763"/>
                    <a:pt x="1251" y="5523"/>
                  </a:cubicBezTo>
                  <a:lnTo>
                    <a:pt x="2995" y="823"/>
                  </a:lnTo>
                  <a:cubicBezTo>
                    <a:pt x="3105" y="505"/>
                    <a:pt x="2950" y="155"/>
                    <a:pt x="2632" y="38"/>
                  </a:cubicBezTo>
                  <a:cubicBezTo>
                    <a:pt x="2562" y="13"/>
                    <a:pt x="2491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3"/>
            <p:cNvSpPr/>
            <p:nvPr/>
          </p:nvSpPr>
          <p:spPr>
            <a:xfrm>
              <a:off x="9841998" y="2324319"/>
              <a:ext cx="106917" cy="19363"/>
            </a:xfrm>
            <a:custGeom>
              <a:avLst/>
              <a:gdLst/>
              <a:ahLst/>
              <a:cxnLst/>
              <a:rect l="l" t="t" r="r" b="b"/>
              <a:pathLst>
                <a:path w="6698" h="1213" extrusionOk="0">
                  <a:moveTo>
                    <a:pt x="610" y="0"/>
                  </a:moveTo>
                  <a:cubicBezTo>
                    <a:pt x="273" y="0"/>
                    <a:pt x="1" y="266"/>
                    <a:pt x="1" y="603"/>
                  </a:cubicBezTo>
                  <a:cubicBezTo>
                    <a:pt x="1" y="940"/>
                    <a:pt x="273" y="1212"/>
                    <a:pt x="610" y="1212"/>
                  </a:cubicBezTo>
                  <a:lnTo>
                    <a:pt x="6088" y="1212"/>
                  </a:lnTo>
                  <a:cubicBezTo>
                    <a:pt x="6425" y="1212"/>
                    <a:pt x="6697" y="940"/>
                    <a:pt x="6697" y="603"/>
                  </a:cubicBezTo>
                  <a:cubicBezTo>
                    <a:pt x="6697" y="266"/>
                    <a:pt x="6425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3"/>
            <p:cNvSpPr/>
            <p:nvPr/>
          </p:nvSpPr>
          <p:spPr>
            <a:xfrm>
              <a:off x="9869421" y="2492165"/>
              <a:ext cx="36235" cy="32085"/>
            </a:xfrm>
            <a:custGeom>
              <a:avLst/>
              <a:gdLst/>
              <a:ahLst/>
              <a:cxnLst/>
              <a:rect l="l" t="t" r="r" b="b"/>
              <a:pathLst>
                <a:path w="2270" h="2010" extrusionOk="0">
                  <a:moveTo>
                    <a:pt x="1605" y="1"/>
                  </a:moveTo>
                  <a:cubicBezTo>
                    <a:pt x="1456" y="1"/>
                    <a:pt x="1308" y="54"/>
                    <a:pt x="1194" y="162"/>
                  </a:cubicBezTo>
                  <a:lnTo>
                    <a:pt x="383" y="972"/>
                  </a:lnTo>
                  <a:cubicBezTo>
                    <a:pt x="1" y="1355"/>
                    <a:pt x="267" y="2010"/>
                    <a:pt x="811" y="2010"/>
                  </a:cubicBezTo>
                  <a:cubicBezTo>
                    <a:pt x="973" y="2010"/>
                    <a:pt x="1122" y="1945"/>
                    <a:pt x="1239" y="1834"/>
                  </a:cubicBezTo>
                  <a:lnTo>
                    <a:pt x="2049" y="1024"/>
                  </a:lnTo>
                  <a:cubicBezTo>
                    <a:pt x="2270" y="784"/>
                    <a:pt x="2263" y="408"/>
                    <a:pt x="2036" y="175"/>
                  </a:cubicBezTo>
                  <a:cubicBezTo>
                    <a:pt x="1917" y="59"/>
                    <a:pt x="1761" y="1"/>
                    <a:pt x="1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3"/>
            <p:cNvSpPr/>
            <p:nvPr/>
          </p:nvSpPr>
          <p:spPr>
            <a:xfrm>
              <a:off x="9845206" y="2411203"/>
              <a:ext cx="61903" cy="100117"/>
            </a:xfrm>
            <a:custGeom>
              <a:avLst/>
              <a:gdLst/>
              <a:ahLst/>
              <a:cxnLst/>
              <a:rect l="l" t="t" r="r" b="b"/>
              <a:pathLst>
                <a:path w="3878" h="6272" extrusionOk="0">
                  <a:moveTo>
                    <a:pt x="696" y="0"/>
                  </a:moveTo>
                  <a:cubicBezTo>
                    <a:pt x="608" y="0"/>
                    <a:pt x="519" y="20"/>
                    <a:pt x="435" y="61"/>
                  </a:cubicBezTo>
                  <a:cubicBezTo>
                    <a:pt x="130" y="210"/>
                    <a:pt x="1" y="579"/>
                    <a:pt x="156" y="884"/>
                  </a:cubicBezTo>
                  <a:lnTo>
                    <a:pt x="2587" y="5928"/>
                  </a:lnTo>
                  <a:cubicBezTo>
                    <a:pt x="2691" y="6142"/>
                    <a:pt x="2905" y="6271"/>
                    <a:pt x="3138" y="6271"/>
                  </a:cubicBezTo>
                  <a:cubicBezTo>
                    <a:pt x="3586" y="6271"/>
                    <a:pt x="3877" y="5804"/>
                    <a:pt x="3683" y="5403"/>
                  </a:cubicBezTo>
                  <a:lnTo>
                    <a:pt x="1252" y="359"/>
                  </a:lnTo>
                  <a:cubicBezTo>
                    <a:pt x="1149" y="134"/>
                    <a:pt x="927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3"/>
            <p:cNvSpPr/>
            <p:nvPr/>
          </p:nvSpPr>
          <p:spPr>
            <a:xfrm>
              <a:off x="9843450" y="2336227"/>
              <a:ext cx="101218" cy="94578"/>
            </a:xfrm>
            <a:custGeom>
              <a:avLst/>
              <a:gdLst/>
              <a:ahLst/>
              <a:cxnLst/>
              <a:rect l="l" t="t" r="r" b="b"/>
              <a:pathLst>
                <a:path w="6341" h="5925" extrusionOk="0">
                  <a:moveTo>
                    <a:pt x="5672" y="0"/>
                  </a:moveTo>
                  <a:cubicBezTo>
                    <a:pt x="5523" y="0"/>
                    <a:pt x="5374" y="55"/>
                    <a:pt x="5258" y="168"/>
                  </a:cubicBezTo>
                  <a:lnTo>
                    <a:pt x="396" y="4881"/>
                  </a:lnTo>
                  <a:cubicBezTo>
                    <a:pt x="1" y="5263"/>
                    <a:pt x="266" y="5925"/>
                    <a:pt x="817" y="5925"/>
                  </a:cubicBezTo>
                  <a:cubicBezTo>
                    <a:pt x="973" y="5925"/>
                    <a:pt x="1129" y="5866"/>
                    <a:pt x="1239" y="5756"/>
                  </a:cubicBezTo>
                  <a:lnTo>
                    <a:pt x="6101" y="1043"/>
                  </a:lnTo>
                  <a:cubicBezTo>
                    <a:pt x="6341" y="803"/>
                    <a:pt x="6341" y="427"/>
                    <a:pt x="6114" y="188"/>
                  </a:cubicBezTo>
                  <a:cubicBezTo>
                    <a:pt x="5993" y="64"/>
                    <a:pt x="5833" y="0"/>
                    <a:pt x="5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3"/>
            <p:cNvSpPr/>
            <p:nvPr/>
          </p:nvSpPr>
          <p:spPr>
            <a:xfrm>
              <a:off x="9900580" y="2193522"/>
              <a:ext cx="19363" cy="40880"/>
            </a:xfrm>
            <a:custGeom>
              <a:avLst/>
              <a:gdLst/>
              <a:ahLst/>
              <a:cxnLst/>
              <a:rect l="l" t="t" r="r" b="b"/>
              <a:pathLst>
                <a:path w="1213" h="2561" extrusionOk="0">
                  <a:moveTo>
                    <a:pt x="609" y="0"/>
                  </a:moveTo>
                  <a:cubicBezTo>
                    <a:pt x="272" y="0"/>
                    <a:pt x="0" y="272"/>
                    <a:pt x="0" y="609"/>
                  </a:cubicBezTo>
                  <a:lnTo>
                    <a:pt x="0" y="1951"/>
                  </a:lnTo>
                  <a:cubicBezTo>
                    <a:pt x="0" y="2288"/>
                    <a:pt x="272" y="2561"/>
                    <a:pt x="609" y="2561"/>
                  </a:cubicBezTo>
                  <a:cubicBezTo>
                    <a:pt x="940" y="2561"/>
                    <a:pt x="1212" y="2288"/>
                    <a:pt x="1212" y="1951"/>
                  </a:cubicBezTo>
                  <a:lnTo>
                    <a:pt x="1212" y="609"/>
                  </a:lnTo>
                  <a:cubicBezTo>
                    <a:pt x="1212" y="272"/>
                    <a:pt x="940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3"/>
            <p:cNvSpPr/>
            <p:nvPr/>
          </p:nvSpPr>
          <p:spPr>
            <a:xfrm>
              <a:off x="9899335" y="2214992"/>
              <a:ext cx="53059" cy="42795"/>
            </a:xfrm>
            <a:custGeom>
              <a:avLst/>
              <a:gdLst/>
              <a:ahLst/>
              <a:cxnLst/>
              <a:rect l="l" t="t" r="r" b="b"/>
              <a:pathLst>
                <a:path w="3324" h="2681" extrusionOk="0">
                  <a:moveTo>
                    <a:pt x="687" y="0"/>
                  </a:moveTo>
                  <a:cubicBezTo>
                    <a:pt x="509" y="0"/>
                    <a:pt x="332" y="76"/>
                    <a:pt x="214" y="224"/>
                  </a:cubicBezTo>
                  <a:cubicBezTo>
                    <a:pt x="0" y="483"/>
                    <a:pt x="39" y="866"/>
                    <a:pt x="305" y="1080"/>
                  </a:cubicBezTo>
                  <a:lnTo>
                    <a:pt x="2114" y="2545"/>
                  </a:lnTo>
                  <a:cubicBezTo>
                    <a:pt x="2224" y="2635"/>
                    <a:pt x="2360" y="2681"/>
                    <a:pt x="2496" y="2681"/>
                  </a:cubicBezTo>
                  <a:cubicBezTo>
                    <a:pt x="2499" y="2681"/>
                    <a:pt x="2501" y="2681"/>
                    <a:pt x="2504" y="2681"/>
                  </a:cubicBezTo>
                  <a:cubicBezTo>
                    <a:pt x="3069" y="2681"/>
                    <a:pt x="3324" y="1960"/>
                    <a:pt x="2879" y="1605"/>
                  </a:cubicBezTo>
                  <a:lnTo>
                    <a:pt x="1070" y="133"/>
                  </a:lnTo>
                  <a:cubicBezTo>
                    <a:pt x="958" y="44"/>
                    <a:pt x="822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3"/>
            <p:cNvSpPr/>
            <p:nvPr/>
          </p:nvSpPr>
          <p:spPr>
            <a:xfrm>
              <a:off x="9991008" y="2219302"/>
              <a:ext cx="33649" cy="30632"/>
            </a:xfrm>
            <a:custGeom>
              <a:avLst/>
              <a:gdLst/>
              <a:ahLst/>
              <a:cxnLst/>
              <a:rect l="l" t="t" r="r" b="b"/>
              <a:pathLst>
                <a:path w="2108" h="1919" extrusionOk="0">
                  <a:moveTo>
                    <a:pt x="1426" y="0"/>
                  </a:moveTo>
                  <a:cubicBezTo>
                    <a:pt x="1256" y="0"/>
                    <a:pt x="1087" y="72"/>
                    <a:pt x="967" y="213"/>
                  </a:cubicBezTo>
                  <a:lnTo>
                    <a:pt x="351" y="907"/>
                  </a:lnTo>
                  <a:cubicBezTo>
                    <a:pt x="1" y="1302"/>
                    <a:pt x="280" y="1918"/>
                    <a:pt x="805" y="1918"/>
                  </a:cubicBezTo>
                  <a:cubicBezTo>
                    <a:pt x="980" y="1918"/>
                    <a:pt x="1142" y="1847"/>
                    <a:pt x="1259" y="1717"/>
                  </a:cubicBezTo>
                  <a:lnTo>
                    <a:pt x="1874" y="1017"/>
                  </a:lnTo>
                  <a:cubicBezTo>
                    <a:pt x="2108" y="764"/>
                    <a:pt x="2082" y="375"/>
                    <a:pt x="1829" y="155"/>
                  </a:cubicBezTo>
                  <a:cubicBezTo>
                    <a:pt x="1714" y="51"/>
                    <a:pt x="1570" y="0"/>
                    <a:pt x="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9994120" y="2230555"/>
              <a:ext cx="19474" cy="56316"/>
            </a:xfrm>
            <a:custGeom>
              <a:avLst/>
              <a:gdLst/>
              <a:ahLst/>
              <a:cxnLst/>
              <a:rect l="l" t="t" r="r" b="b"/>
              <a:pathLst>
                <a:path w="1220" h="3528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lnTo>
                    <a:pt x="0" y="2918"/>
                  </a:lnTo>
                  <a:cubicBezTo>
                    <a:pt x="0" y="3255"/>
                    <a:pt x="273" y="3527"/>
                    <a:pt x="610" y="3527"/>
                  </a:cubicBezTo>
                  <a:cubicBezTo>
                    <a:pt x="947" y="3527"/>
                    <a:pt x="1219" y="3255"/>
                    <a:pt x="1219" y="2918"/>
                  </a:cubicBezTo>
                  <a:lnTo>
                    <a:pt x="1219" y="610"/>
                  </a:ln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3"/>
            <p:cNvSpPr/>
            <p:nvPr/>
          </p:nvSpPr>
          <p:spPr>
            <a:xfrm>
              <a:off x="9925721" y="2267748"/>
              <a:ext cx="88592" cy="55965"/>
            </a:xfrm>
            <a:custGeom>
              <a:avLst/>
              <a:gdLst/>
              <a:ahLst/>
              <a:cxnLst/>
              <a:rect l="l" t="t" r="r" b="b"/>
              <a:pathLst>
                <a:path w="5550" h="3506" extrusionOk="0">
                  <a:moveTo>
                    <a:pt x="4861" y="1"/>
                  </a:moveTo>
                  <a:cubicBezTo>
                    <a:pt x="4772" y="1"/>
                    <a:pt x="4681" y="21"/>
                    <a:pt x="4597" y="63"/>
                  </a:cubicBezTo>
                  <a:lnTo>
                    <a:pt x="538" y="2371"/>
                  </a:lnTo>
                  <a:cubicBezTo>
                    <a:pt x="0" y="2682"/>
                    <a:pt x="221" y="3499"/>
                    <a:pt x="843" y="3505"/>
                  </a:cubicBezTo>
                  <a:cubicBezTo>
                    <a:pt x="947" y="3505"/>
                    <a:pt x="1051" y="3473"/>
                    <a:pt x="1141" y="3421"/>
                  </a:cubicBezTo>
                  <a:lnTo>
                    <a:pt x="5193" y="1120"/>
                  </a:lnTo>
                  <a:cubicBezTo>
                    <a:pt x="5459" y="938"/>
                    <a:pt x="5550" y="588"/>
                    <a:pt x="5387" y="309"/>
                  </a:cubicBezTo>
                  <a:cubicBezTo>
                    <a:pt x="5278" y="113"/>
                    <a:pt x="5072" y="1"/>
                    <a:pt x="4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3"/>
            <p:cNvSpPr/>
            <p:nvPr/>
          </p:nvSpPr>
          <p:spPr>
            <a:xfrm>
              <a:off x="10043269" y="2399295"/>
              <a:ext cx="37991" cy="26546"/>
            </a:xfrm>
            <a:custGeom>
              <a:avLst/>
              <a:gdLst/>
              <a:ahLst/>
              <a:cxnLst/>
              <a:rect l="l" t="t" r="r" b="b"/>
              <a:pathLst>
                <a:path w="2380" h="1663" extrusionOk="0">
                  <a:moveTo>
                    <a:pt x="693" y="1"/>
                  </a:moveTo>
                  <a:cubicBezTo>
                    <a:pt x="477" y="1"/>
                    <a:pt x="268" y="119"/>
                    <a:pt x="156" y="321"/>
                  </a:cubicBezTo>
                  <a:cubicBezTo>
                    <a:pt x="1" y="619"/>
                    <a:pt x="111" y="988"/>
                    <a:pt x="409" y="1144"/>
                  </a:cubicBezTo>
                  <a:lnTo>
                    <a:pt x="1245" y="1591"/>
                  </a:lnTo>
                  <a:cubicBezTo>
                    <a:pt x="1336" y="1637"/>
                    <a:pt x="1433" y="1663"/>
                    <a:pt x="1531" y="1663"/>
                  </a:cubicBezTo>
                  <a:cubicBezTo>
                    <a:pt x="2166" y="1663"/>
                    <a:pt x="2380" y="813"/>
                    <a:pt x="1816" y="522"/>
                  </a:cubicBezTo>
                  <a:lnTo>
                    <a:pt x="980" y="74"/>
                  </a:lnTo>
                  <a:cubicBezTo>
                    <a:pt x="888" y="24"/>
                    <a:pt x="789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3"/>
            <p:cNvSpPr/>
            <p:nvPr/>
          </p:nvSpPr>
          <p:spPr>
            <a:xfrm>
              <a:off x="10015638" y="2324223"/>
              <a:ext cx="49691" cy="94482"/>
            </a:xfrm>
            <a:custGeom>
              <a:avLst/>
              <a:gdLst/>
              <a:ahLst/>
              <a:cxnLst/>
              <a:rect l="l" t="t" r="r" b="b"/>
              <a:pathLst>
                <a:path w="3113" h="5919" extrusionOk="0">
                  <a:moveTo>
                    <a:pt x="686" y="1"/>
                  </a:moveTo>
                  <a:cubicBezTo>
                    <a:pt x="615" y="1"/>
                    <a:pt x="544" y="13"/>
                    <a:pt x="474" y="38"/>
                  </a:cubicBezTo>
                  <a:cubicBezTo>
                    <a:pt x="163" y="155"/>
                    <a:pt x="1" y="505"/>
                    <a:pt x="118" y="823"/>
                  </a:cubicBezTo>
                  <a:lnTo>
                    <a:pt x="1855" y="5523"/>
                  </a:lnTo>
                  <a:cubicBezTo>
                    <a:pt x="1946" y="5763"/>
                    <a:pt x="2166" y="5918"/>
                    <a:pt x="2425" y="5918"/>
                  </a:cubicBezTo>
                  <a:cubicBezTo>
                    <a:pt x="2497" y="5918"/>
                    <a:pt x="2568" y="5905"/>
                    <a:pt x="2633" y="5879"/>
                  </a:cubicBezTo>
                  <a:cubicBezTo>
                    <a:pt x="2950" y="5763"/>
                    <a:pt x="3113" y="5413"/>
                    <a:pt x="2996" y="5101"/>
                  </a:cubicBezTo>
                  <a:lnTo>
                    <a:pt x="1258" y="401"/>
                  </a:lnTo>
                  <a:cubicBezTo>
                    <a:pt x="1167" y="154"/>
                    <a:pt x="93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3"/>
            <p:cNvSpPr/>
            <p:nvPr/>
          </p:nvSpPr>
          <p:spPr>
            <a:xfrm>
              <a:off x="9929440" y="2324319"/>
              <a:ext cx="106917" cy="19363"/>
            </a:xfrm>
            <a:custGeom>
              <a:avLst/>
              <a:gdLst/>
              <a:ahLst/>
              <a:cxnLst/>
              <a:rect l="l" t="t" r="r" b="b"/>
              <a:pathLst>
                <a:path w="6698" h="1213" extrusionOk="0">
                  <a:moveTo>
                    <a:pt x="610" y="0"/>
                  </a:moveTo>
                  <a:cubicBezTo>
                    <a:pt x="273" y="0"/>
                    <a:pt x="1" y="266"/>
                    <a:pt x="1" y="603"/>
                  </a:cubicBezTo>
                  <a:cubicBezTo>
                    <a:pt x="1" y="940"/>
                    <a:pt x="273" y="1212"/>
                    <a:pt x="610" y="1212"/>
                  </a:cubicBezTo>
                  <a:lnTo>
                    <a:pt x="6088" y="1212"/>
                  </a:lnTo>
                  <a:cubicBezTo>
                    <a:pt x="6425" y="1212"/>
                    <a:pt x="6697" y="940"/>
                    <a:pt x="6697" y="603"/>
                  </a:cubicBezTo>
                  <a:cubicBezTo>
                    <a:pt x="6697" y="266"/>
                    <a:pt x="6425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3"/>
            <p:cNvSpPr/>
            <p:nvPr/>
          </p:nvSpPr>
          <p:spPr>
            <a:xfrm>
              <a:off x="9969666" y="2491989"/>
              <a:ext cx="39268" cy="32260"/>
            </a:xfrm>
            <a:custGeom>
              <a:avLst/>
              <a:gdLst/>
              <a:ahLst/>
              <a:cxnLst/>
              <a:rect l="l" t="t" r="r" b="b"/>
              <a:pathLst>
                <a:path w="2460" h="2021" extrusionOk="0">
                  <a:moveTo>
                    <a:pt x="861" y="1"/>
                  </a:moveTo>
                  <a:cubicBezTo>
                    <a:pt x="394" y="1"/>
                    <a:pt x="0" y="590"/>
                    <a:pt x="411" y="1035"/>
                  </a:cubicBezTo>
                  <a:lnTo>
                    <a:pt x="1221" y="1845"/>
                  </a:lnTo>
                  <a:cubicBezTo>
                    <a:pt x="1338" y="1956"/>
                    <a:pt x="1487" y="2021"/>
                    <a:pt x="1649" y="2021"/>
                  </a:cubicBezTo>
                  <a:cubicBezTo>
                    <a:pt x="2194" y="2021"/>
                    <a:pt x="2459" y="1366"/>
                    <a:pt x="2083" y="983"/>
                  </a:cubicBezTo>
                  <a:lnTo>
                    <a:pt x="1273" y="173"/>
                  </a:lnTo>
                  <a:cubicBezTo>
                    <a:pt x="1142" y="52"/>
                    <a:pt x="998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3"/>
            <p:cNvSpPr/>
            <p:nvPr/>
          </p:nvSpPr>
          <p:spPr>
            <a:xfrm>
              <a:off x="9971246" y="2411618"/>
              <a:ext cx="61583" cy="99702"/>
            </a:xfrm>
            <a:custGeom>
              <a:avLst/>
              <a:gdLst/>
              <a:ahLst/>
              <a:cxnLst/>
              <a:rect l="l" t="t" r="r" b="b"/>
              <a:pathLst>
                <a:path w="3858" h="6246" extrusionOk="0">
                  <a:moveTo>
                    <a:pt x="3165" y="0"/>
                  </a:moveTo>
                  <a:cubicBezTo>
                    <a:pt x="2944" y="0"/>
                    <a:pt x="2732" y="121"/>
                    <a:pt x="2626" y="333"/>
                  </a:cubicBezTo>
                  <a:lnTo>
                    <a:pt x="195" y="5377"/>
                  </a:lnTo>
                  <a:cubicBezTo>
                    <a:pt x="1" y="5778"/>
                    <a:pt x="292" y="6245"/>
                    <a:pt x="740" y="6245"/>
                  </a:cubicBezTo>
                  <a:cubicBezTo>
                    <a:pt x="973" y="6245"/>
                    <a:pt x="1187" y="6116"/>
                    <a:pt x="1291" y="5902"/>
                  </a:cubicBezTo>
                  <a:lnTo>
                    <a:pt x="3722" y="858"/>
                  </a:lnTo>
                  <a:cubicBezTo>
                    <a:pt x="3858" y="560"/>
                    <a:pt x="3728" y="203"/>
                    <a:pt x="3430" y="61"/>
                  </a:cubicBezTo>
                  <a:cubicBezTo>
                    <a:pt x="3344" y="20"/>
                    <a:pt x="325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3"/>
            <p:cNvSpPr/>
            <p:nvPr/>
          </p:nvSpPr>
          <p:spPr>
            <a:xfrm>
              <a:off x="9933686" y="2336227"/>
              <a:ext cx="101218" cy="94578"/>
            </a:xfrm>
            <a:custGeom>
              <a:avLst/>
              <a:gdLst/>
              <a:ahLst/>
              <a:cxnLst/>
              <a:rect l="l" t="t" r="r" b="b"/>
              <a:pathLst>
                <a:path w="6341" h="5925" extrusionOk="0">
                  <a:moveTo>
                    <a:pt x="669" y="0"/>
                  </a:moveTo>
                  <a:cubicBezTo>
                    <a:pt x="509" y="0"/>
                    <a:pt x="348" y="64"/>
                    <a:pt x="227" y="188"/>
                  </a:cubicBezTo>
                  <a:cubicBezTo>
                    <a:pt x="1" y="427"/>
                    <a:pt x="1" y="803"/>
                    <a:pt x="240" y="1043"/>
                  </a:cubicBezTo>
                  <a:lnTo>
                    <a:pt x="5102" y="5756"/>
                  </a:lnTo>
                  <a:cubicBezTo>
                    <a:pt x="5213" y="5866"/>
                    <a:pt x="5368" y="5925"/>
                    <a:pt x="5524" y="5925"/>
                  </a:cubicBezTo>
                  <a:cubicBezTo>
                    <a:pt x="6075" y="5925"/>
                    <a:pt x="6341" y="5263"/>
                    <a:pt x="5952" y="4881"/>
                  </a:cubicBezTo>
                  <a:lnTo>
                    <a:pt x="1083" y="168"/>
                  </a:lnTo>
                  <a:cubicBezTo>
                    <a:pt x="967" y="55"/>
                    <a:pt x="818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3"/>
            <p:cNvSpPr/>
            <p:nvPr/>
          </p:nvSpPr>
          <p:spPr>
            <a:xfrm>
              <a:off x="9958412" y="2193522"/>
              <a:ext cx="19378" cy="40880"/>
            </a:xfrm>
            <a:custGeom>
              <a:avLst/>
              <a:gdLst/>
              <a:ahLst/>
              <a:cxnLst/>
              <a:rect l="l" t="t" r="r" b="b"/>
              <a:pathLst>
                <a:path w="1214" h="2561" extrusionOk="0">
                  <a:moveTo>
                    <a:pt x="610" y="0"/>
                  </a:moveTo>
                  <a:cubicBezTo>
                    <a:pt x="273" y="0"/>
                    <a:pt x="1" y="272"/>
                    <a:pt x="1" y="609"/>
                  </a:cubicBezTo>
                  <a:lnTo>
                    <a:pt x="1" y="1951"/>
                  </a:lnTo>
                  <a:cubicBezTo>
                    <a:pt x="1" y="2288"/>
                    <a:pt x="273" y="2561"/>
                    <a:pt x="610" y="2561"/>
                  </a:cubicBezTo>
                  <a:cubicBezTo>
                    <a:pt x="941" y="2561"/>
                    <a:pt x="1213" y="2288"/>
                    <a:pt x="1213" y="1951"/>
                  </a:cubicBezTo>
                  <a:lnTo>
                    <a:pt x="1213" y="609"/>
                  </a:lnTo>
                  <a:cubicBezTo>
                    <a:pt x="1213" y="272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3"/>
            <p:cNvSpPr/>
            <p:nvPr/>
          </p:nvSpPr>
          <p:spPr>
            <a:xfrm>
              <a:off x="9925960" y="2214992"/>
              <a:ext cx="53059" cy="42795"/>
            </a:xfrm>
            <a:custGeom>
              <a:avLst/>
              <a:gdLst/>
              <a:ahLst/>
              <a:cxnLst/>
              <a:rect l="l" t="t" r="r" b="b"/>
              <a:pathLst>
                <a:path w="3324" h="2681" extrusionOk="0">
                  <a:moveTo>
                    <a:pt x="2637" y="0"/>
                  </a:moveTo>
                  <a:cubicBezTo>
                    <a:pt x="2502" y="0"/>
                    <a:pt x="2366" y="44"/>
                    <a:pt x="2254" y="133"/>
                  </a:cubicBezTo>
                  <a:lnTo>
                    <a:pt x="446" y="1605"/>
                  </a:lnTo>
                  <a:cubicBezTo>
                    <a:pt x="0" y="1960"/>
                    <a:pt x="255" y="2681"/>
                    <a:pt x="821" y="2681"/>
                  </a:cubicBezTo>
                  <a:cubicBezTo>
                    <a:pt x="823" y="2681"/>
                    <a:pt x="826" y="2681"/>
                    <a:pt x="828" y="2681"/>
                  </a:cubicBezTo>
                  <a:cubicBezTo>
                    <a:pt x="964" y="2681"/>
                    <a:pt x="1100" y="2635"/>
                    <a:pt x="1211" y="2545"/>
                  </a:cubicBezTo>
                  <a:lnTo>
                    <a:pt x="3019" y="1080"/>
                  </a:lnTo>
                  <a:cubicBezTo>
                    <a:pt x="3285" y="866"/>
                    <a:pt x="3324" y="483"/>
                    <a:pt x="3110" y="224"/>
                  </a:cubicBezTo>
                  <a:cubicBezTo>
                    <a:pt x="2992" y="7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3"/>
            <p:cNvSpPr/>
            <p:nvPr/>
          </p:nvSpPr>
          <p:spPr>
            <a:xfrm>
              <a:off x="9913302" y="2227347"/>
              <a:ext cx="51750" cy="51766"/>
            </a:xfrm>
            <a:custGeom>
              <a:avLst/>
              <a:gdLst/>
              <a:ahLst/>
              <a:cxnLst/>
              <a:rect l="l" t="t" r="r" b="b"/>
              <a:pathLst>
                <a:path w="3242" h="3243" extrusionOk="0">
                  <a:moveTo>
                    <a:pt x="1607" y="1"/>
                  </a:moveTo>
                  <a:cubicBezTo>
                    <a:pt x="1140" y="1"/>
                    <a:pt x="725" y="323"/>
                    <a:pt x="616" y="785"/>
                  </a:cubicBezTo>
                  <a:lnTo>
                    <a:pt x="0" y="3242"/>
                  </a:lnTo>
                  <a:lnTo>
                    <a:pt x="3242" y="3242"/>
                  </a:lnTo>
                  <a:lnTo>
                    <a:pt x="2626" y="785"/>
                  </a:lnTo>
                  <a:cubicBezTo>
                    <a:pt x="2516" y="325"/>
                    <a:pt x="2101" y="1"/>
                    <a:pt x="1621" y="1"/>
                  </a:cubicBezTo>
                  <a:cubicBezTo>
                    <a:pt x="1616" y="1"/>
                    <a:pt x="1612" y="1"/>
                    <a:pt x="1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3"/>
            <p:cNvSpPr/>
            <p:nvPr/>
          </p:nvSpPr>
          <p:spPr>
            <a:xfrm>
              <a:off x="9887427" y="2270909"/>
              <a:ext cx="103501" cy="50521"/>
            </a:xfrm>
            <a:custGeom>
              <a:avLst/>
              <a:gdLst/>
              <a:ahLst/>
              <a:cxnLst/>
              <a:rect l="l" t="t" r="r" b="b"/>
              <a:pathLst>
                <a:path w="6484" h="3165" extrusionOk="0">
                  <a:moveTo>
                    <a:pt x="3159" y="1"/>
                  </a:moveTo>
                  <a:cubicBezTo>
                    <a:pt x="1414" y="1"/>
                    <a:pt x="1" y="1418"/>
                    <a:pt x="1" y="3165"/>
                  </a:cubicBezTo>
                  <a:lnTo>
                    <a:pt x="6483" y="3165"/>
                  </a:lnTo>
                  <a:cubicBezTo>
                    <a:pt x="6483" y="1414"/>
                    <a:pt x="5070" y="1"/>
                    <a:pt x="3326" y="1"/>
                  </a:cubicBezTo>
                  <a:lnTo>
                    <a:pt x="3171" y="1"/>
                  </a:lnTo>
                  <a:cubicBezTo>
                    <a:pt x="3167" y="1"/>
                    <a:pt x="3163" y="1"/>
                    <a:pt x="3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3"/>
            <p:cNvSpPr/>
            <p:nvPr/>
          </p:nvSpPr>
          <p:spPr>
            <a:xfrm>
              <a:off x="9887427" y="2270909"/>
              <a:ext cx="77115" cy="50521"/>
            </a:xfrm>
            <a:custGeom>
              <a:avLst/>
              <a:gdLst/>
              <a:ahLst/>
              <a:cxnLst/>
              <a:rect l="l" t="t" r="r" b="b"/>
              <a:pathLst>
                <a:path w="4831" h="3165" extrusionOk="0">
                  <a:moveTo>
                    <a:pt x="3159" y="1"/>
                  </a:moveTo>
                  <a:cubicBezTo>
                    <a:pt x="1414" y="1"/>
                    <a:pt x="1" y="1418"/>
                    <a:pt x="1" y="3165"/>
                  </a:cubicBezTo>
                  <a:lnTo>
                    <a:pt x="3177" y="3165"/>
                  </a:lnTo>
                  <a:cubicBezTo>
                    <a:pt x="3177" y="2004"/>
                    <a:pt x="3813" y="935"/>
                    <a:pt x="4830" y="383"/>
                  </a:cubicBezTo>
                  <a:cubicBezTo>
                    <a:pt x="4370" y="131"/>
                    <a:pt x="3851" y="1"/>
                    <a:pt x="3326" y="1"/>
                  </a:cubicBezTo>
                  <a:lnTo>
                    <a:pt x="3171" y="1"/>
                  </a:lnTo>
                  <a:cubicBezTo>
                    <a:pt x="3167" y="1"/>
                    <a:pt x="3163" y="1"/>
                    <a:pt x="3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3"/>
            <p:cNvSpPr/>
            <p:nvPr/>
          </p:nvSpPr>
          <p:spPr>
            <a:xfrm>
              <a:off x="9874497" y="2313960"/>
              <a:ext cx="129360" cy="142306"/>
            </a:xfrm>
            <a:custGeom>
              <a:avLst/>
              <a:gdLst/>
              <a:ahLst/>
              <a:cxnLst/>
              <a:rect l="l" t="t" r="r" b="b"/>
              <a:pathLst>
                <a:path w="8104" h="8915" extrusionOk="0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lnTo>
                    <a:pt x="0" y="4863"/>
                  </a:lnTo>
                  <a:cubicBezTo>
                    <a:pt x="0" y="7099"/>
                    <a:pt x="1816" y="8914"/>
                    <a:pt x="4052" y="8914"/>
                  </a:cubicBezTo>
                  <a:cubicBezTo>
                    <a:pt x="6289" y="8914"/>
                    <a:pt x="8104" y="7099"/>
                    <a:pt x="8104" y="4863"/>
                  </a:cubicBezTo>
                  <a:lnTo>
                    <a:pt x="8104" y="811"/>
                  </a:lnTo>
                  <a:cubicBezTo>
                    <a:pt x="8104" y="364"/>
                    <a:pt x="7741" y="1"/>
                    <a:pt x="7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3"/>
            <p:cNvSpPr/>
            <p:nvPr/>
          </p:nvSpPr>
          <p:spPr>
            <a:xfrm>
              <a:off x="9874497" y="2313960"/>
              <a:ext cx="82590" cy="142274"/>
            </a:xfrm>
            <a:custGeom>
              <a:avLst/>
              <a:gdLst/>
              <a:ahLst/>
              <a:cxnLst/>
              <a:rect l="l" t="t" r="r" b="b"/>
              <a:pathLst>
                <a:path w="5174" h="8913" extrusionOk="0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lnTo>
                    <a:pt x="0" y="4863"/>
                  </a:lnTo>
                  <a:cubicBezTo>
                    <a:pt x="0" y="7160"/>
                    <a:pt x="1886" y="8913"/>
                    <a:pt x="4047" y="8913"/>
                  </a:cubicBezTo>
                  <a:cubicBezTo>
                    <a:pt x="4417" y="8913"/>
                    <a:pt x="4795" y="8861"/>
                    <a:pt x="5174" y="8752"/>
                  </a:cubicBezTo>
                  <a:cubicBezTo>
                    <a:pt x="3436" y="8253"/>
                    <a:pt x="2243" y="6665"/>
                    <a:pt x="2243" y="4863"/>
                  </a:cubicBezTo>
                  <a:lnTo>
                    <a:pt x="2243" y="811"/>
                  </a:lnTo>
                  <a:cubicBezTo>
                    <a:pt x="2243" y="364"/>
                    <a:pt x="2600" y="1"/>
                    <a:pt x="3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3"/>
            <p:cNvSpPr/>
            <p:nvPr/>
          </p:nvSpPr>
          <p:spPr>
            <a:xfrm>
              <a:off x="9910301" y="2242463"/>
              <a:ext cx="19363" cy="19363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3" y="0"/>
                  </a:moveTo>
                  <a:cubicBezTo>
                    <a:pt x="266" y="0"/>
                    <a:pt x="0" y="273"/>
                    <a:pt x="0" y="603"/>
                  </a:cubicBezTo>
                  <a:cubicBezTo>
                    <a:pt x="0" y="940"/>
                    <a:pt x="266" y="1213"/>
                    <a:pt x="603" y="1213"/>
                  </a:cubicBezTo>
                  <a:cubicBezTo>
                    <a:pt x="940" y="1213"/>
                    <a:pt x="1213" y="940"/>
                    <a:pt x="1213" y="603"/>
                  </a:cubicBezTo>
                  <a:cubicBezTo>
                    <a:pt x="1213" y="273"/>
                    <a:pt x="940" y="0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9948691" y="2242463"/>
              <a:ext cx="19363" cy="19363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10" y="0"/>
                  </a:moveTo>
                  <a:cubicBezTo>
                    <a:pt x="273" y="0"/>
                    <a:pt x="1" y="273"/>
                    <a:pt x="1" y="603"/>
                  </a:cubicBezTo>
                  <a:cubicBezTo>
                    <a:pt x="1" y="940"/>
                    <a:pt x="273" y="1213"/>
                    <a:pt x="610" y="1213"/>
                  </a:cubicBezTo>
                  <a:cubicBezTo>
                    <a:pt x="947" y="1213"/>
                    <a:pt x="1213" y="940"/>
                    <a:pt x="1213" y="603"/>
                  </a:cubicBezTo>
                  <a:cubicBezTo>
                    <a:pt x="1213" y="273"/>
                    <a:pt x="947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9929440" y="2372127"/>
              <a:ext cx="19474" cy="19458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0" y="0"/>
                  </a:moveTo>
                  <a:cubicBezTo>
                    <a:pt x="273" y="0"/>
                    <a:pt x="1" y="272"/>
                    <a:pt x="1" y="609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7" y="1219"/>
                    <a:pt x="1219" y="947"/>
                    <a:pt x="1219" y="609"/>
                  </a:cubicBezTo>
                  <a:cubicBezTo>
                    <a:pt x="1219" y="272"/>
                    <a:pt x="947" y="0"/>
                    <a:pt x="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9900372" y="2333418"/>
              <a:ext cx="77626" cy="19363"/>
            </a:xfrm>
            <a:custGeom>
              <a:avLst/>
              <a:gdLst/>
              <a:ahLst/>
              <a:cxnLst/>
              <a:rect l="l" t="t" r="r" b="b"/>
              <a:pathLst>
                <a:path w="4863" h="1213" extrusionOk="0">
                  <a:moveTo>
                    <a:pt x="609" y="1"/>
                  </a:moveTo>
                  <a:cubicBezTo>
                    <a:pt x="272" y="1"/>
                    <a:pt x="0" y="266"/>
                    <a:pt x="0" y="603"/>
                  </a:cubicBezTo>
                  <a:cubicBezTo>
                    <a:pt x="0" y="941"/>
                    <a:pt x="272" y="1213"/>
                    <a:pt x="609" y="1213"/>
                  </a:cubicBezTo>
                  <a:lnTo>
                    <a:pt x="4253" y="1213"/>
                  </a:lnTo>
                  <a:cubicBezTo>
                    <a:pt x="4590" y="1213"/>
                    <a:pt x="4862" y="941"/>
                    <a:pt x="4862" y="603"/>
                  </a:cubicBezTo>
                  <a:cubicBezTo>
                    <a:pt x="4862" y="266"/>
                    <a:pt x="4590" y="1"/>
                    <a:pt x="4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9754763" y="2478501"/>
              <a:ext cx="87251" cy="19458"/>
            </a:xfrm>
            <a:custGeom>
              <a:avLst/>
              <a:gdLst/>
              <a:ahLst/>
              <a:cxnLst/>
              <a:rect l="l" t="t" r="r" b="b"/>
              <a:pathLst>
                <a:path w="5466" h="1219" extrusionOk="0">
                  <a:moveTo>
                    <a:pt x="1" y="0"/>
                  </a:moveTo>
                  <a:cubicBezTo>
                    <a:pt x="273" y="422"/>
                    <a:pt x="571" y="830"/>
                    <a:pt x="889" y="1219"/>
                  </a:cubicBezTo>
                  <a:lnTo>
                    <a:pt x="4863" y="1219"/>
                  </a:lnTo>
                  <a:cubicBezTo>
                    <a:pt x="5194" y="1219"/>
                    <a:pt x="5466" y="947"/>
                    <a:pt x="5466" y="610"/>
                  </a:cubicBezTo>
                  <a:cubicBezTo>
                    <a:pt x="5466" y="272"/>
                    <a:pt x="5194" y="0"/>
                    <a:pt x="4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10071730" y="2341702"/>
              <a:ext cx="87347" cy="19363"/>
            </a:xfrm>
            <a:custGeom>
              <a:avLst/>
              <a:gdLst/>
              <a:ahLst/>
              <a:cxnLst/>
              <a:rect l="l" t="t" r="r" b="b"/>
              <a:pathLst>
                <a:path w="5472" h="1213" extrusionOk="0">
                  <a:moveTo>
                    <a:pt x="610" y="0"/>
                  </a:moveTo>
                  <a:cubicBezTo>
                    <a:pt x="273" y="0"/>
                    <a:pt x="0" y="272"/>
                    <a:pt x="0" y="610"/>
                  </a:cubicBezTo>
                  <a:cubicBezTo>
                    <a:pt x="0" y="940"/>
                    <a:pt x="273" y="1212"/>
                    <a:pt x="610" y="1212"/>
                  </a:cubicBezTo>
                  <a:lnTo>
                    <a:pt x="5472" y="1212"/>
                  </a:lnTo>
                  <a:lnTo>
                    <a:pt x="5472" y="1076"/>
                  </a:lnTo>
                  <a:cubicBezTo>
                    <a:pt x="5472" y="713"/>
                    <a:pt x="5452" y="357"/>
                    <a:pt x="5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10047211" y="2470631"/>
              <a:ext cx="81345" cy="19363"/>
            </a:xfrm>
            <a:custGeom>
              <a:avLst/>
              <a:gdLst/>
              <a:ahLst/>
              <a:cxnLst/>
              <a:rect l="l" t="t" r="r" b="b"/>
              <a:pathLst>
                <a:path w="5096" h="1213" extrusionOk="0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0"/>
                    <a:pt x="272" y="1213"/>
                    <a:pt x="609" y="1213"/>
                  </a:cubicBezTo>
                  <a:lnTo>
                    <a:pt x="4285" y="1213"/>
                  </a:lnTo>
                  <a:cubicBezTo>
                    <a:pt x="4577" y="824"/>
                    <a:pt x="4843" y="415"/>
                    <a:pt x="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3"/>
            <p:cNvSpPr/>
            <p:nvPr/>
          </p:nvSpPr>
          <p:spPr>
            <a:xfrm>
              <a:off x="10039230" y="2251562"/>
              <a:ext cx="64999" cy="19378"/>
            </a:xfrm>
            <a:custGeom>
              <a:avLst/>
              <a:gdLst/>
              <a:ahLst/>
              <a:cxnLst/>
              <a:rect l="l" t="t" r="r" b="b"/>
              <a:pathLst>
                <a:path w="4072" h="1214" extrusionOk="0">
                  <a:moveTo>
                    <a:pt x="604" y="1"/>
                  </a:moveTo>
                  <a:cubicBezTo>
                    <a:pt x="273" y="1"/>
                    <a:pt x="1" y="267"/>
                    <a:pt x="1" y="604"/>
                  </a:cubicBezTo>
                  <a:cubicBezTo>
                    <a:pt x="1" y="941"/>
                    <a:pt x="273" y="1213"/>
                    <a:pt x="604" y="1213"/>
                  </a:cubicBezTo>
                  <a:lnTo>
                    <a:pt x="3469" y="1213"/>
                  </a:lnTo>
                  <a:cubicBezTo>
                    <a:pt x="3800" y="1213"/>
                    <a:pt x="4072" y="941"/>
                    <a:pt x="4072" y="604"/>
                  </a:cubicBezTo>
                  <a:cubicBezTo>
                    <a:pt x="4072" y="267"/>
                    <a:pt x="3800" y="1"/>
                    <a:pt x="3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53"/>
          <p:cNvGrpSpPr/>
          <p:nvPr/>
        </p:nvGrpSpPr>
        <p:grpSpPr>
          <a:xfrm>
            <a:off x="3125152" y="3051939"/>
            <a:ext cx="662492" cy="662268"/>
            <a:chOff x="13444239" y="2074314"/>
            <a:chExt cx="662492" cy="662268"/>
          </a:xfrm>
        </p:grpSpPr>
        <p:sp>
          <p:nvSpPr>
            <p:cNvPr id="2175" name="Google Shape;2175;p53"/>
            <p:cNvSpPr/>
            <p:nvPr/>
          </p:nvSpPr>
          <p:spPr>
            <a:xfrm>
              <a:off x="13444239" y="2074314"/>
              <a:ext cx="662492" cy="520617"/>
            </a:xfrm>
            <a:custGeom>
              <a:avLst/>
              <a:gdLst/>
              <a:ahLst/>
              <a:cxnLst/>
              <a:rect l="l" t="t" r="r" b="b"/>
              <a:pathLst>
                <a:path w="41503" h="32615" extrusionOk="0">
                  <a:moveTo>
                    <a:pt x="20751" y="0"/>
                  </a:moveTo>
                  <a:cubicBezTo>
                    <a:pt x="9297" y="0"/>
                    <a:pt x="7" y="9290"/>
                    <a:pt x="7" y="20744"/>
                  </a:cubicBezTo>
                  <a:cubicBezTo>
                    <a:pt x="0" y="24991"/>
                    <a:pt x="1303" y="29133"/>
                    <a:pt x="3734" y="32614"/>
                  </a:cubicBezTo>
                  <a:lnTo>
                    <a:pt x="37769" y="32614"/>
                  </a:lnTo>
                  <a:cubicBezTo>
                    <a:pt x="40200" y="29133"/>
                    <a:pt x="41503" y="24991"/>
                    <a:pt x="41496" y="20744"/>
                  </a:cubicBezTo>
                  <a:cubicBezTo>
                    <a:pt x="41496" y="9290"/>
                    <a:pt x="32206" y="0"/>
                    <a:pt x="2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13503843" y="2113103"/>
              <a:ext cx="543284" cy="623479"/>
            </a:xfrm>
            <a:custGeom>
              <a:avLst/>
              <a:gdLst/>
              <a:ahLst/>
              <a:cxnLst/>
              <a:rect l="l" t="t" r="r" b="b"/>
              <a:pathLst>
                <a:path w="34035" h="39059" extrusionOk="0">
                  <a:moveTo>
                    <a:pt x="17017" y="1"/>
                  </a:moveTo>
                  <a:lnTo>
                    <a:pt x="4473" y="1797"/>
                  </a:lnTo>
                  <a:lnTo>
                    <a:pt x="0" y="2432"/>
                  </a:lnTo>
                  <a:lnTo>
                    <a:pt x="0" y="30184"/>
                  </a:lnTo>
                  <a:cubicBezTo>
                    <a:pt x="3884" y="35746"/>
                    <a:pt x="10237" y="39059"/>
                    <a:pt x="17017" y="39059"/>
                  </a:cubicBezTo>
                  <a:cubicBezTo>
                    <a:pt x="23798" y="39059"/>
                    <a:pt x="30158" y="35746"/>
                    <a:pt x="34035" y="30184"/>
                  </a:cubicBezTo>
                  <a:lnTo>
                    <a:pt x="34035" y="2432"/>
                  </a:lnTo>
                  <a:lnTo>
                    <a:pt x="29568" y="1797"/>
                  </a:lnTo>
                  <a:lnTo>
                    <a:pt x="170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13503843" y="2137223"/>
              <a:ext cx="543284" cy="599360"/>
            </a:xfrm>
            <a:custGeom>
              <a:avLst/>
              <a:gdLst/>
              <a:ahLst/>
              <a:cxnLst/>
              <a:rect l="l" t="t" r="r" b="b"/>
              <a:pathLst>
                <a:path w="34035" h="37548" extrusionOk="0">
                  <a:moveTo>
                    <a:pt x="6457" y="0"/>
                  </a:moveTo>
                  <a:lnTo>
                    <a:pt x="4473" y="286"/>
                  </a:lnTo>
                  <a:lnTo>
                    <a:pt x="0" y="921"/>
                  </a:lnTo>
                  <a:lnTo>
                    <a:pt x="0" y="28673"/>
                  </a:lnTo>
                  <a:cubicBezTo>
                    <a:pt x="3884" y="34235"/>
                    <a:pt x="10237" y="37548"/>
                    <a:pt x="17017" y="37548"/>
                  </a:cubicBezTo>
                  <a:cubicBezTo>
                    <a:pt x="23798" y="37548"/>
                    <a:pt x="30158" y="34235"/>
                    <a:pt x="34035" y="28673"/>
                  </a:cubicBezTo>
                  <a:cubicBezTo>
                    <a:pt x="18807" y="28673"/>
                    <a:pt x="6457" y="16324"/>
                    <a:pt x="6457" y="1090"/>
                  </a:cubicBezTo>
                  <a:lnTo>
                    <a:pt x="6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13503843" y="2074314"/>
              <a:ext cx="543284" cy="77610"/>
            </a:xfrm>
            <a:custGeom>
              <a:avLst/>
              <a:gdLst/>
              <a:ahLst/>
              <a:cxnLst/>
              <a:rect l="l" t="t" r="r" b="b"/>
              <a:pathLst>
                <a:path w="34035" h="4862" extrusionOk="0">
                  <a:moveTo>
                    <a:pt x="1621" y="0"/>
                  </a:moveTo>
                  <a:cubicBezTo>
                    <a:pt x="727" y="0"/>
                    <a:pt x="0" y="726"/>
                    <a:pt x="0" y="1621"/>
                  </a:cubicBezTo>
                  <a:lnTo>
                    <a:pt x="0" y="4862"/>
                  </a:lnTo>
                  <a:lnTo>
                    <a:pt x="34035" y="4862"/>
                  </a:lnTo>
                  <a:lnTo>
                    <a:pt x="34035" y="1621"/>
                  </a:lnTo>
                  <a:cubicBezTo>
                    <a:pt x="34035" y="726"/>
                    <a:pt x="33308" y="0"/>
                    <a:pt x="32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13503843" y="2074314"/>
              <a:ext cx="101633" cy="77610"/>
            </a:xfrm>
            <a:custGeom>
              <a:avLst/>
              <a:gdLst/>
              <a:ahLst/>
              <a:cxnLst/>
              <a:rect l="l" t="t" r="r" b="b"/>
              <a:pathLst>
                <a:path w="6367" h="4862" extrusionOk="0">
                  <a:moveTo>
                    <a:pt x="1621" y="0"/>
                  </a:moveTo>
                  <a:cubicBezTo>
                    <a:pt x="727" y="0"/>
                    <a:pt x="0" y="726"/>
                    <a:pt x="0" y="1621"/>
                  </a:cubicBezTo>
                  <a:lnTo>
                    <a:pt x="0" y="4862"/>
                  </a:lnTo>
                  <a:lnTo>
                    <a:pt x="6366" y="4862"/>
                  </a:lnTo>
                  <a:cubicBezTo>
                    <a:pt x="5919" y="4862"/>
                    <a:pt x="5556" y="4499"/>
                    <a:pt x="5556" y="4052"/>
                  </a:cubicBezTo>
                  <a:cubicBezTo>
                    <a:pt x="5556" y="3604"/>
                    <a:pt x="5919" y="3241"/>
                    <a:pt x="6366" y="3241"/>
                  </a:cubicBezTo>
                  <a:lnTo>
                    <a:pt x="6366" y="1621"/>
                  </a:lnTo>
                  <a:cubicBezTo>
                    <a:pt x="5919" y="1621"/>
                    <a:pt x="5556" y="1258"/>
                    <a:pt x="5556" y="810"/>
                  </a:cubicBezTo>
                  <a:cubicBezTo>
                    <a:pt x="5556" y="363"/>
                    <a:pt x="5919" y="0"/>
                    <a:pt x="6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13979222" y="2100174"/>
              <a:ext cx="25891" cy="25891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64" y="1"/>
                    <a:pt x="1" y="364"/>
                    <a:pt x="1" y="811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9" y="1621"/>
                    <a:pt x="1622" y="1258"/>
                    <a:pt x="1622" y="811"/>
                  </a:cubicBezTo>
                  <a:cubicBezTo>
                    <a:pt x="1622" y="364"/>
                    <a:pt x="1259" y="1"/>
                    <a:pt x="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13933905" y="2100174"/>
              <a:ext cx="25891" cy="25891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cubicBezTo>
                    <a:pt x="0" y="1258"/>
                    <a:pt x="363" y="1621"/>
                    <a:pt x="811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64"/>
                    <a:pt x="1258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13888683" y="2100174"/>
              <a:ext cx="25891" cy="25891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64" y="1"/>
                    <a:pt x="1" y="364"/>
                    <a:pt x="1" y="811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64"/>
                    <a:pt x="1258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13545856" y="2100174"/>
              <a:ext cx="304038" cy="25891"/>
            </a:xfrm>
            <a:custGeom>
              <a:avLst/>
              <a:gdLst/>
              <a:ahLst/>
              <a:cxnLst/>
              <a:rect l="l" t="t" r="r" b="b"/>
              <a:pathLst>
                <a:path w="19047" h="1622" extrusionOk="0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cubicBezTo>
                    <a:pt x="0" y="1258"/>
                    <a:pt x="363" y="1621"/>
                    <a:pt x="811" y="1621"/>
                  </a:cubicBezTo>
                  <a:lnTo>
                    <a:pt x="18236" y="1621"/>
                  </a:lnTo>
                  <a:cubicBezTo>
                    <a:pt x="18683" y="1621"/>
                    <a:pt x="19047" y="1258"/>
                    <a:pt x="19047" y="811"/>
                  </a:cubicBezTo>
                  <a:cubicBezTo>
                    <a:pt x="19047" y="364"/>
                    <a:pt x="18683" y="1"/>
                    <a:pt x="18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13683277" y="2203675"/>
              <a:ext cx="184415" cy="155219"/>
            </a:xfrm>
            <a:custGeom>
              <a:avLst/>
              <a:gdLst/>
              <a:ahLst/>
              <a:cxnLst/>
              <a:rect l="l" t="t" r="r" b="b"/>
              <a:pathLst>
                <a:path w="11553" h="9724" extrusionOk="0">
                  <a:moveTo>
                    <a:pt x="5776" y="1"/>
                  </a:moveTo>
                  <a:cubicBezTo>
                    <a:pt x="5535" y="1"/>
                    <a:pt x="5294" y="119"/>
                    <a:pt x="5154" y="356"/>
                  </a:cubicBezTo>
                  <a:lnTo>
                    <a:pt x="279" y="8634"/>
                  </a:lnTo>
                  <a:cubicBezTo>
                    <a:pt x="0" y="9114"/>
                    <a:pt x="344" y="9723"/>
                    <a:pt x="902" y="9723"/>
                  </a:cubicBezTo>
                  <a:lnTo>
                    <a:pt x="10651" y="9723"/>
                  </a:lnTo>
                  <a:cubicBezTo>
                    <a:pt x="11209" y="9723"/>
                    <a:pt x="11553" y="9114"/>
                    <a:pt x="11274" y="8634"/>
                  </a:cubicBezTo>
                  <a:lnTo>
                    <a:pt x="6399" y="356"/>
                  </a:lnTo>
                  <a:cubicBezTo>
                    <a:pt x="6259" y="119"/>
                    <a:pt x="6018" y="1"/>
                    <a:pt x="5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13762547" y="2240388"/>
              <a:ext cx="25875" cy="70698"/>
            </a:xfrm>
            <a:custGeom>
              <a:avLst/>
              <a:gdLst/>
              <a:ahLst/>
              <a:cxnLst/>
              <a:rect l="l" t="t" r="r" b="b"/>
              <a:pathLst>
                <a:path w="1621" h="4429" extrusionOk="0">
                  <a:moveTo>
                    <a:pt x="810" y="1"/>
                  </a:moveTo>
                  <a:cubicBezTo>
                    <a:pt x="363" y="1"/>
                    <a:pt x="0" y="364"/>
                    <a:pt x="0" y="811"/>
                  </a:cubicBezTo>
                  <a:lnTo>
                    <a:pt x="0" y="3618"/>
                  </a:lnTo>
                  <a:cubicBezTo>
                    <a:pt x="0" y="4065"/>
                    <a:pt x="363" y="4428"/>
                    <a:pt x="810" y="4428"/>
                  </a:cubicBezTo>
                  <a:cubicBezTo>
                    <a:pt x="1258" y="4428"/>
                    <a:pt x="1621" y="4065"/>
                    <a:pt x="1621" y="3618"/>
                  </a:cubicBezTo>
                  <a:lnTo>
                    <a:pt x="1621" y="811"/>
                  </a:lnTo>
                  <a:cubicBezTo>
                    <a:pt x="1621" y="364"/>
                    <a:pt x="1258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3"/>
            <p:cNvSpPr/>
            <p:nvPr/>
          </p:nvSpPr>
          <p:spPr>
            <a:xfrm>
              <a:off x="13762547" y="2320791"/>
              <a:ext cx="25875" cy="25891"/>
            </a:xfrm>
            <a:custGeom>
              <a:avLst/>
              <a:gdLst/>
              <a:ahLst/>
              <a:cxnLst/>
              <a:rect l="l" t="t" r="r" b="b"/>
              <a:pathLst>
                <a:path w="1621" h="1622" extrusionOk="0">
                  <a:moveTo>
                    <a:pt x="810" y="1"/>
                  </a:moveTo>
                  <a:cubicBezTo>
                    <a:pt x="363" y="1"/>
                    <a:pt x="0" y="357"/>
                    <a:pt x="0" y="811"/>
                  </a:cubicBezTo>
                  <a:cubicBezTo>
                    <a:pt x="0" y="1258"/>
                    <a:pt x="363" y="1621"/>
                    <a:pt x="810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3"/>
            <p:cNvSpPr/>
            <p:nvPr/>
          </p:nvSpPr>
          <p:spPr>
            <a:xfrm>
              <a:off x="13762547" y="2275681"/>
              <a:ext cx="25875" cy="35293"/>
            </a:xfrm>
            <a:custGeom>
              <a:avLst/>
              <a:gdLst/>
              <a:ahLst/>
              <a:cxnLst/>
              <a:rect l="l" t="t" r="r" b="b"/>
              <a:pathLst>
                <a:path w="1621" h="2211" extrusionOk="0">
                  <a:moveTo>
                    <a:pt x="1621" y="0"/>
                  </a:moveTo>
                  <a:cubicBezTo>
                    <a:pt x="1621" y="448"/>
                    <a:pt x="1258" y="817"/>
                    <a:pt x="810" y="817"/>
                  </a:cubicBezTo>
                  <a:cubicBezTo>
                    <a:pt x="363" y="817"/>
                    <a:pt x="0" y="454"/>
                    <a:pt x="0" y="7"/>
                  </a:cubicBezTo>
                  <a:lnTo>
                    <a:pt x="0" y="1407"/>
                  </a:lnTo>
                  <a:cubicBezTo>
                    <a:pt x="0" y="1854"/>
                    <a:pt x="363" y="2211"/>
                    <a:pt x="810" y="2211"/>
                  </a:cubicBezTo>
                  <a:cubicBezTo>
                    <a:pt x="1258" y="2211"/>
                    <a:pt x="1621" y="1854"/>
                    <a:pt x="1621" y="1407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3"/>
            <p:cNvSpPr/>
            <p:nvPr/>
          </p:nvSpPr>
          <p:spPr>
            <a:xfrm>
              <a:off x="13636396" y="2426751"/>
              <a:ext cx="278178" cy="19474"/>
            </a:xfrm>
            <a:custGeom>
              <a:avLst/>
              <a:gdLst/>
              <a:ahLst/>
              <a:cxnLst/>
              <a:rect l="l" t="t" r="r" b="b"/>
              <a:pathLst>
                <a:path w="17427" h="1220" extrusionOk="0">
                  <a:moveTo>
                    <a:pt x="610" y="1"/>
                  </a:moveTo>
                  <a:cubicBezTo>
                    <a:pt x="273" y="1"/>
                    <a:pt x="1" y="273"/>
                    <a:pt x="1" y="610"/>
                  </a:cubicBezTo>
                  <a:cubicBezTo>
                    <a:pt x="1" y="947"/>
                    <a:pt x="273" y="1220"/>
                    <a:pt x="610" y="1220"/>
                  </a:cubicBezTo>
                  <a:lnTo>
                    <a:pt x="16817" y="1220"/>
                  </a:lnTo>
                  <a:cubicBezTo>
                    <a:pt x="17154" y="1220"/>
                    <a:pt x="17426" y="947"/>
                    <a:pt x="17426" y="610"/>
                  </a:cubicBezTo>
                  <a:cubicBezTo>
                    <a:pt x="17426" y="273"/>
                    <a:pt x="17154" y="1"/>
                    <a:pt x="16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3"/>
            <p:cNvSpPr/>
            <p:nvPr/>
          </p:nvSpPr>
          <p:spPr>
            <a:xfrm>
              <a:off x="13584661" y="2530235"/>
              <a:ext cx="381647" cy="19474"/>
            </a:xfrm>
            <a:custGeom>
              <a:avLst/>
              <a:gdLst/>
              <a:ahLst/>
              <a:cxnLst/>
              <a:rect l="l" t="t" r="r" b="b"/>
              <a:pathLst>
                <a:path w="23909" h="1220" extrusionOk="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7"/>
                    <a:pt x="273" y="1219"/>
                    <a:pt x="610" y="1219"/>
                  </a:cubicBezTo>
                  <a:lnTo>
                    <a:pt x="23299" y="1219"/>
                  </a:lnTo>
                  <a:cubicBezTo>
                    <a:pt x="23636" y="1219"/>
                    <a:pt x="23909" y="947"/>
                    <a:pt x="23909" y="610"/>
                  </a:cubicBezTo>
                  <a:cubicBezTo>
                    <a:pt x="23909" y="273"/>
                    <a:pt x="23636" y="1"/>
                    <a:pt x="2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3"/>
            <p:cNvSpPr/>
            <p:nvPr/>
          </p:nvSpPr>
          <p:spPr>
            <a:xfrm>
              <a:off x="13584661" y="2569040"/>
              <a:ext cx="381647" cy="19474"/>
            </a:xfrm>
            <a:custGeom>
              <a:avLst/>
              <a:gdLst/>
              <a:ahLst/>
              <a:cxnLst/>
              <a:rect l="l" t="t" r="r" b="b"/>
              <a:pathLst>
                <a:path w="23909" h="1220" extrusionOk="0">
                  <a:moveTo>
                    <a:pt x="610" y="0"/>
                  </a:moveTo>
                  <a:cubicBezTo>
                    <a:pt x="273" y="0"/>
                    <a:pt x="0" y="273"/>
                    <a:pt x="0" y="610"/>
                  </a:cubicBezTo>
                  <a:cubicBezTo>
                    <a:pt x="0" y="947"/>
                    <a:pt x="273" y="1219"/>
                    <a:pt x="610" y="1219"/>
                  </a:cubicBezTo>
                  <a:lnTo>
                    <a:pt x="23299" y="1219"/>
                  </a:lnTo>
                  <a:cubicBezTo>
                    <a:pt x="23636" y="1219"/>
                    <a:pt x="23909" y="947"/>
                    <a:pt x="23909" y="610"/>
                  </a:cubicBezTo>
                  <a:cubicBezTo>
                    <a:pt x="23909" y="273"/>
                    <a:pt x="23636" y="0"/>
                    <a:pt x="2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3"/>
            <p:cNvSpPr/>
            <p:nvPr/>
          </p:nvSpPr>
          <p:spPr>
            <a:xfrm>
              <a:off x="13584661" y="2607845"/>
              <a:ext cx="200553" cy="19474"/>
            </a:xfrm>
            <a:custGeom>
              <a:avLst/>
              <a:gdLst/>
              <a:ahLst/>
              <a:cxnLst/>
              <a:rect l="l" t="t" r="r" b="b"/>
              <a:pathLst>
                <a:path w="12564" h="1220" extrusionOk="0">
                  <a:moveTo>
                    <a:pt x="610" y="0"/>
                  </a:moveTo>
                  <a:cubicBezTo>
                    <a:pt x="273" y="0"/>
                    <a:pt x="0" y="273"/>
                    <a:pt x="0" y="610"/>
                  </a:cubicBezTo>
                  <a:cubicBezTo>
                    <a:pt x="0" y="947"/>
                    <a:pt x="273" y="1219"/>
                    <a:pt x="610" y="1219"/>
                  </a:cubicBezTo>
                  <a:lnTo>
                    <a:pt x="11954" y="1219"/>
                  </a:lnTo>
                  <a:cubicBezTo>
                    <a:pt x="12292" y="1219"/>
                    <a:pt x="12564" y="947"/>
                    <a:pt x="12564" y="610"/>
                  </a:cubicBezTo>
                  <a:cubicBezTo>
                    <a:pt x="12564" y="273"/>
                    <a:pt x="12292" y="0"/>
                    <a:pt x="1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3"/>
            <p:cNvSpPr/>
            <p:nvPr/>
          </p:nvSpPr>
          <p:spPr>
            <a:xfrm>
              <a:off x="13675200" y="2465555"/>
              <a:ext cx="200569" cy="19474"/>
            </a:xfrm>
            <a:custGeom>
              <a:avLst/>
              <a:gdLst/>
              <a:ahLst/>
              <a:cxnLst/>
              <a:rect l="l" t="t" r="r" b="b"/>
              <a:pathLst>
                <a:path w="12565" h="1220" extrusionOk="0">
                  <a:moveTo>
                    <a:pt x="610" y="1"/>
                  </a:moveTo>
                  <a:cubicBezTo>
                    <a:pt x="273" y="1"/>
                    <a:pt x="1" y="273"/>
                    <a:pt x="1" y="610"/>
                  </a:cubicBezTo>
                  <a:cubicBezTo>
                    <a:pt x="1" y="947"/>
                    <a:pt x="273" y="1220"/>
                    <a:pt x="610" y="1220"/>
                  </a:cubicBezTo>
                  <a:lnTo>
                    <a:pt x="11955" y="1220"/>
                  </a:lnTo>
                  <a:cubicBezTo>
                    <a:pt x="12292" y="1220"/>
                    <a:pt x="12564" y="947"/>
                    <a:pt x="12564" y="610"/>
                  </a:cubicBezTo>
                  <a:cubicBezTo>
                    <a:pt x="12564" y="273"/>
                    <a:pt x="12292" y="1"/>
                    <a:pt x="1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53"/>
          <p:cNvGrpSpPr/>
          <p:nvPr/>
        </p:nvGrpSpPr>
        <p:grpSpPr>
          <a:xfrm>
            <a:off x="-184434" y="3380122"/>
            <a:ext cx="1490500" cy="1839578"/>
            <a:chOff x="7317341" y="3117397"/>
            <a:chExt cx="1490500" cy="1839578"/>
          </a:xfrm>
        </p:grpSpPr>
        <p:sp>
          <p:nvSpPr>
            <p:cNvPr id="2194" name="Google Shape;2194;p53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2040;p53"/>
          <p:cNvCxnSpPr/>
          <p:nvPr/>
        </p:nvCxnSpPr>
        <p:spPr>
          <a:xfrm rot="10800000">
            <a:off x="3462560" y="2076119"/>
            <a:ext cx="0" cy="83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2"/>
          <p:cNvSpPr txBox="1">
            <a:spLocks noGrp="1"/>
          </p:cNvSpPr>
          <p:nvPr>
            <p:ph type="title"/>
          </p:nvPr>
        </p:nvSpPr>
        <p:spPr>
          <a:xfrm>
            <a:off x="672055" y="1708424"/>
            <a:ext cx="3687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Zero-Day Exploits</a:t>
            </a:r>
            <a:endParaRPr dirty="0">
              <a:latin typeface="Goudy Old Style" pitchFamily="18" charset="0"/>
            </a:endParaRPr>
          </a:p>
        </p:txBody>
      </p:sp>
      <p:sp>
        <p:nvSpPr>
          <p:cNvPr id="1020" name="Google Shape;1020;p42"/>
          <p:cNvSpPr txBox="1">
            <a:spLocks noGrp="1"/>
          </p:cNvSpPr>
          <p:nvPr>
            <p:ph type="title" idx="2"/>
          </p:nvPr>
        </p:nvSpPr>
        <p:spPr>
          <a:xfrm>
            <a:off x="672003" y="1224381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2" name="Google Shape;1022;p42"/>
          <p:cNvSpPr txBox="1">
            <a:spLocks noGrp="1"/>
          </p:cNvSpPr>
          <p:nvPr>
            <p:ph type="title" idx="3"/>
          </p:nvPr>
        </p:nvSpPr>
        <p:spPr>
          <a:xfrm>
            <a:off x="4702529" y="1708429"/>
            <a:ext cx="368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Drive-By Download</a:t>
            </a:r>
            <a:endParaRPr dirty="0">
              <a:latin typeface="Goudy Old Style" pitchFamily="18" charset="0"/>
            </a:endParaRPr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 idx="4"/>
          </p:nvPr>
        </p:nvSpPr>
        <p:spPr>
          <a:xfrm>
            <a:off x="4702529" y="1224406"/>
            <a:ext cx="36849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5" name="Google Shape;1025;p42"/>
          <p:cNvSpPr txBox="1">
            <a:spLocks noGrp="1"/>
          </p:cNvSpPr>
          <p:nvPr>
            <p:ph type="title" idx="6"/>
          </p:nvPr>
        </p:nvSpPr>
        <p:spPr>
          <a:xfrm>
            <a:off x="672055" y="3421207"/>
            <a:ext cx="368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Spear Phishing</a:t>
            </a:r>
            <a:endParaRPr dirty="0">
              <a:latin typeface="Goudy Old Style" pitchFamily="18" charset="0"/>
            </a:endParaRPr>
          </a:p>
        </p:txBody>
      </p:sp>
      <p:sp>
        <p:nvSpPr>
          <p:cNvPr id="1026" name="Google Shape;1026;p42"/>
          <p:cNvSpPr txBox="1">
            <a:spLocks noGrp="1"/>
          </p:cNvSpPr>
          <p:nvPr>
            <p:ph type="title" idx="7"/>
          </p:nvPr>
        </p:nvSpPr>
        <p:spPr>
          <a:xfrm>
            <a:off x="672003" y="2937186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8" name="Google Shape;1028;p42"/>
          <p:cNvSpPr txBox="1">
            <a:spLocks noGrp="1"/>
          </p:cNvSpPr>
          <p:nvPr>
            <p:ph type="title" idx="9"/>
          </p:nvPr>
        </p:nvSpPr>
        <p:spPr>
          <a:xfrm>
            <a:off x="4702529" y="3421204"/>
            <a:ext cx="36831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Mobile 0-Day Attacks</a:t>
            </a:r>
            <a:endParaRPr dirty="0">
              <a:latin typeface="Goudy Old Style" pitchFamily="18" charset="0"/>
            </a:endParaRPr>
          </a:p>
        </p:txBody>
      </p:sp>
      <p:sp>
        <p:nvSpPr>
          <p:cNvPr id="1029" name="Google Shape;1029;p42"/>
          <p:cNvSpPr txBox="1">
            <a:spLocks noGrp="1"/>
          </p:cNvSpPr>
          <p:nvPr>
            <p:ph type="title" idx="13"/>
          </p:nvPr>
        </p:nvSpPr>
        <p:spPr>
          <a:xfrm>
            <a:off x="4702537" y="2937191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1" name="Google Shape;1031;p42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Types</a:t>
            </a:r>
            <a:endParaRPr dirty="0">
              <a:latin typeface="Goudy Old Style" pitchFamily="18" charset="0"/>
            </a:endParaRPr>
          </a:p>
        </p:txBody>
      </p:sp>
      <p:sp>
        <p:nvSpPr>
          <p:cNvPr id="16" name="Google Shape;2950;p67"/>
          <p:cNvSpPr txBox="1"/>
          <p:nvPr/>
        </p:nvSpPr>
        <p:spPr>
          <a:xfrm>
            <a:off x="1538344" y="2136621"/>
            <a:ext cx="19148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I</a:t>
            </a:r>
            <a:r>
              <a:rPr lang="en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nvolve using a previouly unknown vulnerability.</a:t>
            </a:r>
            <a:endParaRPr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18" name="Google Shape;2950;p67"/>
          <p:cNvSpPr txBox="1"/>
          <p:nvPr/>
        </p:nvSpPr>
        <p:spPr>
          <a:xfrm>
            <a:off x="5626249" y="2104348"/>
            <a:ext cx="19148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The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attacker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exploits 0-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day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vulnerability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in the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user’s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web browser.</a:t>
            </a:r>
            <a:endParaRPr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20" name="Google Shape;2950;p67"/>
          <p:cNvSpPr txBox="1"/>
          <p:nvPr/>
        </p:nvSpPr>
        <p:spPr>
          <a:xfrm>
            <a:off x="1559859" y="3825572"/>
            <a:ext cx="19148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Involve sending highly targeted and convincing emails or messages.</a:t>
            </a:r>
            <a:endParaRPr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22" name="Google Shape;2950;p67"/>
          <p:cNvSpPr txBox="1"/>
          <p:nvPr/>
        </p:nvSpPr>
        <p:spPr>
          <a:xfrm>
            <a:off x="5335792" y="3911632"/>
            <a:ext cx="24527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Compromise a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user’s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device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and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steal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sensitive informations or engage in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other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malicious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</a:t>
            </a:r>
            <a:r>
              <a:rPr lang="fr-FR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activities</a:t>
            </a:r>
            <a:r>
              <a:rPr lang="fr-FR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.</a:t>
            </a:r>
            <a:endParaRPr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Stages</a:t>
            </a:r>
            <a:endParaRPr dirty="0">
              <a:latin typeface="Goudy Old Style" pitchFamily="18" charset="0"/>
            </a:endParaRPr>
          </a:p>
        </p:txBody>
      </p:sp>
      <p:sp>
        <p:nvSpPr>
          <p:cNvPr id="2945" name="Google Shape;2945;p67"/>
          <p:cNvSpPr txBox="1"/>
          <p:nvPr/>
        </p:nvSpPr>
        <p:spPr>
          <a:xfrm>
            <a:off x="307527" y="3442909"/>
            <a:ext cx="1690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Discovery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9" name="Google Shape;2949;p67"/>
          <p:cNvSpPr txBox="1"/>
          <p:nvPr/>
        </p:nvSpPr>
        <p:spPr>
          <a:xfrm>
            <a:off x="4770811" y="3590059"/>
            <a:ext cx="1690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Elevation of Privilege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1" name="Google Shape;2951;p67"/>
          <p:cNvSpPr txBox="1"/>
          <p:nvPr/>
        </p:nvSpPr>
        <p:spPr>
          <a:xfrm>
            <a:off x="1315930" y="1696382"/>
            <a:ext cx="1903908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Exploitation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3" name="Google Shape;2953;p67"/>
          <p:cNvSpPr txBox="1"/>
          <p:nvPr/>
        </p:nvSpPr>
        <p:spPr>
          <a:xfrm>
            <a:off x="3657372" y="1698854"/>
            <a:ext cx="1690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Excution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5" name="Google Shape;2955;p67"/>
          <p:cNvSpPr txBox="1"/>
          <p:nvPr/>
        </p:nvSpPr>
        <p:spPr>
          <a:xfrm>
            <a:off x="5946328" y="1583241"/>
            <a:ext cx="1690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Playload Delivery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6" name="Google Shape;2956;p67"/>
          <p:cNvSpPr/>
          <p:nvPr/>
        </p:nvSpPr>
        <p:spPr>
          <a:xfrm>
            <a:off x="1795916" y="2356455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67"/>
          <p:cNvSpPr/>
          <p:nvPr/>
        </p:nvSpPr>
        <p:spPr>
          <a:xfrm>
            <a:off x="5006765" y="2751293"/>
            <a:ext cx="1227250" cy="613722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67"/>
          <p:cNvSpPr/>
          <p:nvPr/>
        </p:nvSpPr>
        <p:spPr>
          <a:xfrm>
            <a:off x="3881539" y="2137422"/>
            <a:ext cx="1226940" cy="613722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7"/>
          <p:cNvSpPr/>
          <p:nvPr/>
        </p:nvSpPr>
        <p:spPr>
          <a:xfrm>
            <a:off x="1628912" y="2137422"/>
            <a:ext cx="1228182" cy="615742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8" y="0"/>
                </a:moveTo>
                <a:cubicBezTo>
                  <a:pt x="3954" y="0"/>
                  <a:pt x="3950" y="0"/>
                  <a:pt x="3946" y="0"/>
                </a:cubicBezTo>
                <a:cubicBezTo>
                  <a:pt x="1768" y="6"/>
                  <a:pt x="0" y="1784"/>
                  <a:pt x="6" y="3963"/>
                </a:cubicBezTo>
                <a:lnTo>
                  <a:pt x="661" y="3962"/>
                </a:lnTo>
                <a:cubicBezTo>
                  <a:pt x="657" y="2144"/>
                  <a:pt x="2131" y="661"/>
                  <a:pt x="3947" y="655"/>
                </a:cubicBezTo>
                <a:cubicBezTo>
                  <a:pt x="3951" y="655"/>
                  <a:pt x="3955" y="655"/>
                  <a:pt x="3959" y="655"/>
                </a:cubicBezTo>
                <a:cubicBezTo>
                  <a:pt x="5771" y="655"/>
                  <a:pt x="7248" y="2127"/>
                  <a:pt x="7254" y="3939"/>
                </a:cubicBezTo>
                <a:lnTo>
                  <a:pt x="7256" y="3939"/>
                </a:lnTo>
                <a:lnTo>
                  <a:pt x="7909" y="3938"/>
                </a:lnTo>
                <a:cubicBezTo>
                  <a:pt x="7907" y="3398"/>
                  <a:pt x="7795" y="2863"/>
                  <a:pt x="7578" y="2368"/>
                </a:cubicBezTo>
                <a:cubicBezTo>
                  <a:pt x="6966" y="976"/>
                  <a:pt x="5573" y="0"/>
                  <a:pt x="3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67"/>
          <p:cNvSpPr/>
          <p:nvPr/>
        </p:nvSpPr>
        <p:spPr>
          <a:xfrm>
            <a:off x="2755846" y="2751293"/>
            <a:ext cx="1227250" cy="613722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7"/>
          <p:cNvSpPr/>
          <p:nvPr/>
        </p:nvSpPr>
        <p:spPr>
          <a:xfrm>
            <a:off x="6131060" y="2137422"/>
            <a:ext cx="1228182" cy="615742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9" y="0"/>
                </a:moveTo>
                <a:cubicBezTo>
                  <a:pt x="3955" y="0"/>
                  <a:pt x="3951" y="0"/>
                  <a:pt x="3947" y="0"/>
                </a:cubicBezTo>
                <a:cubicBezTo>
                  <a:pt x="1769" y="8"/>
                  <a:pt x="1" y="1786"/>
                  <a:pt x="7" y="3963"/>
                </a:cubicBezTo>
                <a:lnTo>
                  <a:pt x="664" y="3962"/>
                </a:lnTo>
                <a:cubicBezTo>
                  <a:pt x="658" y="2144"/>
                  <a:pt x="2132" y="661"/>
                  <a:pt x="3948" y="657"/>
                </a:cubicBezTo>
                <a:cubicBezTo>
                  <a:pt x="3952" y="657"/>
                  <a:pt x="3956" y="657"/>
                  <a:pt x="3960" y="657"/>
                </a:cubicBezTo>
                <a:cubicBezTo>
                  <a:pt x="5772" y="657"/>
                  <a:pt x="7249" y="2127"/>
                  <a:pt x="7255" y="3941"/>
                </a:cubicBezTo>
                <a:lnTo>
                  <a:pt x="7257" y="3941"/>
                </a:lnTo>
                <a:lnTo>
                  <a:pt x="7910" y="3939"/>
                </a:lnTo>
                <a:cubicBezTo>
                  <a:pt x="7908" y="3398"/>
                  <a:pt x="7796" y="2865"/>
                  <a:pt x="7578" y="2370"/>
                </a:cubicBezTo>
                <a:cubicBezTo>
                  <a:pt x="6967" y="976"/>
                  <a:pt x="5574" y="0"/>
                  <a:pt x="3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7"/>
          <p:cNvSpPr/>
          <p:nvPr/>
        </p:nvSpPr>
        <p:spPr>
          <a:xfrm>
            <a:off x="2922187" y="2234514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67"/>
          <p:cNvSpPr/>
          <p:nvPr/>
        </p:nvSpPr>
        <p:spPr>
          <a:xfrm>
            <a:off x="4049406" y="2356455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67"/>
          <p:cNvSpPr/>
          <p:nvPr/>
        </p:nvSpPr>
        <p:spPr>
          <a:xfrm>
            <a:off x="5175677" y="2234514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67"/>
          <p:cNvSpPr/>
          <p:nvPr/>
        </p:nvSpPr>
        <p:spPr>
          <a:xfrm>
            <a:off x="6308834" y="2356455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67"/>
          <p:cNvSpPr/>
          <p:nvPr/>
        </p:nvSpPr>
        <p:spPr>
          <a:xfrm>
            <a:off x="501330" y="2751293"/>
            <a:ext cx="1227250" cy="613722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7"/>
          <p:cNvSpPr/>
          <p:nvPr/>
        </p:nvSpPr>
        <p:spPr>
          <a:xfrm>
            <a:off x="667671" y="2234514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7"/>
          <p:cNvSpPr/>
          <p:nvPr/>
        </p:nvSpPr>
        <p:spPr>
          <a:xfrm>
            <a:off x="828736" y="2400008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97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2400"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9" name="Google Shape;2969;p67"/>
          <p:cNvSpPr/>
          <p:nvPr/>
        </p:nvSpPr>
        <p:spPr>
          <a:xfrm>
            <a:off x="1957449" y="251907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97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2400"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0" name="Google Shape;2970;p67"/>
          <p:cNvSpPr/>
          <p:nvPr/>
        </p:nvSpPr>
        <p:spPr>
          <a:xfrm>
            <a:off x="3086161" y="2400008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97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2400"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1" name="Google Shape;2971;p67"/>
          <p:cNvSpPr/>
          <p:nvPr/>
        </p:nvSpPr>
        <p:spPr>
          <a:xfrm>
            <a:off x="4210111" y="251907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2400"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2" name="Google Shape;2972;p67"/>
          <p:cNvSpPr/>
          <p:nvPr/>
        </p:nvSpPr>
        <p:spPr>
          <a:xfrm>
            <a:off x="6472299" y="251907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5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2400"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3" name="Google Shape;2973;p67"/>
          <p:cNvSpPr/>
          <p:nvPr/>
        </p:nvSpPr>
        <p:spPr>
          <a:xfrm>
            <a:off x="5334061" y="2400008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97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2400"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" name="Google Shape;2966;p67"/>
          <p:cNvSpPr/>
          <p:nvPr/>
        </p:nvSpPr>
        <p:spPr>
          <a:xfrm>
            <a:off x="7254016" y="2756549"/>
            <a:ext cx="1227250" cy="613722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967;p67"/>
          <p:cNvSpPr/>
          <p:nvPr/>
        </p:nvSpPr>
        <p:spPr>
          <a:xfrm>
            <a:off x="7420357" y="2239770"/>
            <a:ext cx="894242" cy="89453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968;p67"/>
          <p:cNvSpPr/>
          <p:nvPr/>
        </p:nvSpPr>
        <p:spPr>
          <a:xfrm>
            <a:off x="7581422" y="240526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97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2400" b="1" dirty="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" name="Google Shape;2947;p67"/>
          <p:cNvSpPr txBox="1"/>
          <p:nvPr/>
        </p:nvSpPr>
        <p:spPr>
          <a:xfrm>
            <a:off x="7090641" y="3563784"/>
            <a:ext cx="1690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Establishing Persistence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" name="Google Shape;2947;p67"/>
          <p:cNvSpPr txBox="1"/>
          <p:nvPr/>
        </p:nvSpPr>
        <p:spPr>
          <a:xfrm>
            <a:off x="2581704" y="3469190"/>
            <a:ext cx="1690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Delivery</a:t>
            </a:r>
            <a:endParaRPr sz="20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8"/>
          <p:cNvSpPr/>
          <p:nvPr/>
        </p:nvSpPr>
        <p:spPr>
          <a:xfrm>
            <a:off x="3524250" y="1514475"/>
            <a:ext cx="1019400" cy="101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48"/>
          <p:cNvSpPr/>
          <p:nvPr/>
        </p:nvSpPr>
        <p:spPr>
          <a:xfrm>
            <a:off x="4525950" y="1905000"/>
            <a:ext cx="1147800" cy="11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48"/>
          <p:cNvSpPr/>
          <p:nvPr/>
        </p:nvSpPr>
        <p:spPr>
          <a:xfrm>
            <a:off x="4611675" y="3071951"/>
            <a:ext cx="1081200" cy="1081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8"/>
          <p:cNvSpPr/>
          <p:nvPr/>
        </p:nvSpPr>
        <p:spPr>
          <a:xfrm>
            <a:off x="3473476" y="2595775"/>
            <a:ext cx="1147800" cy="11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Impacts</a:t>
            </a:r>
            <a:endParaRPr dirty="0">
              <a:latin typeface="Goudy Old Style" pitchFamily="18" charset="0"/>
            </a:endParaRPr>
          </a:p>
        </p:txBody>
      </p:sp>
      <p:sp>
        <p:nvSpPr>
          <p:cNvPr id="7" name="Google Shape;1331;p47"/>
          <p:cNvSpPr txBox="1">
            <a:spLocks/>
          </p:cNvSpPr>
          <p:nvPr/>
        </p:nvSpPr>
        <p:spPr>
          <a:xfrm>
            <a:off x="1219200" y="1948850"/>
            <a:ext cx="67056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>
              <a:buSzPts val="1500"/>
              <a:buFont typeface="Arial"/>
              <a:buChar char="●"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Data Theft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: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Attackers can exploit zero-day vulnerabilities to steal critical and sensitive data from organizations.</a:t>
            </a:r>
          </a:p>
          <a:p>
            <a:pPr marL="457200" lvl="0" indent="-323850">
              <a:buSzPts val="1500"/>
              <a:buFont typeface="Arial"/>
              <a:buChar char="●"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Financial loss: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stolen data can be used to steal money or commit fraud, leading to financial damages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323850">
              <a:buSzPts val="1500"/>
              <a:buFont typeface="Arial"/>
              <a:buChar char="●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Disruption of Operations: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Zero-day attacks can disrupt normal business operations and interrupt critical services.</a:t>
            </a:r>
          </a:p>
          <a:p>
            <a:pPr marL="457200" lvl="0" indent="-323850">
              <a:buSzPts val="1500"/>
              <a:buFont typeface="Arial"/>
              <a:buChar char="●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Spread of Malware: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Zero-day vulnerabilities are often exploited to deliver malware and propagate cyber attacks.</a:t>
            </a:r>
          </a:p>
          <a:p>
            <a:pPr marL="457200" lvl="0" indent="-323850">
              <a:buSzPts val="1500"/>
              <a:buFont typeface="Arial"/>
              <a:buChar char="●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Damage of Reputations: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Erode customer trust, impact business relationships, and result in the loss of customers and partners.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457200" marR="0" lvl="0" indent="-3238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Detection</a:t>
            </a:r>
            <a:endParaRPr dirty="0">
              <a:latin typeface="Goudy Old Style" pitchFamily="18" charset="0"/>
            </a:endParaRPr>
          </a:p>
        </p:txBody>
      </p:sp>
      <p:sp>
        <p:nvSpPr>
          <p:cNvPr id="3109" name="Google Shape;3109;p71"/>
          <p:cNvSpPr/>
          <p:nvPr/>
        </p:nvSpPr>
        <p:spPr>
          <a:xfrm>
            <a:off x="1185999" y="1289341"/>
            <a:ext cx="3326063" cy="1502266"/>
          </a:xfrm>
          <a:custGeom>
            <a:avLst/>
            <a:gdLst/>
            <a:ahLst/>
            <a:cxnLst/>
            <a:rect l="l" t="t" r="r" b="b"/>
            <a:pathLst>
              <a:path w="140281" h="63360" extrusionOk="0">
                <a:moveTo>
                  <a:pt x="4021" y="0"/>
                </a:moveTo>
                <a:cubicBezTo>
                  <a:pt x="1801" y="6"/>
                  <a:pt x="6" y="1801"/>
                  <a:pt x="0" y="4021"/>
                </a:cubicBezTo>
                <a:lnTo>
                  <a:pt x="0" y="59338"/>
                </a:lnTo>
                <a:cubicBezTo>
                  <a:pt x="6" y="61552"/>
                  <a:pt x="1801" y="63354"/>
                  <a:pt x="4021" y="63359"/>
                </a:cubicBezTo>
                <a:lnTo>
                  <a:pt x="98272" y="63359"/>
                </a:lnTo>
                <a:cubicBezTo>
                  <a:pt x="99963" y="41512"/>
                  <a:pt x="118098" y="24204"/>
                  <a:pt x="140280" y="23813"/>
                </a:cubicBezTo>
                <a:lnTo>
                  <a:pt x="140280" y="4021"/>
                </a:lnTo>
                <a:cubicBezTo>
                  <a:pt x="140275" y="1801"/>
                  <a:pt x="138474" y="6"/>
                  <a:pt x="136259" y="0"/>
                </a:cubicBez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71"/>
          <p:cNvSpPr/>
          <p:nvPr/>
        </p:nvSpPr>
        <p:spPr>
          <a:xfrm>
            <a:off x="1185999" y="2950511"/>
            <a:ext cx="3326063" cy="1502266"/>
          </a:xfrm>
          <a:custGeom>
            <a:avLst/>
            <a:gdLst/>
            <a:ahLst/>
            <a:cxnLst/>
            <a:rect l="l" t="t" r="r" b="b"/>
            <a:pathLst>
              <a:path w="140281" h="63360" extrusionOk="0">
                <a:moveTo>
                  <a:pt x="4021" y="1"/>
                </a:moveTo>
                <a:cubicBezTo>
                  <a:pt x="1801" y="6"/>
                  <a:pt x="6" y="1808"/>
                  <a:pt x="0" y="4022"/>
                </a:cubicBezTo>
                <a:lnTo>
                  <a:pt x="0" y="59339"/>
                </a:lnTo>
                <a:cubicBezTo>
                  <a:pt x="6" y="61559"/>
                  <a:pt x="1801" y="63354"/>
                  <a:pt x="4021" y="63360"/>
                </a:cubicBezTo>
                <a:lnTo>
                  <a:pt x="136259" y="63360"/>
                </a:lnTo>
                <a:cubicBezTo>
                  <a:pt x="138474" y="63354"/>
                  <a:pt x="140275" y="61559"/>
                  <a:pt x="140280" y="59339"/>
                </a:cubicBezTo>
                <a:lnTo>
                  <a:pt x="140280" y="39547"/>
                </a:lnTo>
                <a:cubicBezTo>
                  <a:pt x="118098" y="39155"/>
                  <a:pt x="99963" y="21848"/>
                  <a:pt x="98272" y="1"/>
                </a:cubicBez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71"/>
          <p:cNvSpPr/>
          <p:nvPr/>
        </p:nvSpPr>
        <p:spPr>
          <a:xfrm>
            <a:off x="4631939" y="1289341"/>
            <a:ext cx="3326063" cy="1502266"/>
          </a:xfrm>
          <a:custGeom>
            <a:avLst/>
            <a:gdLst/>
            <a:ahLst/>
            <a:cxnLst/>
            <a:rect l="l" t="t" r="r" b="b"/>
            <a:pathLst>
              <a:path w="140281" h="63360" extrusionOk="0">
                <a:moveTo>
                  <a:pt x="4022" y="0"/>
                </a:moveTo>
                <a:cubicBezTo>
                  <a:pt x="1807" y="6"/>
                  <a:pt x="6" y="1801"/>
                  <a:pt x="0" y="4021"/>
                </a:cubicBezTo>
                <a:lnTo>
                  <a:pt x="0" y="24017"/>
                </a:lnTo>
                <a:cubicBezTo>
                  <a:pt x="20553" y="26066"/>
                  <a:pt x="36886" y="42675"/>
                  <a:pt x="38494" y="63359"/>
                </a:cubicBezTo>
                <a:lnTo>
                  <a:pt x="136260" y="63359"/>
                </a:lnTo>
                <a:cubicBezTo>
                  <a:pt x="138480" y="63354"/>
                  <a:pt x="140275" y="61552"/>
                  <a:pt x="140281" y="59338"/>
                </a:cubicBezTo>
                <a:lnTo>
                  <a:pt x="140281" y="4021"/>
                </a:lnTo>
                <a:cubicBezTo>
                  <a:pt x="140275" y="1801"/>
                  <a:pt x="138480" y="6"/>
                  <a:pt x="136260" y="0"/>
                </a:cubicBez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71"/>
          <p:cNvSpPr/>
          <p:nvPr/>
        </p:nvSpPr>
        <p:spPr>
          <a:xfrm>
            <a:off x="4631939" y="2950511"/>
            <a:ext cx="3326063" cy="1502266"/>
          </a:xfrm>
          <a:custGeom>
            <a:avLst/>
            <a:gdLst/>
            <a:ahLst/>
            <a:cxnLst/>
            <a:rect l="l" t="t" r="r" b="b"/>
            <a:pathLst>
              <a:path w="140281" h="63360" extrusionOk="0">
                <a:moveTo>
                  <a:pt x="38494" y="1"/>
                </a:moveTo>
                <a:cubicBezTo>
                  <a:pt x="36886" y="20680"/>
                  <a:pt x="20553" y="37294"/>
                  <a:pt x="0" y="39343"/>
                </a:cubicBezTo>
                <a:lnTo>
                  <a:pt x="0" y="59339"/>
                </a:lnTo>
                <a:cubicBezTo>
                  <a:pt x="6" y="61559"/>
                  <a:pt x="1807" y="63354"/>
                  <a:pt x="4022" y="63360"/>
                </a:cubicBezTo>
                <a:lnTo>
                  <a:pt x="136260" y="63360"/>
                </a:lnTo>
                <a:cubicBezTo>
                  <a:pt x="138480" y="63354"/>
                  <a:pt x="140275" y="61559"/>
                  <a:pt x="140281" y="59339"/>
                </a:cubicBezTo>
                <a:lnTo>
                  <a:pt x="140281" y="4022"/>
                </a:lnTo>
                <a:cubicBezTo>
                  <a:pt x="140275" y="1808"/>
                  <a:pt x="138480" y="6"/>
                  <a:pt x="136260" y="1"/>
                </a:cubicBez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3" name="Google Shape;3113;p71"/>
          <p:cNvGrpSpPr/>
          <p:nvPr/>
        </p:nvGrpSpPr>
        <p:grpSpPr>
          <a:xfrm>
            <a:off x="3643823" y="1981416"/>
            <a:ext cx="1780389" cy="1779273"/>
            <a:chOff x="4950014" y="-1313160"/>
            <a:chExt cx="3774410" cy="3772043"/>
          </a:xfrm>
        </p:grpSpPr>
        <p:sp>
          <p:nvSpPr>
            <p:cNvPr id="3114" name="Google Shape;3114;p71"/>
            <p:cNvSpPr/>
            <p:nvPr/>
          </p:nvSpPr>
          <p:spPr>
            <a:xfrm>
              <a:off x="5821549" y="-1302483"/>
              <a:ext cx="2030736" cy="3751896"/>
            </a:xfrm>
            <a:custGeom>
              <a:avLst/>
              <a:gdLst/>
              <a:ahLst/>
              <a:cxnLst/>
              <a:rect l="l" t="t" r="r" b="b"/>
              <a:pathLst>
                <a:path w="43747" h="80825" extrusionOk="0">
                  <a:moveTo>
                    <a:pt x="21874" y="0"/>
                  </a:moveTo>
                  <a:cubicBezTo>
                    <a:pt x="9803" y="0"/>
                    <a:pt x="1" y="18087"/>
                    <a:pt x="1" y="40406"/>
                  </a:cubicBezTo>
                  <a:cubicBezTo>
                    <a:pt x="1" y="62725"/>
                    <a:pt x="9803" y="80825"/>
                    <a:pt x="21874" y="80825"/>
                  </a:cubicBezTo>
                  <a:cubicBezTo>
                    <a:pt x="33957" y="80825"/>
                    <a:pt x="43746" y="62725"/>
                    <a:pt x="43746" y="40406"/>
                  </a:cubicBezTo>
                  <a:cubicBezTo>
                    <a:pt x="43746" y="18087"/>
                    <a:pt x="33957" y="0"/>
                    <a:pt x="21874" y="0"/>
                  </a:cubicBezTo>
                  <a:close/>
                </a:path>
              </a:pathLst>
            </a:custGeom>
            <a:solidFill>
              <a:srgbClr val="D2D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5" name="Google Shape;3115;p71"/>
            <p:cNvGrpSpPr/>
            <p:nvPr/>
          </p:nvGrpSpPr>
          <p:grpSpPr>
            <a:xfrm>
              <a:off x="4950014" y="-1313160"/>
              <a:ext cx="3774410" cy="3772043"/>
              <a:chOff x="4950014" y="-1313160"/>
              <a:chExt cx="3774410" cy="3772043"/>
            </a:xfrm>
          </p:grpSpPr>
          <p:sp>
            <p:nvSpPr>
              <p:cNvPr id="3116" name="Google Shape;3116;p71"/>
              <p:cNvSpPr/>
              <p:nvPr/>
            </p:nvSpPr>
            <p:spPr>
              <a:xfrm>
                <a:off x="4964218" y="-1299512"/>
                <a:ext cx="3745398" cy="3745398"/>
              </a:xfrm>
              <a:custGeom>
                <a:avLst/>
                <a:gdLst/>
                <a:ahLst/>
                <a:cxnLst/>
                <a:rect l="l" t="t" r="r" b="b"/>
                <a:pathLst>
                  <a:path w="80685" h="80685" extrusionOk="0">
                    <a:moveTo>
                      <a:pt x="40343" y="0"/>
                    </a:moveTo>
                    <a:cubicBezTo>
                      <a:pt x="18062" y="0"/>
                      <a:pt x="0" y="18062"/>
                      <a:pt x="0" y="40342"/>
                    </a:cubicBezTo>
                    <a:cubicBezTo>
                      <a:pt x="0" y="62623"/>
                      <a:pt x="18062" y="80684"/>
                      <a:pt x="40343" y="80684"/>
                    </a:cubicBezTo>
                    <a:cubicBezTo>
                      <a:pt x="62623" y="80684"/>
                      <a:pt x="80685" y="62623"/>
                      <a:pt x="80685" y="40342"/>
                    </a:cubicBezTo>
                    <a:cubicBezTo>
                      <a:pt x="80685" y="18062"/>
                      <a:pt x="62623" y="0"/>
                      <a:pt x="40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71"/>
              <p:cNvSpPr/>
              <p:nvPr/>
            </p:nvSpPr>
            <p:spPr>
              <a:xfrm>
                <a:off x="4954749" y="-1309585"/>
                <a:ext cx="3764941" cy="3765544"/>
              </a:xfrm>
              <a:custGeom>
                <a:avLst/>
                <a:gdLst/>
                <a:ahLst/>
                <a:cxnLst/>
                <a:rect l="l" t="t" r="r" b="b"/>
                <a:pathLst>
                  <a:path w="81106" h="81119" extrusionOk="0">
                    <a:moveTo>
                      <a:pt x="40547" y="421"/>
                    </a:moveTo>
                    <a:cubicBezTo>
                      <a:pt x="62687" y="421"/>
                      <a:pt x="80685" y="18432"/>
                      <a:pt x="80685" y="40559"/>
                    </a:cubicBezTo>
                    <a:cubicBezTo>
                      <a:pt x="80685" y="62687"/>
                      <a:pt x="62674" y="80698"/>
                      <a:pt x="40547" y="80698"/>
                    </a:cubicBezTo>
                    <a:cubicBezTo>
                      <a:pt x="18419" y="80698"/>
                      <a:pt x="421" y="62687"/>
                      <a:pt x="421" y="40559"/>
                    </a:cubicBezTo>
                    <a:cubicBezTo>
                      <a:pt x="421" y="18432"/>
                      <a:pt x="18419" y="421"/>
                      <a:pt x="40547" y="421"/>
                    </a:cubicBezTo>
                    <a:close/>
                    <a:moveTo>
                      <a:pt x="40547" y="0"/>
                    </a:moveTo>
                    <a:cubicBezTo>
                      <a:pt x="18189" y="0"/>
                      <a:pt x="0" y="18202"/>
                      <a:pt x="0" y="40559"/>
                    </a:cubicBezTo>
                    <a:cubicBezTo>
                      <a:pt x="0" y="62916"/>
                      <a:pt x="18189" y="81118"/>
                      <a:pt x="40547" y="81118"/>
                    </a:cubicBezTo>
                    <a:cubicBezTo>
                      <a:pt x="62916" y="81118"/>
                      <a:pt x="81105" y="62929"/>
                      <a:pt x="81105" y="40559"/>
                    </a:cubicBezTo>
                    <a:cubicBezTo>
                      <a:pt x="81105" y="18202"/>
                      <a:pt x="62916" y="0"/>
                      <a:pt x="40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71"/>
              <p:cNvSpPr/>
              <p:nvPr/>
            </p:nvSpPr>
            <p:spPr>
              <a:xfrm>
                <a:off x="5812079" y="-1313160"/>
                <a:ext cx="2050232" cy="3772043"/>
              </a:xfrm>
              <a:custGeom>
                <a:avLst/>
                <a:gdLst/>
                <a:ahLst/>
                <a:cxnLst/>
                <a:rect l="l" t="t" r="r" b="b"/>
                <a:pathLst>
                  <a:path w="44167" h="81259" extrusionOk="0">
                    <a:moveTo>
                      <a:pt x="22078" y="434"/>
                    </a:moveTo>
                    <a:cubicBezTo>
                      <a:pt x="34021" y="434"/>
                      <a:pt x="43746" y="18470"/>
                      <a:pt x="43746" y="40636"/>
                    </a:cubicBezTo>
                    <a:cubicBezTo>
                      <a:pt x="43746" y="62802"/>
                      <a:pt x="34034" y="80838"/>
                      <a:pt x="22078" y="80838"/>
                    </a:cubicBezTo>
                    <a:cubicBezTo>
                      <a:pt x="10134" y="80838"/>
                      <a:pt x="409" y="62802"/>
                      <a:pt x="409" y="40636"/>
                    </a:cubicBezTo>
                    <a:cubicBezTo>
                      <a:pt x="409" y="18470"/>
                      <a:pt x="10134" y="434"/>
                      <a:pt x="22078" y="434"/>
                    </a:cubicBezTo>
                    <a:close/>
                    <a:moveTo>
                      <a:pt x="22078" y="1"/>
                    </a:moveTo>
                    <a:cubicBezTo>
                      <a:pt x="9905" y="1"/>
                      <a:pt x="1" y="18228"/>
                      <a:pt x="1" y="40636"/>
                    </a:cubicBezTo>
                    <a:cubicBezTo>
                      <a:pt x="1" y="63032"/>
                      <a:pt x="9905" y="81259"/>
                      <a:pt x="22078" y="81259"/>
                    </a:cubicBezTo>
                    <a:cubicBezTo>
                      <a:pt x="34263" y="81259"/>
                      <a:pt x="44167" y="63032"/>
                      <a:pt x="44167" y="40636"/>
                    </a:cubicBezTo>
                    <a:cubicBezTo>
                      <a:pt x="44167" y="18228"/>
                      <a:pt x="34263" y="1"/>
                      <a:pt x="220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71"/>
              <p:cNvSpPr/>
              <p:nvPr/>
            </p:nvSpPr>
            <p:spPr>
              <a:xfrm>
                <a:off x="6827424" y="-1308425"/>
                <a:ext cx="19589" cy="3767308"/>
              </a:xfrm>
              <a:custGeom>
                <a:avLst/>
                <a:gdLst/>
                <a:ahLst/>
                <a:cxnLst/>
                <a:rect l="l" t="t" r="r" b="b"/>
                <a:pathLst>
                  <a:path w="422" h="81157" extrusionOk="0">
                    <a:moveTo>
                      <a:pt x="211" y="1"/>
                    </a:moveTo>
                    <a:cubicBezTo>
                      <a:pt x="112" y="1"/>
                      <a:pt x="13" y="65"/>
                      <a:pt x="1" y="192"/>
                    </a:cubicBezTo>
                    <a:lnTo>
                      <a:pt x="1" y="80953"/>
                    </a:lnTo>
                    <a:cubicBezTo>
                      <a:pt x="1" y="81068"/>
                      <a:pt x="90" y="81157"/>
                      <a:pt x="205" y="81157"/>
                    </a:cubicBezTo>
                    <a:cubicBezTo>
                      <a:pt x="319" y="81157"/>
                      <a:pt x="421" y="81068"/>
                      <a:pt x="421" y="80953"/>
                    </a:cubicBezTo>
                    <a:lnTo>
                      <a:pt x="421" y="192"/>
                    </a:lnTo>
                    <a:cubicBezTo>
                      <a:pt x="408" y="65"/>
                      <a:pt x="310" y="1"/>
                      <a:pt x="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71"/>
              <p:cNvSpPr/>
              <p:nvPr/>
            </p:nvSpPr>
            <p:spPr>
              <a:xfrm>
                <a:off x="4950014" y="564854"/>
                <a:ext cx="3774410" cy="19589"/>
              </a:xfrm>
              <a:custGeom>
                <a:avLst/>
                <a:gdLst/>
                <a:ahLst/>
                <a:cxnLst/>
                <a:rect l="l" t="t" r="r" b="b"/>
                <a:pathLst>
                  <a:path w="81310" h="422" extrusionOk="0">
                    <a:moveTo>
                      <a:pt x="281" y="1"/>
                    </a:moveTo>
                    <a:cubicBezTo>
                      <a:pt x="0" y="1"/>
                      <a:pt x="0" y="421"/>
                      <a:pt x="281" y="421"/>
                    </a:cubicBezTo>
                    <a:lnTo>
                      <a:pt x="81029" y="421"/>
                    </a:lnTo>
                    <a:cubicBezTo>
                      <a:pt x="81309" y="421"/>
                      <a:pt x="81309" y="1"/>
                      <a:pt x="810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71"/>
              <p:cNvSpPr/>
              <p:nvPr/>
            </p:nvSpPr>
            <p:spPr>
              <a:xfrm>
                <a:off x="5404419" y="-1308982"/>
                <a:ext cx="2868524" cy="3764941"/>
              </a:xfrm>
              <a:custGeom>
                <a:avLst/>
                <a:gdLst/>
                <a:ahLst/>
                <a:cxnLst/>
                <a:rect l="l" t="t" r="r" b="b"/>
                <a:pathLst>
                  <a:path w="61795" h="81106" extrusionOk="0">
                    <a:moveTo>
                      <a:pt x="30911" y="408"/>
                    </a:moveTo>
                    <a:cubicBezTo>
                      <a:pt x="42573" y="421"/>
                      <a:pt x="53650" y="5519"/>
                      <a:pt x="61260" y="14365"/>
                    </a:cubicBezTo>
                    <a:cubicBezTo>
                      <a:pt x="53612" y="19132"/>
                      <a:pt x="42548" y="21873"/>
                      <a:pt x="30860" y="21873"/>
                    </a:cubicBezTo>
                    <a:cubicBezTo>
                      <a:pt x="19171" y="21847"/>
                      <a:pt x="8146" y="19094"/>
                      <a:pt x="536" y="14314"/>
                    </a:cubicBezTo>
                    <a:cubicBezTo>
                      <a:pt x="8158" y="5481"/>
                      <a:pt x="19248" y="408"/>
                      <a:pt x="30911" y="408"/>
                    </a:cubicBezTo>
                    <a:close/>
                    <a:moveTo>
                      <a:pt x="30860" y="0"/>
                    </a:moveTo>
                    <a:cubicBezTo>
                      <a:pt x="19005" y="0"/>
                      <a:pt x="7750" y="5201"/>
                      <a:pt x="52" y="14225"/>
                    </a:cubicBezTo>
                    <a:cubicBezTo>
                      <a:pt x="13" y="14276"/>
                      <a:pt x="1" y="14327"/>
                      <a:pt x="13" y="14391"/>
                    </a:cubicBezTo>
                    <a:cubicBezTo>
                      <a:pt x="13" y="14442"/>
                      <a:pt x="52" y="14505"/>
                      <a:pt x="103" y="14531"/>
                    </a:cubicBezTo>
                    <a:cubicBezTo>
                      <a:pt x="7789" y="19438"/>
                      <a:pt x="19005" y="22255"/>
                      <a:pt x="30860" y="22281"/>
                    </a:cubicBezTo>
                    <a:cubicBezTo>
                      <a:pt x="42739" y="22281"/>
                      <a:pt x="53969" y="19477"/>
                      <a:pt x="61693" y="14595"/>
                    </a:cubicBezTo>
                    <a:cubicBezTo>
                      <a:pt x="61744" y="14556"/>
                      <a:pt x="61769" y="14505"/>
                      <a:pt x="61782" y="14442"/>
                    </a:cubicBezTo>
                    <a:cubicBezTo>
                      <a:pt x="61795" y="14391"/>
                      <a:pt x="61769" y="14327"/>
                      <a:pt x="61731" y="14276"/>
                    </a:cubicBezTo>
                    <a:cubicBezTo>
                      <a:pt x="54032" y="5213"/>
                      <a:pt x="42752" y="0"/>
                      <a:pt x="30860" y="0"/>
                    </a:cubicBezTo>
                    <a:close/>
                    <a:moveTo>
                      <a:pt x="30860" y="59232"/>
                    </a:moveTo>
                    <a:cubicBezTo>
                      <a:pt x="42548" y="59232"/>
                      <a:pt x="53612" y="61973"/>
                      <a:pt x="61260" y="66740"/>
                    </a:cubicBezTo>
                    <a:cubicBezTo>
                      <a:pt x="53650" y="75586"/>
                      <a:pt x="42573" y="80672"/>
                      <a:pt x="30911" y="80685"/>
                    </a:cubicBezTo>
                    <a:cubicBezTo>
                      <a:pt x="30896" y="80685"/>
                      <a:pt x="30881" y="80685"/>
                      <a:pt x="30867" y="80685"/>
                    </a:cubicBezTo>
                    <a:cubicBezTo>
                      <a:pt x="19220" y="80685"/>
                      <a:pt x="8149" y="75613"/>
                      <a:pt x="536" y="66791"/>
                    </a:cubicBezTo>
                    <a:cubicBezTo>
                      <a:pt x="8146" y="62011"/>
                      <a:pt x="19184" y="59258"/>
                      <a:pt x="30860" y="59232"/>
                    </a:cubicBezTo>
                    <a:close/>
                    <a:moveTo>
                      <a:pt x="30860" y="58812"/>
                    </a:moveTo>
                    <a:cubicBezTo>
                      <a:pt x="19005" y="58837"/>
                      <a:pt x="7789" y="61667"/>
                      <a:pt x="103" y="66562"/>
                    </a:cubicBezTo>
                    <a:cubicBezTo>
                      <a:pt x="52" y="66600"/>
                      <a:pt x="13" y="66651"/>
                      <a:pt x="13" y="66702"/>
                    </a:cubicBezTo>
                    <a:cubicBezTo>
                      <a:pt x="1" y="66766"/>
                      <a:pt x="13" y="66829"/>
                      <a:pt x="52" y="66880"/>
                    </a:cubicBezTo>
                    <a:cubicBezTo>
                      <a:pt x="7750" y="75892"/>
                      <a:pt x="19005" y="81092"/>
                      <a:pt x="30860" y="81105"/>
                    </a:cubicBezTo>
                    <a:cubicBezTo>
                      <a:pt x="42752" y="81105"/>
                      <a:pt x="54045" y="75879"/>
                      <a:pt x="61731" y="66816"/>
                    </a:cubicBezTo>
                    <a:cubicBezTo>
                      <a:pt x="61769" y="66778"/>
                      <a:pt x="61782" y="66715"/>
                      <a:pt x="61782" y="66664"/>
                    </a:cubicBezTo>
                    <a:cubicBezTo>
                      <a:pt x="61769" y="66600"/>
                      <a:pt x="61744" y="66549"/>
                      <a:pt x="61693" y="66511"/>
                    </a:cubicBezTo>
                    <a:cubicBezTo>
                      <a:pt x="53969" y="61616"/>
                      <a:pt x="42739" y="58812"/>
                      <a:pt x="30860" y="588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2" name="Google Shape;3122;p71"/>
          <p:cNvSpPr txBox="1"/>
          <p:nvPr/>
        </p:nvSpPr>
        <p:spPr>
          <a:xfrm>
            <a:off x="1391355" y="3123135"/>
            <a:ext cx="20109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Sandboxing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3" name="Google Shape;3123;p71"/>
          <p:cNvSpPr txBox="1"/>
          <p:nvPr/>
        </p:nvSpPr>
        <p:spPr>
          <a:xfrm>
            <a:off x="1370332" y="3595345"/>
            <a:ext cx="2802273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To execute potentially </a:t>
            </a:r>
            <a:r>
              <a:rPr lang="en-US" sz="1500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mali</a:t>
            </a:r>
            <a:endParaRPr lang="en-US" sz="1500" dirty="0" smtClean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  <a:p>
            <a:pPr lvl="0"/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-</a:t>
            </a:r>
            <a:r>
              <a:rPr lang="en-US" sz="1500" dirty="0" err="1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cious</a:t>
            </a:r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 code in isolated environments to monitor and analyze their behavior.</a:t>
            </a:r>
            <a:endParaRPr sz="1500"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3124" name="Google Shape;3124;p71"/>
          <p:cNvSpPr txBox="1"/>
          <p:nvPr/>
        </p:nvSpPr>
        <p:spPr>
          <a:xfrm>
            <a:off x="5751570" y="3270280"/>
            <a:ext cx="201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Threat Intelegent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5" name="Google Shape;3125;p71"/>
          <p:cNvSpPr txBox="1"/>
          <p:nvPr/>
        </p:nvSpPr>
        <p:spPr>
          <a:xfrm>
            <a:off x="5751570" y="3657991"/>
            <a:ext cx="2011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Stay informed about emerging threats and vulnerabilities.</a:t>
            </a:r>
            <a:endParaRPr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3126" name="Google Shape;3126;p71"/>
          <p:cNvSpPr txBox="1"/>
          <p:nvPr/>
        </p:nvSpPr>
        <p:spPr>
          <a:xfrm>
            <a:off x="1380845" y="1959795"/>
            <a:ext cx="2360838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Monitor network and system activity for unusual behavior patterns.</a:t>
            </a:r>
            <a:endParaRPr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3127" name="Google Shape;3127;p71"/>
          <p:cNvSpPr txBox="1"/>
          <p:nvPr/>
        </p:nvSpPr>
        <p:spPr>
          <a:xfrm>
            <a:off x="1380845" y="1570352"/>
            <a:ext cx="2010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Behavior Analysis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8" name="Google Shape;3128;p71"/>
          <p:cNvSpPr txBox="1"/>
          <p:nvPr/>
        </p:nvSpPr>
        <p:spPr>
          <a:xfrm>
            <a:off x="5339256" y="1940406"/>
            <a:ext cx="2501462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500" dirty="0" smtClean="0">
                <a:solidFill>
                  <a:schemeClr val="dk1"/>
                </a:solidFill>
                <a:latin typeface="Times New Roman" pitchFamily="18" charset="0"/>
                <a:ea typeface="Bai Jamjuree"/>
                <a:cs typeface="Times New Roman" pitchFamily="18" charset="0"/>
                <a:sym typeface="Bai Jamjuree"/>
              </a:rPr>
              <a:t>To mitigate the risk associated with known vulnerabilities.</a:t>
            </a:r>
            <a:endParaRPr sz="1500" dirty="0">
              <a:solidFill>
                <a:schemeClr val="dk1"/>
              </a:solidFill>
              <a:latin typeface="Times New Roman" pitchFamily="18" charset="0"/>
              <a:ea typeface="Bai Jamjuree"/>
              <a:cs typeface="Times New Roman" pitchFamily="18" charset="0"/>
              <a:sym typeface="Bai Jamjuree"/>
            </a:endParaRPr>
          </a:p>
        </p:txBody>
      </p:sp>
      <p:sp>
        <p:nvSpPr>
          <p:cNvPr id="3129" name="Google Shape;3129;p71"/>
          <p:cNvSpPr txBox="1"/>
          <p:nvPr/>
        </p:nvSpPr>
        <p:spPr>
          <a:xfrm>
            <a:off x="5751655" y="1521414"/>
            <a:ext cx="2011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  <a:latin typeface="Goudy Old Style" pitchFamily="18" charset="0"/>
                <a:ea typeface="IBM Plex Sans"/>
                <a:cs typeface="IBM Plex Sans"/>
                <a:sym typeface="IBM Plex Sans"/>
              </a:rPr>
              <a:t>Patch Management</a:t>
            </a:r>
            <a:endParaRPr sz="1800" b="1" dirty="0">
              <a:solidFill>
                <a:schemeClr val="accent3"/>
              </a:solidFill>
              <a:latin typeface="Goudy Old Style" pitchFamily="18" charset="0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3130" name="Google Shape;3130;p71"/>
          <p:cNvGrpSpPr/>
          <p:nvPr/>
        </p:nvGrpSpPr>
        <p:grpSpPr>
          <a:xfrm rot="-576163">
            <a:off x="4177038" y="2373179"/>
            <a:ext cx="713960" cy="995747"/>
            <a:chOff x="-4256621" y="-1012012"/>
            <a:chExt cx="637237" cy="888743"/>
          </a:xfrm>
        </p:grpSpPr>
        <p:sp>
          <p:nvSpPr>
            <p:cNvPr id="3131" name="Google Shape;3131;p71"/>
            <p:cNvSpPr/>
            <p:nvPr/>
          </p:nvSpPr>
          <p:spPr>
            <a:xfrm flipH="1">
              <a:off x="-4126240" y="-1012012"/>
              <a:ext cx="475683" cy="570018"/>
            </a:xfrm>
            <a:custGeom>
              <a:avLst/>
              <a:gdLst/>
              <a:ahLst/>
              <a:cxnLst/>
              <a:rect l="l" t="t" r="r" b="b"/>
              <a:pathLst>
                <a:path w="19121" h="22913" extrusionOk="0">
                  <a:moveTo>
                    <a:pt x="9910" y="2842"/>
                  </a:moveTo>
                  <a:cubicBezTo>
                    <a:pt x="12108" y="2842"/>
                    <a:pt x="13998" y="4404"/>
                    <a:pt x="14368" y="6658"/>
                  </a:cubicBezTo>
                  <a:lnTo>
                    <a:pt x="15653" y="14462"/>
                  </a:lnTo>
                  <a:cubicBezTo>
                    <a:pt x="16066" y="16973"/>
                    <a:pt x="14414" y="19278"/>
                    <a:pt x="11901" y="19689"/>
                  </a:cubicBezTo>
                  <a:lnTo>
                    <a:pt x="9981" y="20006"/>
                  </a:lnTo>
                  <a:cubicBezTo>
                    <a:pt x="9722" y="20049"/>
                    <a:pt x="9466" y="20070"/>
                    <a:pt x="9213" y="20070"/>
                  </a:cubicBezTo>
                  <a:cubicBezTo>
                    <a:pt x="7015" y="20070"/>
                    <a:pt x="5122" y="18507"/>
                    <a:pt x="4752" y="16255"/>
                  </a:cubicBezTo>
                  <a:lnTo>
                    <a:pt x="3469" y="8451"/>
                  </a:lnTo>
                  <a:cubicBezTo>
                    <a:pt x="3056" y="5940"/>
                    <a:pt x="4707" y="3636"/>
                    <a:pt x="7218" y="3221"/>
                  </a:cubicBezTo>
                  <a:lnTo>
                    <a:pt x="9138" y="2906"/>
                  </a:lnTo>
                  <a:cubicBezTo>
                    <a:pt x="9398" y="2863"/>
                    <a:pt x="9656" y="2842"/>
                    <a:pt x="9910" y="2842"/>
                  </a:cubicBezTo>
                  <a:close/>
                  <a:moveTo>
                    <a:pt x="9877" y="0"/>
                  </a:moveTo>
                  <a:cubicBezTo>
                    <a:pt x="9481" y="0"/>
                    <a:pt x="9080" y="32"/>
                    <a:pt x="8677" y="98"/>
                  </a:cubicBezTo>
                  <a:lnTo>
                    <a:pt x="6757" y="416"/>
                  </a:lnTo>
                  <a:cubicBezTo>
                    <a:pt x="2738" y="1079"/>
                    <a:pt x="1" y="4896"/>
                    <a:pt x="661" y="8914"/>
                  </a:cubicBezTo>
                  <a:lnTo>
                    <a:pt x="1944" y="16716"/>
                  </a:lnTo>
                  <a:cubicBezTo>
                    <a:pt x="2540" y="20332"/>
                    <a:pt x="5690" y="22912"/>
                    <a:pt x="9243" y="22912"/>
                  </a:cubicBezTo>
                  <a:cubicBezTo>
                    <a:pt x="9639" y="22912"/>
                    <a:pt x="10040" y="22880"/>
                    <a:pt x="10443" y="22814"/>
                  </a:cubicBezTo>
                  <a:lnTo>
                    <a:pt x="12363" y="22496"/>
                  </a:lnTo>
                  <a:cubicBezTo>
                    <a:pt x="16381" y="21836"/>
                    <a:pt x="19121" y="18016"/>
                    <a:pt x="18458" y="13998"/>
                  </a:cubicBezTo>
                  <a:lnTo>
                    <a:pt x="17175" y="6196"/>
                  </a:lnTo>
                  <a:cubicBezTo>
                    <a:pt x="16579" y="2580"/>
                    <a:pt x="13429" y="0"/>
                    <a:pt x="9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1"/>
            <p:cNvSpPr/>
            <p:nvPr/>
          </p:nvSpPr>
          <p:spPr>
            <a:xfrm flipH="1">
              <a:off x="-4256621" y="-728115"/>
              <a:ext cx="637237" cy="604847"/>
            </a:xfrm>
            <a:custGeom>
              <a:avLst/>
              <a:gdLst/>
              <a:ahLst/>
              <a:cxnLst/>
              <a:rect l="l" t="t" r="r" b="b"/>
              <a:pathLst>
                <a:path w="25615" h="24313" extrusionOk="0">
                  <a:moveTo>
                    <a:pt x="20546" y="1"/>
                  </a:moveTo>
                  <a:cubicBezTo>
                    <a:pt x="20433" y="1"/>
                    <a:pt x="20318" y="10"/>
                    <a:pt x="20202" y="29"/>
                  </a:cubicBezTo>
                  <a:lnTo>
                    <a:pt x="1914" y="3038"/>
                  </a:lnTo>
                  <a:cubicBezTo>
                    <a:pt x="773" y="3226"/>
                    <a:pt x="0" y="4304"/>
                    <a:pt x="189" y="5445"/>
                  </a:cubicBezTo>
                  <a:lnTo>
                    <a:pt x="3004" y="22558"/>
                  </a:lnTo>
                  <a:cubicBezTo>
                    <a:pt x="3174" y="23584"/>
                    <a:pt x="4062" y="24312"/>
                    <a:pt x="5068" y="24312"/>
                  </a:cubicBezTo>
                  <a:cubicBezTo>
                    <a:pt x="5181" y="24312"/>
                    <a:pt x="5296" y="24303"/>
                    <a:pt x="5412" y="24284"/>
                  </a:cubicBezTo>
                  <a:lnTo>
                    <a:pt x="23700" y="21273"/>
                  </a:lnTo>
                  <a:cubicBezTo>
                    <a:pt x="24841" y="21087"/>
                    <a:pt x="25614" y="20009"/>
                    <a:pt x="25426" y="18868"/>
                  </a:cubicBezTo>
                  <a:lnTo>
                    <a:pt x="22610" y="1755"/>
                  </a:lnTo>
                  <a:cubicBezTo>
                    <a:pt x="22440" y="729"/>
                    <a:pt x="21553" y="1"/>
                    <a:pt x="20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1"/>
            <p:cNvSpPr/>
            <p:nvPr/>
          </p:nvSpPr>
          <p:spPr>
            <a:xfrm flipH="1">
              <a:off x="-3990046" y="-524230"/>
              <a:ext cx="117521" cy="196657"/>
            </a:xfrm>
            <a:custGeom>
              <a:avLst/>
              <a:gdLst/>
              <a:ahLst/>
              <a:cxnLst/>
              <a:rect l="l" t="t" r="r" b="b"/>
              <a:pathLst>
                <a:path w="4724" h="7905" extrusionOk="0">
                  <a:moveTo>
                    <a:pt x="2341" y="0"/>
                  </a:moveTo>
                  <a:cubicBezTo>
                    <a:pt x="2223" y="0"/>
                    <a:pt x="2104" y="10"/>
                    <a:pt x="1984" y="30"/>
                  </a:cubicBezTo>
                  <a:lnTo>
                    <a:pt x="1986" y="30"/>
                  </a:lnTo>
                  <a:cubicBezTo>
                    <a:pt x="803" y="225"/>
                    <a:pt x="0" y="1340"/>
                    <a:pt x="197" y="2524"/>
                  </a:cubicBezTo>
                  <a:cubicBezTo>
                    <a:pt x="326" y="3309"/>
                    <a:pt x="879" y="3962"/>
                    <a:pt x="1633" y="4220"/>
                  </a:cubicBezTo>
                  <a:cubicBezTo>
                    <a:pt x="1635" y="4239"/>
                    <a:pt x="1635" y="4260"/>
                    <a:pt x="1639" y="4281"/>
                  </a:cubicBezTo>
                  <a:lnTo>
                    <a:pt x="2052" y="6786"/>
                  </a:lnTo>
                  <a:cubicBezTo>
                    <a:pt x="2157" y="7435"/>
                    <a:pt x="2628" y="7905"/>
                    <a:pt x="3142" y="7905"/>
                  </a:cubicBezTo>
                  <a:cubicBezTo>
                    <a:pt x="3188" y="7905"/>
                    <a:pt x="3234" y="7901"/>
                    <a:pt x="3280" y="7893"/>
                  </a:cubicBezTo>
                  <a:cubicBezTo>
                    <a:pt x="3843" y="7800"/>
                    <a:pt x="4205" y="7156"/>
                    <a:pt x="4089" y="6451"/>
                  </a:cubicBezTo>
                  <a:lnTo>
                    <a:pt x="3676" y="3945"/>
                  </a:lnTo>
                  <a:cubicBezTo>
                    <a:pt x="3672" y="3923"/>
                    <a:pt x="3665" y="3904"/>
                    <a:pt x="3663" y="3885"/>
                  </a:cubicBezTo>
                  <a:cubicBezTo>
                    <a:pt x="4451" y="3278"/>
                    <a:pt x="4724" y="2215"/>
                    <a:pt x="4326" y="1302"/>
                  </a:cubicBezTo>
                  <a:cubicBezTo>
                    <a:pt x="3978" y="503"/>
                    <a:pt x="3191" y="0"/>
                    <a:pt x="2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7"/>
          <p:cNvSpPr txBox="1">
            <a:spLocks noGrp="1"/>
          </p:cNvSpPr>
          <p:nvPr>
            <p:ph type="body" idx="1"/>
          </p:nvPr>
        </p:nvSpPr>
        <p:spPr>
          <a:xfrm>
            <a:off x="4572000" y="1602750"/>
            <a:ext cx="3866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Patch </a:t>
            </a:r>
            <a:r>
              <a:rPr lang="fr-FR" sz="14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Managment</a:t>
            </a: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Regulary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update and patch software, operating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Network Segmentation: 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Isolating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sensitive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and data.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14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4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Firewalls: 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Employ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firewalls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threat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Content and Email </a:t>
            </a:r>
            <a:r>
              <a:rPr lang="fr-FR" sz="14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block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malicious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attachments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links and spam.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1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User Education  and Training: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Educate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about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best  practices and encourage a culture of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awareness</a:t>
            </a:r>
            <a:r>
              <a:rPr lang="fr-FR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14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" name="Google Shape;1332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oudy Old Style" pitchFamily="18" charset="0"/>
              </a:rPr>
              <a:t>Prevention</a:t>
            </a:r>
            <a:endParaRPr dirty="0">
              <a:latin typeface="Goudy Old Style" pitchFamily="18" charset="0"/>
            </a:endParaRPr>
          </a:p>
        </p:txBody>
      </p:sp>
      <p:grpSp>
        <p:nvGrpSpPr>
          <p:cNvPr id="1333" name="Google Shape;1333;p47"/>
          <p:cNvGrpSpPr/>
          <p:nvPr/>
        </p:nvGrpSpPr>
        <p:grpSpPr>
          <a:xfrm>
            <a:off x="713253" y="1411597"/>
            <a:ext cx="3620819" cy="3367931"/>
            <a:chOff x="713069" y="1335193"/>
            <a:chExt cx="3620819" cy="3367931"/>
          </a:xfrm>
        </p:grpSpPr>
        <p:grpSp>
          <p:nvGrpSpPr>
            <p:cNvPr id="1334" name="Google Shape;1334;p47"/>
            <p:cNvGrpSpPr/>
            <p:nvPr/>
          </p:nvGrpSpPr>
          <p:grpSpPr>
            <a:xfrm>
              <a:off x="1237049" y="1335193"/>
              <a:ext cx="1190638" cy="1191169"/>
              <a:chOff x="369195" y="1138234"/>
              <a:chExt cx="1250276" cy="1250833"/>
            </a:xfrm>
          </p:grpSpPr>
          <p:sp>
            <p:nvSpPr>
              <p:cNvPr id="1335" name="Google Shape;1335;p47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47"/>
            <p:cNvGrpSpPr/>
            <p:nvPr/>
          </p:nvGrpSpPr>
          <p:grpSpPr>
            <a:xfrm>
              <a:off x="3065908" y="3416430"/>
              <a:ext cx="671898" cy="672198"/>
              <a:chOff x="369195" y="1138234"/>
              <a:chExt cx="1250276" cy="1250833"/>
            </a:xfrm>
          </p:grpSpPr>
          <p:sp>
            <p:nvSpPr>
              <p:cNvPr id="1345" name="Google Shape;1345;p47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7"/>
            <p:cNvGrpSpPr/>
            <p:nvPr/>
          </p:nvGrpSpPr>
          <p:grpSpPr>
            <a:xfrm flipH="1">
              <a:off x="713069" y="1476759"/>
              <a:ext cx="3620819" cy="3226365"/>
              <a:chOff x="1484725" y="811000"/>
              <a:chExt cx="4756725" cy="4238525"/>
            </a:xfrm>
          </p:grpSpPr>
          <p:sp>
            <p:nvSpPr>
              <p:cNvPr id="1355" name="Google Shape;1355;p47"/>
              <p:cNvSpPr/>
              <p:nvPr/>
            </p:nvSpPr>
            <p:spPr>
              <a:xfrm>
                <a:off x="2524800" y="1592125"/>
                <a:ext cx="2568225" cy="2568225"/>
              </a:xfrm>
              <a:custGeom>
                <a:avLst/>
                <a:gdLst/>
                <a:ahLst/>
                <a:cxnLst/>
                <a:rect l="l" t="t" r="r" b="b"/>
                <a:pathLst>
                  <a:path w="102729" h="102729" extrusionOk="0">
                    <a:moveTo>
                      <a:pt x="51364" y="0"/>
                    </a:moveTo>
                    <a:cubicBezTo>
                      <a:pt x="37741" y="0"/>
                      <a:pt x="24676" y="5412"/>
                      <a:pt x="15043" y="15045"/>
                    </a:cubicBezTo>
                    <a:cubicBezTo>
                      <a:pt x="5412" y="24676"/>
                      <a:pt x="0" y="37741"/>
                      <a:pt x="0" y="51366"/>
                    </a:cubicBezTo>
                    <a:cubicBezTo>
                      <a:pt x="0" y="64988"/>
                      <a:pt x="5412" y="78053"/>
                      <a:pt x="15043" y="87684"/>
                    </a:cubicBezTo>
                    <a:cubicBezTo>
                      <a:pt x="24676" y="97317"/>
                      <a:pt x="37741" y="102729"/>
                      <a:pt x="51364" y="102729"/>
                    </a:cubicBezTo>
                    <a:cubicBezTo>
                      <a:pt x="64986" y="102729"/>
                      <a:pt x="78051" y="97317"/>
                      <a:pt x="87684" y="87684"/>
                    </a:cubicBezTo>
                    <a:cubicBezTo>
                      <a:pt x="97317" y="78053"/>
                      <a:pt x="102729" y="64988"/>
                      <a:pt x="102729" y="51366"/>
                    </a:cubicBezTo>
                    <a:cubicBezTo>
                      <a:pt x="102729" y="37741"/>
                      <a:pt x="97317" y="24676"/>
                      <a:pt x="87684" y="15045"/>
                    </a:cubicBezTo>
                    <a:cubicBezTo>
                      <a:pt x="78051" y="5412"/>
                      <a:pt x="64986" y="0"/>
                      <a:pt x="51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3079725" y="1586875"/>
                <a:ext cx="1458350" cy="2578725"/>
              </a:xfrm>
              <a:custGeom>
                <a:avLst/>
                <a:gdLst/>
                <a:ahLst/>
                <a:cxnLst/>
                <a:rect l="l" t="t" r="r" b="b"/>
                <a:pathLst>
                  <a:path w="58334" h="103149" extrusionOk="0">
                    <a:moveTo>
                      <a:pt x="29167" y="420"/>
                    </a:moveTo>
                    <a:cubicBezTo>
                      <a:pt x="45018" y="420"/>
                      <a:pt x="57914" y="23368"/>
                      <a:pt x="57914" y="51576"/>
                    </a:cubicBezTo>
                    <a:cubicBezTo>
                      <a:pt x="57914" y="79781"/>
                      <a:pt x="45018" y="102729"/>
                      <a:pt x="29167" y="102729"/>
                    </a:cubicBezTo>
                    <a:cubicBezTo>
                      <a:pt x="13315" y="102729"/>
                      <a:pt x="419" y="79781"/>
                      <a:pt x="419" y="51576"/>
                    </a:cubicBezTo>
                    <a:cubicBezTo>
                      <a:pt x="419" y="23368"/>
                      <a:pt x="13315" y="420"/>
                      <a:pt x="29167" y="420"/>
                    </a:cubicBezTo>
                    <a:close/>
                    <a:moveTo>
                      <a:pt x="29167" y="1"/>
                    </a:moveTo>
                    <a:cubicBezTo>
                      <a:pt x="13084" y="1"/>
                      <a:pt x="0" y="23137"/>
                      <a:pt x="0" y="51576"/>
                    </a:cubicBezTo>
                    <a:cubicBezTo>
                      <a:pt x="0" y="80014"/>
                      <a:pt x="13084" y="103148"/>
                      <a:pt x="29167" y="103148"/>
                    </a:cubicBezTo>
                    <a:cubicBezTo>
                      <a:pt x="45249" y="103148"/>
                      <a:pt x="58333" y="80012"/>
                      <a:pt x="58333" y="51576"/>
                    </a:cubicBezTo>
                    <a:cubicBezTo>
                      <a:pt x="58333" y="23137"/>
                      <a:pt x="45249" y="1"/>
                      <a:pt x="29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2519500" y="2035400"/>
                <a:ext cx="2578775" cy="1681675"/>
              </a:xfrm>
              <a:custGeom>
                <a:avLst/>
                <a:gdLst/>
                <a:ahLst/>
                <a:cxnLst/>
                <a:rect l="l" t="t" r="r" b="b"/>
                <a:pathLst>
                  <a:path w="103151" h="67267" extrusionOk="0">
                    <a:moveTo>
                      <a:pt x="51576" y="420"/>
                    </a:moveTo>
                    <a:cubicBezTo>
                      <a:pt x="79783" y="420"/>
                      <a:pt x="102731" y="15321"/>
                      <a:pt x="102731" y="33635"/>
                    </a:cubicBezTo>
                    <a:cubicBezTo>
                      <a:pt x="102731" y="51948"/>
                      <a:pt x="79783" y="66847"/>
                      <a:pt x="51576" y="66847"/>
                    </a:cubicBezTo>
                    <a:cubicBezTo>
                      <a:pt x="23368" y="66847"/>
                      <a:pt x="420" y="51948"/>
                      <a:pt x="420" y="33635"/>
                    </a:cubicBezTo>
                    <a:cubicBezTo>
                      <a:pt x="420" y="15321"/>
                      <a:pt x="23368" y="420"/>
                      <a:pt x="51576" y="420"/>
                    </a:cubicBezTo>
                    <a:close/>
                    <a:moveTo>
                      <a:pt x="51576" y="1"/>
                    </a:moveTo>
                    <a:cubicBezTo>
                      <a:pt x="23137" y="1"/>
                      <a:pt x="1" y="15088"/>
                      <a:pt x="1" y="33635"/>
                    </a:cubicBezTo>
                    <a:cubicBezTo>
                      <a:pt x="1" y="52179"/>
                      <a:pt x="23137" y="67266"/>
                      <a:pt x="51576" y="67266"/>
                    </a:cubicBezTo>
                    <a:cubicBezTo>
                      <a:pt x="80014" y="67266"/>
                      <a:pt x="103150" y="52179"/>
                      <a:pt x="103150" y="33635"/>
                    </a:cubicBezTo>
                    <a:cubicBezTo>
                      <a:pt x="103150" y="15088"/>
                      <a:pt x="80014" y="1"/>
                      <a:pt x="515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2524750" y="2871000"/>
                <a:ext cx="25649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02596" h="419" extrusionOk="0">
                    <a:moveTo>
                      <a:pt x="0" y="1"/>
                    </a:moveTo>
                    <a:lnTo>
                      <a:pt x="0" y="418"/>
                    </a:lnTo>
                    <a:lnTo>
                      <a:pt x="102595" y="418"/>
                    </a:lnTo>
                    <a:lnTo>
                      <a:pt x="10259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3803625" y="1592125"/>
                <a:ext cx="10525" cy="256822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02729" extrusionOk="0">
                    <a:moveTo>
                      <a:pt x="1" y="0"/>
                    </a:moveTo>
                    <a:lnTo>
                      <a:pt x="1" y="102729"/>
                    </a:lnTo>
                    <a:lnTo>
                      <a:pt x="420" y="10272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5155950" y="2327975"/>
                <a:ext cx="851175" cy="3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7" h="15370" extrusionOk="0">
                    <a:moveTo>
                      <a:pt x="12076" y="1"/>
                    </a:moveTo>
                    <a:cubicBezTo>
                      <a:pt x="8359" y="1"/>
                      <a:pt x="4589" y="859"/>
                      <a:pt x="1059" y="2669"/>
                    </a:cubicBezTo>
                    <a:lnTo>
                      <a:pt x="1059" y="2667"/>
                    </a:lnTo>
                    <a:cubicBezTo>
                      <a:pt x="303" y="3042"/>
                      <a:pt x="0" y="3965"/>
                      <a:pt x="386" y="4717"/>
                    </a:cubicBezTo>
                    <a:cubicBezTo>
                      <a:pt x="653" y="5242"/>
                      <a:pt x="1186" y="5543"/>
                      <a:pt x="1737" y="5543"/>
                    </a:cubicBezTo>
                    <a:cubicBezTo>
                      <a:pt x="1975" y="5543"/>
                      <a:pt x="2216" y="5487"/>
                      <a:pt x="2441" y="5369"/>
                    </a:cubicBezTo>
                    <a:cubicBezTo>
                      <a:pt x="5547" y="3776"/>
                      <a:pt x="8858" y="3020"/>
                      <a:pt x="12118" y="3020"/>
                    </a:cubicBezTo>
                    <a:cubicBezTo>
                      <a:pt x="19808" y="3020"/>
                      <a:pt x="27215" y="7222"/>
                      <a:pt x="30971" y="14545"/>
                    </a:cubicBezTo>
                    <a:cubicBezTo>
                      <a:pt x="31239" y="15069"/>
                      <a:pt x="31769" y="15370"/>
                      <a:pt x="32320" y="15370"/>
                    </a:cubicBezTo>
                    <a:cubicBezTo>
                      <a:pt x="32552" y="15370"/>
                      <a:pt x="32788" y="15316"/>
                      <a:pt x="33009" y="15203"/>
                    </a:cubicBezTo>
                    <a:cubicBezTo>
                      <a:pt x="33753" y="14822"/>
                      <a:pt x="34047" y="13909"/>
                      <a:pt x="33666" y="13166"/>
                    </a:cubicBezTo>
                    <a:cubicBezTo>
                      <a:pt x="30617" y="7223"/>
                      <a:pt x="25436" y="3074"/>
                      <a:pt x="19531" y="1172"/>
                    </a:cubicBezTo>
                    <a:lnTo>
                      <a:pt x="19531" y="1172"/>
                    </a:lnTo>
                    <a:lnTo>
                      <a:pt x="19533" y="1175"/>
                    </a:lnTo>
                    <a:cubicBezTo>
                      <a:pt x="17135" y="402"/>
                      <a:pt x="14618" y="1"/>
                      <a:pt x="120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5227500" y="2483625"/>
                <a:ext cx="641075" cy="299400"/>
              </a:xfrm>
              <a:custGeom>
                <a:avLst/>
                <a:gdLst/>
                <a:ahLst/>
                <a:cxnLst/>
                <a:rect l="l" t="t" r="r" b="b"/>
                <a:pathLst>
                  <a:path w="25643" h="11976" extrusionOk="0">
                    <a:moveTo>
                      <a:pt x="9223" y="1"/>
                    </a:moveTo>
                    <a:cubicBezTo>
                      <a:pt x="6461" y="1"/>
                      <a:pt x="3659" y="638"/>
                      <a:pt x="1038" y="1982"/>
                    </a:cubicBezTo>
                    <a:cubicBezTo>
                      <a:pt x="295" y="2365"/>
                      <a:pt x="1" y="3280"/>
                      <a:pt x="382" y="4023"/>
                    </a:cubicBezTo>
                    <a:cubicBezTo>
                      <a:pt x="651" y="4546"/>
                      <a:pt x="1182" y="4847"/>
                      <a:pt x="1732" y="4847"/>
                    </a:cubicBezTo>
                    <a:cubicBezTo>
                      <a:pt x="1965" y="4847"/>
                      <a:pt x="2202" y="4793"/>
                      <a:pt x="2423" y="4679"/>
                    </a:cubicBezTo>
                    <a:cubicBezTo>
                      <a:pt x="4617" y="3553"/>
                      <a:pt x="6956" y="3019"/>
                      <a:pt x="9259" y="3019"/>
                    </a:cubicBezTo>
                    <a:cubicBezTo>
                      <a:pt x="14689" y="3019"/>
                      <a:pt x="19917" y="5989"/>
                      <a:pt x="22572" y="11164"/>
                    </a:cubicBezTo>
                    <a:cubicBezTo>
                      <a:pt x="22842" y="11680"/>
                      <a:pt x="23369" y="11975"/>
                      <a:pt x="23914" y="11975"/>
                    </a:cubicBezTo>
                    <a:cubicBezTo>
                      <a:pt x="24147" y="11975"/>
                      <a:pt x="24383" y="11921"/>
                      <a:pt x="24605" y="11808"/>
                    </a:cubicBezTo>
                    <a:cubicBezTo>
                      <a:pt x="25346" y="11429"/>
                      <a:pt x="25642" y="10525"/>
                      <a:pt x="25269" y="9780"/>
                    </a:cubicBezTo>
                    <a:cubicBezTo>
                      <a:pt x="23004" y="5367"/>
                      <a:pt x="19153" y="2285"/>
                      <a:pt x="14766" y="872"/>
                    </a:cubicBezTo>
                    <a:cubicBezTo>
                      <a:pt x="12983" y="299"/>
                      <a:pt x="11112" y="1"/>
                      <a:pt x="92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5298525" y="2639425"/>
                <a:ext cx="431625" cy="214750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8590" extrusionOk="0">
                    <a:moveTo>
                      <a:pt x="6391" y="1"/>
                    </a:moveTo>
                    <a:cubicBezTo>
                      <a:pt x="4587" y="1"/>
                      <a:pt x="2757" y="417"/>
                      <a:pt x="1047" y="1295"/>
                    </a:cubicBezTo>
                    <a:lnTo>
                      <a:pt x="1041" y="1293"/>
                    </a:lnTo>
                    <a:cubicBezTo>
                      <a:pt x="295" y="1674"/>
                      <a:pt x="1" y="2588"/>
                      <a:pt x="384" y="3332"/>
                    </a:cubicBezTo>
                    <a:cubicBezTo>
                      <a:pt x="652" y="3856"/>
                      <a:pt x="1184" y="4157"/>
                      <a:pt x="1735" y="4157"/>
                    </a:cubicBezTo>
                    <a:cubicBezTo>
                      <a:pt x="1968" y="4157"/>
                      <a:pt x="2204" y="4103"/>
                      <a:pt x="2425" y="3990"/>
                    </a:cubicBezTo>
                    <a:cubicBezTo>
                      <a:pt x="3673" y="3345"/>
                      <a:pt x="5046" y="3017"/>
                      <a:pt x="6425" y="3017"/>
                    </a:cubicBezTo>
                    <a:cubicBezTo>
                      <a:pt x="7322" y="3017"/>
                      <a:pt x="8222" y="3156"/>
                      <a:pt x="9092" y="3435"/>
                    </a:cubicBezTo>
                    <a:cubicBezTo>
                      <a:pt x="11300" y="4147"/>
                      <a:pt x="13134" y="5707"/>
                      <a:pt x="14188" y="7773"/>
                    </a:cubicBezTo>
                    <a:cubicBezTo>
                      <a:pt x="14459" y="8292"/>
                      <a:pt x="14987" y="8590"/>
                      <a:pt x="15535" y="8590"/>
                    </a:cubicBezTo>
                    <a:cubicBezTo>
                      <a:pt x="15768" y="8590"/>
                      <a:pt x="16004" y="8536"/>
                      <a:pt x="16225" y="8423"/>
                    </a:cubicBezTo>
                    <a:cubicBezTo>
                      <a:pt x="16968" y="8044"/>
                      <a:pt x="17265" y="7136"/>
                      <a:pt x="16890" y="6391"/>
                    </a:cubicBezTo>
                    <a:cubicBezTo>
                      <a:pt x="15410" y="3507"/>
                      <a:pt x="12890" y="1494"/>
                      <a:pt x="10020" y="569"/>
                    </a:cubicBezTo>
                    <a:lnTo>
                      <a:pt x="10020" y="569"/>
                    </a:lnTo>
                    <a:lnTo>
                      <a:pt x="10022" y="573"/>
                    </a:lnTo>
                    <a:cubicBezTo>
                      <a:pt x="8854" y="196"/>
                      <a:pt x="7628" y="1"/>
                      <a:pt x="6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5358825" y="2793375"/>
                <a:ext cx="2247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8036" extrusionOk="0">
                    <a:moveTo>
                      <a:pt x="4507" y="1"/>
                    </a:moveTo>
                    <a:cubicBezTo>
                      <a:pt x="2808" y="1"/>
                      <a:pt x="1230" y="1085"/>
                      <a:pt x="680" y="2790"/>
                    </a:cubicBezTo>
                    <a:cubicBezTo>
                      <a:pt x="0" y="4903"/>
                      <a:pt x="1163" y="7167"/>
                      <a:pt x="3276" y="7848"/>
                    </a:cubicBezTo>
                    <a:cubicBezTo>
                      <a:pt x="3678" y="7975"/>
                      <a:pt x="4084" y="8035"/>
                      <a:pt x="4485" y="8035"/>
                    </a:cubicBezTo>
                    <a:cubicBezTo>
                      <a:pt x="6184" y="8035"/>
                      <a:pt x="7762" y="6948"/>
                      <a:pt x="8310" y="5244"/>
                    </a:cubicBezTo>
                    <a:cubicBezTo>
                      <a:pt x="8988" y="3140"/>
                      <a:pt x="7838" y="885"/>
                      <a:pt x="5738" y="195"/>
                    </a:cubicBezTo>
                    <a:lnTo>
                      <a:pt x="5740" y="195"/>
                    </a:lnTo>
                    <a:cubicBezTo>
                      <a:pt x="5330" y="63"/>
                      <a:pt x="4915" y="1"/>
                      <a:pt x="4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1688915" y="969795"/>
                <a:ext cx="624922" cy="748854"/>
              </a:xfrm>
              <a:custGeom>
                <a:avLst/>
                <a:gdLst/>
                <a:ahLst/>
                <a:cxnLst/>
                <a:rect l="l" t="t" r="r" b="b"/>
                <a:pathLst>
                  <a:path w="19121" h="22913" extrusionOk="0">
                    <a:moveTo>
                      <a:pt x="9910" y="2842"/>
                    </a:moveTo>
                    <a:cubicBezTo>
                      <a:pt x="12108" y="2842"/>
                      <a:pt x="13998" y="4404"/>
                      <a:pt x="14368" y="6658"/>
                    </a:cubicBezTo>
                    <a:lnTo>
                      <a:pt x="15653" y="14462"/>
                    </a:lnTo>
                    <a:cubicBezTo>
                      <a:pt x="16066" y="16973"/>
                      <a:pt x="14414" y="19278"/>
                      <a:pt x="11901" y="19689"/>
                    </a:cubicBezTo>
                    <a:lnTo>
                      <a:pt x="9981" y="20006"/>
                    </a:lnTo>
                    <a:cubicBezTo>
                      <a:pt x="9722" y="20049"/>
                      <a:pt x="9466" y="20070"/>
                      <a:pt x="9213" y="20070"/>
                    </a:cubicBezTo>
                    <a:cubicBezTo>
                      <a:pt x="7015" y="20070"/>
                      <a:pt x="5122" y="18507"/>
                      <a:pt x="4752" y="16255"/>
                    </a:cubicBezTo>
                    <a:lnTo>
                      <a:pt x="3469" y="8451"/>
                    </a:lnTo>
                    <a:cubicBezTo>
                      <a:pt x="3056" y="5940"/>
                      <a:pt x="4707" y="3636"/>
                      <a:pt x="7218" y="3221"/>
                    </a:cubicBezTo>
                    <a:lnTo>
                      <a:pt x="9138" y="2906"/>
                    </a:lnTo>
                    <a:cubicBezTo>
                      <a:pt x="9398" y="2863"/>
                      <a:pt x="9656" y="2842"/>
                      <a:pt x="9910" y="2842"/>
                    </a:cubicBezTo>
                    <a:close/>
                    <a:moveTo>
                      <a:pt x="9877" y="0"/>
                    </a:moveTo>
                    <a:cubicBezTo>
                      <a:pt x="9481" y="0"/>
                      <a:pt x="9080" y="32"/>
                      <a:pt x="8677" y="98"/>
                    </a:cubicBezTo>
                    <a:lnTo>
                      <a:pt x="6757" y="416"/>
                    </a:lnTo>
                    <a:cubicBezTo>
                      <a:pt x="2738" y="1079"/>
                      <a:pt x="1" y="4896"/>
                      <a:pt x="661" y="8914"/>
                    </a:cubicBezTo>
                    <a:lnTo>
                      <a:pt x="1944" y="16716"/>
                    </a:lnTo>
                    <a:cubicBezTo>
                      <a:pt x="2540" y="20332"/>
                      <a:pt x="5690" y="22912"/>
                      <a:pt x="9243" y="22912"/>
                    </a:cubicBezTo>
                    <a:cubicBezTo>
                      <a:pt x="9639" y="22912"/>
                      <a:pt x="10040" y="22880"/>
                      <a:pt x="10443" y="22814"/>
                    </a:cubicBezTo>
                    <a:lnTo>
                      <a:pt x="12363" y="22496"/>
                    </a:lnTo>
                    <a:cubicBezTo>
                      <a:pt x="16381" y="21836"/>
                      <a:pt x="19121" y="18016"/>
                      <a:pt x="18458" y="13998"/>
                    </a:cubicBezTo>
                    <a:lnTo>
                      <a:pt x="17175" y="6196"/>
                    </a:lnTo>
                    <a:cubicBezTo>
                      <a:pt x="16579" y="2580"/>
                      <a:pt x="13429" y="0"/>
                      <a:pt x="9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1647963" y="1342755"/>
                <a:ext cx="837162" cy="794610"/>
              </a:xfrm>
              <a:custGeom>
                <a:avLst/>
                <a:gdLst/>
                <a:ahLst/>
                <a:cxnLst/>
                <a:rect l="l" t="t" r="r" b="b"/>
                <a:pathLst>
                  <a:path w="25615" h="24313" extrusionOk="0">
                    <a:moveTo>
                      <a:pt x="20546" y="1"/>
                    </a:moveTo>
                    <a:cubicBezTo>
                      <a:pt x="20433" y="1"/>
                      <a:pt x="20318" y="10"/>
                      <a:pt x="20202" y="29"/>
                    </a:cubicBezTo>
                    <a:lnTo>
                      <a:pt x="1914" y="3038"/>
                    </a:lnTo>
                    <a:cubicBezTo>
                      <a:pt x="773" y="3226"/>
                      <a:pt x="0" y="4304"/>
                      <a:pt x="189" y="5445"/>
                    </a:cubicBezTo>
                    <a:lnTo>
                      <a:pt x="3004" y="22558"/>
                    </a:lnTo>
                    <a:cubicBezTo>
                      <a:pt x="3174" y="23584"/>
                      <a:pt x="4062" y="24312"/>
                      <a:pt x="5068" y="24312"/>
                    </a:cubicBezTo>
                    <a:cubicBezTo>
                      <a:pt x="5181" y="24312"/>
                      <a:pt x="5296" y="24303"/>
                      <a:pt x="5412" y="24284"/>
                    </a:cubicBezTo>
                    <a:lnTo>
                      <a:pt x="23700" y="21273"/>
                    </a:lnTo>
                    <a:cubicBezTo>
                      <a:pt x="24841" y="21087"/>
                      <a:pt x="25614" y="20009"/>
                      <a:pt x="25426" y="18868"/>
                    </a:cubicBezTo>
                    <a:lnTo>
                      <a:pt x="22610" y="1755"/>
                    </a:lnTo>
                    <a:cubicBezTo>
                      <a:pt x="22440" y="729"/>
                      <a:pt x="21553" y="1"/>
                      <a:pt x="20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1980518" y="1610602"/>
                <a:ext cx="154392" cy="258355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7905" extrusionOk="0">
                    <a:moveTo>
                      <a:pt x="2341" y="0"/>
                    </a:moveTo>
                    <a:cubicBezTo>
                      <a:pt x="2223" y="0"/>
                      <a:pt x="2104" y="10"/>
                      <a:pt x="1984" y="30"/>
                    </a:cubicBezTo>
                    <a:lnTo>
                      <a:pt x="1986" y="30"/>
                    </a:lnTo>
                    <a:cubicBezTo>
                      <a:pt x="803" y="225"/>
                      <a:pt x="0" y="1340"/>
                      <a:pt x="197" y="2524"/>
                    </a:cubicBezTo>
                    <a:cubicBezTo>
                      <a:pt x="326" y="3309"/>
                      <a:pt x="879" y="3962"/>
                      <a:pt x="1633" y="4220"/>
                    </a:cubicBezTo>
                    <a:cubicBezTo>
                      <a:pt x="1635" y="4239"/>
                      <a:pt x="1635" y="4260"/>
                      <a:pt x="1639" y="4281"/>
                    </a:cubicBezTo>
                    <a:lnTo>
                      <a:pt x="2052" y="6786"/>
                    </a:lnTo>
                    <a:cubicBezTo>
                      <a:pt x="2157" y="7435"/>
                      <a:pt x="2628" y="7905"/>
                      <a:pt x="3142" y="7905"/>
                    </a:cubicBezTo>
                    <a:cubicBezTo>
                      <a:pt x="3188" y="7905"/>
                      <a:pt x="3234" y="7901"/>
                      <a:pt x="3280" y="7893"/>
                    </a:cubicBezTo>
                    <a:cubicBezTo>
                      <a:pt x="3843" y="7800"/>
                      <a:pt x="4205" y="7156"/>
                      <a:pt x="4089" y="6451"/>
                    </a:cubicBezTo>
                    <a:lnTo>
                      <a:pt x="3676" y="3945"/>
                    </a:lnTo>
                    <a:cubicBezTo>
                      <a:pt x="3672" y="3923"/>
                      <a:pt x="3665" y="3904"/>
                      <a:pt x="3663" y="3885"/>
                    </a:cubicBezTo>
                    <a:cubicBezTo>
                      <a:pt x="4451" y="3278"/>
                      <a:pt x="4724" y="2215"/>
                      <a:pt x="4326" y="1302"/>
                    </a:cubicBezTo>
                    <a:cubicBezTo>
                      <a:pt x="3978" y="503"/>
                      <a:pt x="3191" y="0"/>
                      <a:pt x="2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4789150" y="3595975"/>
                <a:ext cx="1126375" cy="1001100"/>
              </a:xfrm>
              <a:custGeom>
                <a:avLst/>
                <a:gdLst/>
                <a:ahLst/>
                <a:cxnLst/>
                <a:rect l="l" t="t" r="r" b="b"/>
                <a:pathLst>
                  <a:path w="45055" h="40044" extrusionOk="0">
                    <a:moveTo>
                      <a:pt x="27917" y="1"/>
                    </a:moveTo>
                    <a:cubicBezTo>
                      <a:pt x="22680" y="1"/>
                      <a:pt x="11433" y="2252"/>
                      <a:pt x="11433" y="2252"/>
                    </a:cubicBezTo>
                    <a:cubicBezTo>
                      <a:pt x="10101" y="2398"/>
                      <a:pt x="8691" y="2457"/>
                      <a:pt x="8221" y="3764"/>
                    </a:cubicBezTo>
                    <a:lnTo>
                      <a:pt x="472" y="25293"/>
                    </a:lnTo>
                    <a:cubicBezTo>
                      <a:pt x="0" y="26598"/>
                      <a:pt x="678" y="28037"/>
                      <a:pt x="1984" y="28505"/>
                    </a:cubicBezTo>
                    <a:lnTo>
                      <a:pt x="33623" y="39894"/>
                    </a:lnTo>
                    <a:cubicBezTo>
                      <a:pt x="33905" y="39996"/>
                      <a:pt x="34193" y="40044"/>
                      <a:pt x="34476" y="40044"/>
                    </a:cubicBezTo>
                    <a:cubicBezTo>
                      <a:pt x="35505" y="40044"/>
                      <a:pt x="36470" y="39406"/>
                      <a:pt x="36835" y="38382"/>
                    </a:cubicBezTo>
                    <a:lnTo>
                      <a:pt x="44584" y="16852"/>
                    </a:lnTo>
                    <a:cubicBezTo>
                      <a:pt x="45054" y="15544"/>
                      <a:pt x="44042" y="14637"/>
                      <a:pt x="43072" y="13640"/>
                    </a:cubicBezTo>
                    <a:cubicBezTo>
                      <a:pt x="43072" y="13640"/>
                      <a:pt x="33071" y="1331"/>
                      <a:pt x="30028" y="234"/>
                    </a:cubicBezTo>
                    <a:cubicBezTo>
                      <a:pt x="29573" y="70"/>
                      <a:pt x="28838" y="1"/>
                      <a:pt x="27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4940350" y="3506750"/>
                <a:ext cx="938750" cy="799950"/>
              </a:xfrm>
              <a:custGeom>
                <a:avLst/>
                <a:gdLst/>
                <a:ahLst/>
                <a:cxnLst/>
                <a:rect l="l" t="t" r="r" b="b"/>
                <a:pathLst>
                  <a:path w="37550" h="31998" extrusionOk="0">
                    <a:moveTo>
                      <a:pt x="7400" y="1"/>
                    </a:moveTo>
                    <a:lnTo>
                      <a:pt x="1" y="20561"/>
                    </a:lnTo>
                    <a:lnTo>
                      <a:pt x="31780" y="31998"/>
                    </a:lnTo>
                    <a:lnTo>
                      <a:pt x="37549" y="15969"/>
                    </a:lnTo>
                    <a:lnTo>
                      <a:pt x="34496" y="9755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4789150" y="3690050"/>
                <a:ext cx="920900" cy="907025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281" extrusionOk="0">
                    <a:moveTo>
                      <a:pt x="8221" y="1"/>
                    </a:moveTo>
                    <a:lnTo>
                      <a:pt x="472" y="21530"/>
                    </a:lnTo>
                    <a:cubicBezTo>
                      <a:pt x="0" y="22835"/>
                      <a:pt x="678" y="24274"/>
                      <a:pt x="1984" y="24742"/>
                    </a:cubicBezTo>
                    <a:lnTo>
                      <a:pt x="33623" y="36131"/>
                    </a:lnTo>
                    <a:cubicBezTo>
                      <a:pt x="33905" y="36233"/>
                      <a:pt x="34193" y="36281"/>
                      <a:pt x="34476" y="36281"/>
                    </a:cubicBezTo>
                    <a:cubicBezTo>
                      <a:pt x="35505" y="36281"/>
                      <a:pt x="36470" y="35643"/>
                      <a:pt x="36835" y="34619"/>
                    </a:cubicBezTo>
                    <a:lnTo>
                      <a:pt x="82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4789150" y="4017275"/>
                <a:ext cx="1114600" cy="579800"/>
              </a:xfrm>
              <a:custGeom>
                <a:avLst/>
                <a:gdLst/>
                <a:ahLst/>
                <a:cxnLst/>
                <a:rect l="l" t="t" r="r" b="b"/>
                <a:pathLst>
                  <a:path w="44584" h="23192" extrusionOk="0">
                    <a:moveTo>
                      <a:pt x="44584" y="0"/>
                    </a:moveTo>
                    <a:lnTo>
                      <a:pt x="472" y="8441"/>
                    </a:lnTo>
                    <a:cubicBezTo>
                      <a:pt x="0" y="9746"/>
                      <a:pt x="678" y="11185"/>
                      <a:pt x="1984" y="11653"/>
                    </a:cubicBezTo>
                    <a:lnTo>
                      <a:pt x="33625" y="23042"/>
                    </a:lnTo>
                    <a:cubicBezTo>
                      <a:pt x="33907" y="23144"/>
                      <a:pt x="34195" y="23192"/>
                      <a:pt x="34478" y="23192"/>
                    </a:cubicBezTo>
                    <a:cubicBezTo>
                      <a:pt x="35506" y="23192"/>
                      <a:pt x="36470" y="22554"/>
                      <a:pt x="36835" y="21530"/>
                    </a:cubicBezTo>
                    <a:lnTo>
                      <a:pt x="44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5349925" y="4019425"/>
                <a:ext cx="520850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20834" h="4007" extrusionOk="0">
                    <a:moveTo>
                      <a:pt x="20607" y="0"/>
                    </a:moveTo>
                    <a:cubicBezTo>
                      <a:pt x="20595" y="0"/>
                      <a:pt x="20584" y="1"/>
                      <a:pt x="20571" y="3"/>
                    </a:cubicBezTo>
                    <a:lnTo>
                      <a:pt x="183" y="3592"/>
                    </a:lnTo>
                    <a:cubicBezTo>
                      <a:pt x="75" y="3611"/>
                      <a:pt x="1" y="3708"/>
                      <a:pt x="11" y="3816"/>
                    </a:cubicBezTo>
                    <a:cubicBezTo>
                      <a:pt x="20" y="3924"/>
                      <a:pt x="109" y="4007"/>
                      <a:pt x="219" y="4007"/>
                    </a:cubicBezTo>
                    <a:cubicBezTo>
                      <a:pt x="229" y="4007"/>
                      <a:pt x="242" y="4007"/>
                      <a:pt x="255" y="4004"/>
                    </a:cubicBezTo>
                    <a:lnTo>
                      <a:pt x="20643" y="416"/>
                    </a:lnTo>
                    <a:cubicBezTo>
                      <a:pt x="20758" y="395"/>
                      <a:pt x="20834" y="287"/>
                      <a:pt x="20813" y="172"/>
                    </a:cubicBezTo>
                    <a:cubicBezTo>
                      <a:pt x="20796" y="70"/>
                      <a:pt x="20708" y="0"/>
                      <a:pt x="20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4795225" y="4108625"/>
                <a:ext cx="921650" cy="452150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18086" extrusionOk="0">
                    <a:moveTo>
                      <a:pt x="22489" y="0"/>
                    </a:moveTo>
                    <a:lnTo>
                      <a:pt x="187" y="4580"/>
                    </a:lnTo>
                    <a:cubicBezTo>
                      <a:pt x="75" y="4603"/>
                      <a:pt x="1" y="4713"/>
                      <a:pt x="24" y="4828"/>
                    </a:cubicBezTo>
                    <a:cubicBezTo>
                      <a:pt x="44" y="4927"/>
                      <a:pt x="132" y="4995"/>
                      <a:pt x="229" y="4995"/>
                    </a:cubicBezTo>
                    <a:cubicBezTo>
                      <a:pt x="243" y="4995"/>
                      <a:pt x="257" y="4994"/>
                      <a:pt x="272" y="4991"/>
                    </a:cubicBezTo>
                    <a:lnTo>
                      <a:pt x="22324" y="458"/>
                    </a:lnTo>
                    <a:lnTo>
                      <a:pt x="36429" y="18005"/>
                    </a:lnTo>
                    <a:cubicBezTo>
                      <a:pt x="36469" y="18054"/>
                      <a:pt x="36529" y="18083"/>
                      <a:pt x="36592" y="18083"/>
                    </a:cubicBezTo>
                    <a:lnTo>
                      <a:pt x="36590" y="18085"/>
                    </a:lnTo>
                    <a:cubicBezTo>
                      <a:pt x="36766" y="18085"/>
                      <a:pt x="36865" y="17882"/>
                      <a:pt x="36755" y="17745"/>
                    </a:cubicBezTo>
                    <a:lnTo>
                      <a:pt x="22570" y="100"/>
                    </a:lnTo>
                    <a:lnTo>
                      <a:pt x="2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5151225" y="3615950"/>
                <a:ext cx="56870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8" h="9071" extrusionOk="0">
                    <a:moveTo>
                      <a:pt x="367" y="0"/>
                    </a:moveTo>
                    <a:lnTo>
                      <a:pt x="1" y="1017"/>
                    </a:lnTo>
                    <a:lnTo>
                      <a:pt x="22382" y="9071"/>
                    </a:lnTo>
                    <a:lnTo>
                      <a:pt x="22748" y="8052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5130475" y="3673650"/>
                <a:ext cx="56865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6" h="9071" extrusionOk="0">
                    <a:moveTo>
                      <a:pt x="365" y="0"/>
                    </a:moveTo>
                    <a:lnTo>
                      <a:pt x="1" y="1019"/>
                    </a:lnTo>
                    <a:lnTo>
                      <a:pt x="22380" y="9070"/>
                    </a:lnTo>
                    <a:lnTo>
                      <a:pt x="22746" y="8054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5109675" y="3731400"/>
                <a:ext cx="56870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8" h="9071" extrusionOk="0">
                    <a:moveTo>
                      <a:pt x="367" y="0"/>
                    </a:moveTo>
                    <a:lnTo>
                      <a:pt x="1" y="1016"/>
                    </a:lnTo>
                    <a:lnTo>
                      <a:pt x="22382" y="9070"/>
                    </a:lnTo>
                    <a:lnTo>
                      <a:pt x="22748" y="8052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5088925" y="3789075"/>
                <a:ext cx="56865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6" h="9071" extrusionOk="0">
                    <a:moveTo>
                      <a:pt x="367" y="1"/>
                    </a:moveTo>
                    <a:lnTo>
                      <a:pt x="1" y="1019"/>
                    </a:lnTo>
                    <a:lnTo>
                      <a:pt x="22380" y="9071"/>
                    </a:lnTo>
                    <a:lnTo>
                      <a:pt x="22746" y="805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5762000" y="3750600"/>
                <a:ext cx="117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684" h="6215" extrusionOk="0">
                    <a:moveTo>
                      <a:pt x="1630" y="1"/>
                    </a:moveTo>
                    <a:lnTo>
                      <a:pt x="0" y="4529"/>
                    </a:lnTo>
                    <a:lnTo>
                      <a:pt x="4683" y="6215"/>
                    </a:lnTo>
                    <a:lnTo>
                      <a:pt x="4683" y="6215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1484725" y="4819950"/>
                <a:ext cx="4756725" cy="229575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9183" extrusionOk="0">
                    <a:moveTo>
                      <a:pt x="290" y="0"/>
                    </a:moveTo>
                    <a:cubicBezTo>
                      <a:pt x="132" y="0"/>
                      <a:pt x="0" y="130"/>
                      <a:pt x="0" y="290"/>
                    </a:cubicBezTo>
                    <a:lnTo>
                      <a:pt x="0" y="8893"/>
                    </a:lnTo>
                    <a:cubicBezTo>
                      <a:pt x="0" y="9054"/>
                      <a:pt x="132" y="9183"/>
                      <a:pt x="290" y="9183"/>
                    </a:cubicBezTo>
                    <a:lnTo>
                      <a:pt x="189979" y="9183"/>
                    </a:lnTo>
                    <a:cubicBezTo>
                      <a:pt x="190140" y="9183"/>
                      <a:pt x="190269" y="9054"/>
                      <a:pt x="190269" y="8893"/>
                    </a:cubicBezTo>
                    <a:lnTo>
                      <a:pt x="190269" y="290"/>
                    </a:lnTo>
                    <a:cubicBezTo>
                      <a:pt x="190269" y="130"/>
                      <a:pt x="190140" y="0"/>
                      <a:pt x="189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3158625" y="1547050"/>
                <a:ext cx="415950" cy="897625"/>
              </a:xfrm>
              <a:custGeom>
                <a:avLst/>
                <a:gdLst/>
                <a:ahLst/>
                <a:cxnLst/>
                <a:rect l="l" t="t" r="r" b="b"/>
                <a:pathLst>
                  <a:path w="16638" h="35905" extrusionOk="0">
                    <a:moveTo>
                      <a:pt x="16415" y="1"/>
                    </a:moveTo>
                    <a:cubicBezTo>
                      <a:pt x="15788" y="1"/>
                      <a:pt x="13897" y="207"/>
                      <a:pt x="11493" y="2400"/>
                    </a:cubicBezTo>
                    <a:cubicBezTo>
                      <a:pt x="8533" y="5100"/>
                      <a:pt x="3505" y="23100"/>
                      <a:pt x="3083" y="24118"/>
                    </a:cubicBezTo>
                    <a:cubicBezTo>
                      <a:pt x="2664" y="25137"/>
                      <a:pt x="987" y="24859"/>
                      <a:pt x="494" y="26598"/>
                    </a:cubicBezTo>
                    <a:cubicBezTo>
                      <a:pt x="1" y="28336"/>
                      <a:pt x="617" y="31505"/>
                      <a:pt x="1320" y="32907"/>
                    </a:cubicBezTo>
                    <a:cubicBezTo>
                      <a:pt x="1928" y="34119"/>
                      <a:pt x="2404" y="35905"/>
                      <a:pt x="4338" y="35905"/>
                    </a:cubicBezTo>
                    <a:cubicBezTo>
                      <a:pt x="4638" y="35905"/>
                      <a:pt x="4973" y="35862"/>
                      <a:pt x="5349" y="35767"/>
                    </a:cubicBezTo>
                    <a:cubicBezTo>
                      <a:pt x="8148" y="35064"/>
                      <a:pt x="11607" y="32913"/>
                      <a:pt x="11607" y="32913"/>
                    </a:cubicBezTo>
                    <a:lnTo>
                      <a:pt x="16638" y="12"/>
                    </a:lnTo>
                    <a:cubicBezTo>
                      <a:pt x="16638" y="12"/>
                      <a:pt x="16560" y="1"/>
                      <a:pt x="16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3382250" y="3814000"/>
                <a:ext cx="1001150" cy="541100"/>
              </a:xfrm>
              <a:custGeom>
                <a:avLst/>
                <a:gdLst/>
                <a:ahLst/>
                <a:cxnLst/>
                <a:rect l="l" t="t" r="r" b="b"/>
                <a:pathLst>
                  <a:path w="40046" h="21644" extrusionOk="0">
                    <a:moveTo>
                      <a:pt x="22098" y="1"/>
                    </a:moveTo>
                    <a:cubicBezTo>
                      <a:pt x="15710" y="1"/>
                      <a:pt x="8101" y="3259"/>
                      <a:pt x="1" y="12169"/>
                    </a:cubicBezTo>
                    <a:cubicBezTo>
                      <a:pt x="4797" y="20201"/>
                      <a:pt x="15923" y="21644"/>
                      <a:pt x="23135" y="21644"/>
                    </a:cubicBezTo>
                    <a:cubicBezTo>
                      <a:pt x="25703" y="21644"/>
                      <a:pt x="27775" y="21461"/>
                      <a:pt x="28888" y="21328"/>
                    </a:cubicBezTo>
                    <a:cubicBezTo>
                      <a:pt x="33127" y="20819"/>
                      <a:pt x="40046" y="16123"/>
                      <a:pt x="38644" y="10087"/>
                    </a:cubicBezTo>
                    <a:cubicBezTo>
                      <a:pt x="35780" y="4778"/>
                      <a:pt x="29833" y="1"/>
                      <a:pt x="22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987825" y="4740125"/>
                <a:ext cx="531400" cy="220800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8832" extrusionOk="0">
                    <a:moveTo>
                      <a:pt x="16615" y="1"/>
                    </a:moveTo>
                    <a:cubicBezTo>
                      <a:pt x="15239" y="1"/>
                      <a:pt x="14088" y="35"/>
                      <a:pt x="14088" y="35"/>
                    </a:cubicBezTo>
                    <a:cubicBezTo>
                      <a:pt x="14088" y="35"/>
                      <a:pt x="667" y="4235"/>
                      <a:pt x="335" y="6414"/>
                    </a:cubicBezTo>
                    <a:cubicBezTo>
                      <a:pt x="1" y="8592"/>
                      <a:pt x="70" y="8832"/>
                      <a:pt x="70" y="8832"/>
                    </a:cubicBezTo>
                    <a:lnTo>
                      <a:pt x="21255" y="8832"/>
                    </a:lnTo>
                    <a:cubicBezTo>
                      <a:pt x="21255" y="8832"/>
                      <a:pt x="20639" y="2158"/>
                      <a:pt x="18892" y="41"/>
                    </a:cubicBezTo>
                    <a:cubicBezTo>
                      <a:pt x="18165" y="10"/>
                      <a:pt x="17357" y="1"/>
                      <a:pt x="16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3283025" y="3915475"/>
                <a:ext cx="286525" cy="859875"/>
              </a:xfrm>
              <a:custGeom>
                <a:avLst/>
                <a:gdLst/>
                <a:ahLst/>
                <a:cxnLst/>
                <a:rect l="l" t="t" r="r" b="b"/>
                <a:pathLst>
                  <a:path w="11461" h="34395" extrusionOk="0">
                    <a:moveTo>
                      <a:pt x="0" y="1"/>
                    </a:moveTo>
                    <a:lnTo>
                      <a:pt x="1707" y="33704"/>
                    </a:lnTo>
                    <a:cubicBezTo>
                      <a:pt x="1707" y="33703"/>
                      <a:pt x="1709" y="33702"/>
                      <a:pt x="1712" y="33702"/>
                    </a:cubicBezTo>
                    <a:cubicBezTo>
                      <a:pt x="1815" y="33702"/>
                      <a:pt x="3387" y="34394"/>
                      <a:pt x="5796" y="34394"/>
                    </a:cubicBezTo>
                    <a:cubicBezTo>
                      <a:pt x="6285" y="34394"/>
                      <a:pt x="6807" y="34366"/>
                      <a:pt x="7360" y="34297"/>
                    </a:cubicBezTo>
                    <a:cubicBezTo>
                      <a:pt x="7328" y="25278"/>
                      <a:pt x="11461" y="8618"/>
                      <a:pt x="11461" y="861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3735525" y="4740175"/>
                <a:ext cx="387300" cy="229000"/>
              </a:xfrm>
              <a:custGeom>
                <a:avLst/>
                <a:gdLst/>
                <a:ahLst/>
                <a:cxnLst/>
                <a:rect l="l" t="t" r="r" b="b"/>
                <a:pathLst>
                  <a:path w="15492" h="9160" extrusionOk="0">
                    <a:moveTo>
                      <a:pt x="12022" y="1"/>
                    </a:moveTo>
                    <a:cubicBezTo>
                      <a:pt x="7904" y="132"/>
                      <a:pt x="5867" y="894"/>
                      <a:pt x="5867" y="894"/>
                    </a:cubicBezTo>
                    <a:cubicBezTo>
                      <a:pt x="5867" y="894"/>
                      <a:pt x="5113" y="2903"/>
                      <a:pt x="4516" y="3596"/>
                    </a:cubicBezTo>
                    <a:cubicBezTo>
                      <a:pt x="3919" y="4290"/>
                      <a:pt x="0" y="5935"/>
                      <a:pt x="104" y="9160"/>
                    </a:cubicBezTo>
                    <a:lnTo>
                      <a:pt x="15492" y="9160"/>
                    </a:lnTo>
                    <a:cubicBezTo>
                      <a:pt x="15492" y="9160"/>
                      <a:pt x="14876" y="3433"/>
                      <a:pt x="1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3801675" y="3902450"/>
                <a:ext cx="325750" cy="879475"/>
              </a:xfrm>
              <a:custGeom>
                <a:avLst/>
                <a:gdLst/>
                <a:ahLst/>
                <a:cxnLst/>
                <a:rect l="l" t="t" r="r" b="b"/>
                <a:pathLst>
                  <a:path w="13030" h="35179" extrusionOk="0">
                    <a:moveTo>
                      <a:pt x="10074" y="1"/>
                    </a:moveTo>
                    <a:cubicBezTo>
                      <a:pt x="5171" y="664"/>
                      <a:pt x="1" y="4227"/>
                      <a:pt x="1" y="4227"/>
                    </a:cubicBezTo>
                    <a:lnTo>
                      <a:pt x="3100" y="35178"/>
                    </a:lnTo>
                    <a:cubicBezTo>
                      <a:pt x="3188" y="34344"/>
                      <a:pt x="4943" y="33922"/>
                      <a:pt x="6823" y="33922"/>
                    </a:cubicBezTo>
                    <a:cubicBezTo>
                      <a:pt x="7749" y="33922"/>
                      <a:pt x="8704" y="34024"/>
                      <a:pt x="9507" y="34230"/>
                    </a:cubicBezTo>
                    <a:cubicBezTo>
                      <a:pt x="8632" y="23574"/>
                      <a:pt x="13030" y="9791"/>
                      <a:pt x="10074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3204375" y="2483625"/>
                <a:ext cx="1144000" cy="1860650"/>
              </a:xfrm>
              <a:custGeom>
                <a:avLst/>
                <a:gdLst/>
                <a:ahLst/>
                <a:cxnLst/>
                <a:rect l="l" t="t" r="r" b="b"/>
                <a:pathLst>
                  <a:path w="45760" h="74426" extrusionOk="0">
                    <a:moveTo>
                      <a:pt x="30795" y="0"/>
                    </a:moveTo>
                    <a:lnTo>
                      <a:pt x="5227" y="2329"/>
                    </a:lnTo>
                    <a:cubicBezTo>
                      <a:pt x="5227" y="2329"/>
                      <a:pt x="3582" y="11833"/>
                      <a:pt x="3036" y="19629"/>
                    </a:cubicBezTo>
                    <a:cubicBezTo>
                      <a:pt x="2602" y="25800"/>
                      <a:pt x="0" y="63321"/>
                      <a:pt x="0" y="63321"/>
                    </a:cubicBezTo>
                    <a:cubicBezTo>
                      <a:pt x="0" y="63321"/>
                      <a:pt x="3447" y="73943"/>
                      <a:pt x="11736" y="74407"/>
                    </a:cubicBezTo>
                    <a:cubicBezTo>
                      <a:pt x="11954" y="74419"/>
                      <a:pt x="12169" y="74425"/>
                      <a:pt x="12381" y="74425"/>
                    </a:cubicBezTo>
                    <a:cubicBezTo>
                      <a:pt x="20236" y="74425"/>
                      <a:pt x="24178" y="66278"/>
                      <a:pt x="29268" y="63038"/>
                    </a:cubicBezTo>
                    <a:cubicBezTo>
                      <a:pt x="32333" y="61087"/>
                      <a:pt x="35142" y="60427"/>
                      <a:pt x="37539" y="60427"/>
                    </a:cubicBezTo>
                    <a:cubicBezTo>
                      <a:pt x="42547" y="60427"/>
                      <a:pt x="45759" y="63304"/>
                      <a:pt x="45759" y="63304"/>
                    </a:cubicBezTo>
                    <a:cubicBezTo>
                      <a:pt x="39390" y="42511"/>
                      <a:pt x="37938" y="24695"/>
                      <a:pt x="30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3268575" y="1519275"/>
                <a:ext cx="760825" cy="1091850"/>
              </a:xfrm>
              <a:custGeom>
                <a:avLst/>
                <a:gdLst/>
                <a:ahLst/>
                <a:cxnLst/>
                <a:rect l="l" t="t" r="r" b="b"/>
                <a:pathLst>
                  <a:path w="30433" h="43674" extrusionOk="0">
                    <a:moveTo>
                      <a:pt x="18854" y="0"/>
                    </a:moveTo>
                    <a:cubicBezTo>
                      <a:pt x="18195" y="0"/>
                      <a:pt x="17535" y="36"/>
                      <a:pt x="16878" y="102"/>
                    </a:cubicBezTo>
                    <a:cubicBezTo>
                      <a:pt x="13400" y="456"/>
                      <a:pt x="10559" y="894"/>
                      <a:pt x="7948" y="2851"/>
                    </a:cubicBezTo>
                    <a:cubicBezTo>
                      <a:pt x="5022" y="5042"/>
                      <a:pt x="3682" y="7309"/>
                      <a:pt x="2276" y="9748"/>
                    </a:cubicBezTo>
                    <a:cubicBezTo>
                      <a:pt x="0" y="13695"/>
                      <a:pt x="1872" y="16718"/>
                      <a:pt x="3309" y="18888"/>
                    </a:cubicBezTo>
                    <a:cubicBezTo>
                      <a:pt x="5429" y="22090"/>
                      <a:pt x="5035" y="34869"/>
                      <a:pt x="1999" y="41151"/>
                    </a:cubicBezTo>
                    <a:cubicBezTo>
                      <a:pt x="5067" y="43036"/>
                      <a:pt x="9007" y="43673"/>
                      <a:pt x="12932" y="43673"/>
                    </a:cubicBezTo>
                    <a:cubicBezTo>
                      <a:pt x="21138" y="43673"/>
                      <a:pt x="29283" y="40888"/>
                      <a:pt x="29283" y="40888"/>
                    </a:cubicBezTo>
                    <a:cubicBezTo>
                      <a:pt x="29283" y="40888"/>
                      <a:pt x="27405" y="32134"/>
                      <a:pt x="26573" y="28494"/>
                    </a:cubicBezTo>
                    <a:cubicBezTo>
                      <a:pt x="24858" y="21012"/>
                      <a:pt x="30433" y="4898"/>
                      <a:pt x="27661" y="2789"/>
                    </a:cubicBezTo>
                    <a:cubicBezTo>
                      <a:pt x="25019" y="781"/>
                      <a:pt x="21946" y="0"/>
                      <a:pt x="18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3644850" y="1185075"/>
                <a:ext cx="347550" cy="310725"/>
              </a:xfrm>
              <a:custGeom>
                <a:avLst/>
                <a:gdLst/>
                <a:ahLst/>
                <a:cxnLst/>
                <a:rect l="l" t="t" r="r" b="b"/>
                <a:pathLst>
                  <a:path w="13902" h="12429" extrusionOk="0">
                    <a:moveTo>
                      <a:pt x="7859" y="1"/>
                    </a:moveTo>
                    <a:cubicBezTo>
                      <a:pt x="7859" y="1"/>
                      <a:pt x="0" y="6094"/>
                      <a:pt x="218" y="8362"/>
                    </a:cubicBezTo>
                    <a:cubicBezTo>
                      <a:pt x="436" y="10627"/>
                      <a:pt x="2300" y="11804"/>
                      <a:pt x="6284" y="12355"/>
                    </a:cubicBezTo>
                    <a:cubicBezTo>
                      <a:pt x="6641" y="12404"/>
                      <a:pt x="6995" y="12428"/>
                      <a:pt x="7343" y="12428"/>
                    </a:cubicBezTo>
                    <a:cubicBezTo>
                      <a:pt x="10892" y="12428"/>
                      <a:pt x="13901" y="9940"/>
                      <a:pt x="13656" y="6219"/>
                    </a:cubicBezTo>
                    <a:cubicBezTo>
                      <a:pt x="13387" y="2133"/>
                      <a:pt x="7859" y="1"/>
                      <a:pt x="7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3597150" y="1291100"/>
                <a:ext cx="183175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0469" extrusionOk="0">
                    <a:moveTo>
                      <a:pt x="6113" y="1"/>
                    </a:moveTo>
                    <a:cubicBezTo>
                      <a:pt x="3090" y="3606"/>
                      <a:pt x="92" y="5253"/>
                      <a:pt x="92" y="5253"/>
                    </a:cubicBezTo>
                    <a:cubicBezTo>
                      <a:pt x="92" y="5253"/>
                      <a:pt x="706" y="8851"/>
                      <a:pt x="1" y="10468"/>
                    </a:cubicBezTo>
                    <a:cubicBezTo>
                      <a:pt x="5383" y="10328"/>
                      <a:pt x="7326" y="9594"/>
                      <a:pt x="7326" y="9594"/>
                    </a:cubicBezTo>
                    <a:cubicBezTo>
                      <a:pt x="7326" y="9594"/>
                      <a:pt x="5406" y="4212"/>
                      <a:pt x="611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3599425" y="1298625"/>
                <a:ext cx="1481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7350" extrusionOk="0">
                    <a:moveTo>
                      <a:pt x="5762" y="0"/>
                    </a:moveTo>
                    <a:cubicBezTo>
                      <a:pt x="2829" y="3394"/>
                      <a:pt x="1" y="4952"/>
                      <a:pt x="1" y="4952"/>
                    </a:cubicBezTo>
                    <a:cubicBezTo>
                      <a:pt x="126" y="5746"/>
                      <a:pt x="206" y="6547"/>
                      <a:pt x="238" y="7349"/>
                    </a:cubicBezTo>
                    <a:cubicBezTo>
                      <a:pt x="2857" y="6373"/>
                      <a:pt x="4983" y="3525"/>
                      <a:pt x="5872" y="2179"/>
                    </a:cubicBezTo>
                    <a:cubicBezTo>
                      <a:pt x="5853" y="1595"/>
                      <a:pt x="5872" y="1008"/>
                      <a:pt x="5927" y="424"/>
                    </a:cubicBezTo>
                    <a:lnTo>
                      <a:pt x="5762" y="0"/>
                    </a:ln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3375800" y="811000"/>
                <a:ext cx="532825" cy="517275"/>
              </a:xfrm>
              <a:custGeom>
                <a:avLst/>
                <a:gdLst/>
                <a:ahLst/>
                <a:cxnLst/>
                <a:rect l="l" t="t" r="r" b="b"/>
                <a:pathLst>
                  <a:path w="21313" h="20691" extrusionOk="0">
                    <a:moveTo>
                      <a:pt x="10073" y="0"/>
                    </a:moveTo>
                    <a:cubicBezTo>
                      <a:pt x="4410" y="0"/>
                      <a:pt x="705" y="4993"/>
                      <a:pt x="384" y="8032"/>
                    </a:cubicBezTo>
                    <a:cubicBezTo>
                      <a:pt x="1" y="11676"/>
                      <a:pt x="1553" y="14587"/>
                      <a:pt x="1553" y="14587"/>
                    </a:cubicBezTo>
                    <a:cubicBezTo>
                      <a:pt x="1553" y="14587"/>
                      <a:pt x="7218" y="20217"/>
                      <a:pt x="9932" y="20636"/>
                    </a:cubicBezTo>
                    <a:cubicBezTo>
                      <a:pt x="10170" y="20672"/>
                      <a:pt x="10422" y="20690"/>
                      <a:pt x="10684" y="20690"/>
                    </a:cubicBezTo>
                    <a:cubicBezTo>
                      <a:pt x="13410" y="20690"/>
                      <a:pt x="17288" y="18731"/>
                      <a:pt x="19187" y="15260"/>
                    </a:cubicBezTo>
                    <a:cubicBezTo>
                      <a:pt x="21268" y="11454"/>
                      <a:pt x="21312" y="3345"/>
                      <a:pt x="13661" y="643"/>
                    </a:cubicBezTo>
                    <a:cubicBezTo>
                      <a:pt x="12395" y="196"/>
                      <a:pt x="11195" y="0"/>
                      <a:pt x="10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3399200" y="1015750"/>
                <a:ext cx="448100" cy="444275"/>
              </a:xfrm>
              <a:custGeom>
                <a:avLst/>
                <a:gdLst/>
                <a:ahLst/>
                <a:cxnLst/>
                <a:rect l="l" t="t" r="r" b="b"/>
                <a:pathLst>
                  <a:path w="17924" h="17771" extrusionOk="0">
                    <a:moveTo>
                      <a:pt x="576" y="1"/>
                    </a:moveTo>
                    <a:lnTo>
                      <a:pt x="576" y="1"/>
                    </a:lnTo>
                    <a:cubicBezTo>
                      <a:pt x="576" y="1"/>
                      <a:pt x="0" y="6342"/>
                      <a:pt x="991" y="11294"/>
                    </a:cubicBezTo>
                    <a:cubicBezTo>
                      <a:pt x="1558" y="14123"/>
                      <a:pt x="4266" y="17771"/>
                      <a:pt x="6168" y="17771"/>
                    </a:cubicBezTo>
                    <a:cubicBezTo>
                      <a:pt x="6178" y="17771"/>
                      <a:pt x="6188" y="17771"/>
                      <a:pt x="6197" y="17771"/>
                    </a:cubicBezTo>
                    <a:cubicBezTo>
                      <a:pt x="10362" y="17690"/>
                      <a:pt x="12850" y="14315"/>
                      <a:pt x="13747" y="11984"/>
                    </a:cubicBezTo>
                    <a:cubicBezTo>
                      <a:pt x="14114" y="12168"/>
                      <a:pt x="14467" y="12253"/>
                      <a:pt x="14801" y="12253"/>
                    </a:cubicBezTo>
                    <a:cubicBezTo>
                      <a:pt x="16451" y="12253"/>
                      <a:pt x="17643" y="10180"/>
                      <a:pt x="17808" y="7627"/>
                    </a:cubicBezTo>
                    <a:cubicBezTo>
                      <a:pt x="17924" y="5828"/>
                      <a:pt x="16815" y="4708"/>
                      <a:pt x="15658" y="4708"/>
                    </a:cubicBezTo>
                    <a:cubicBezTo>
                      <a:pt x="14841" y="4708"/>
                      <a:pt x="14000" y="5266"/>
                      <a:pt x="13548" y="6537"/>
                    </a:cubicBezTo>
                    <a:cubicBezTo>
                      <a:pt x="13055" y="7824"/>
                      <a:pt x="12956" y="9211"/>
                      <a:pt x="12956" y="9211"/>
                    </a:cubicBezTo>
                    <a:cubicBezTo>
                      <a:pt x="11243" y="1170"/>
                      <a:pt x="4137" y="3943"/>
                      <a:pt x="576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3746000" y="1164225"/>
                <a:ext cx="7630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4930" extrusionOk="0">
                    <a:moveTo>
                      <a:pt x="1890" y="0"/>
                    </a:moveTo>
                    <a:cubicBezTo>
                      <a:pt x="1560" y="0"/>
                      <a:pt x="1241" y="135"/>
                      <a:pt x="945" y="416"/>
                    </a:cubicBezTo>
                    <a:cubicBezTo>
                      <a:pt x="301" y="1021"/>
                      <a:pt x="0" y="2325"/>
                      <a:pt x="36" y="3306"/>
                    </a:cubicBezTo>
                    <a:cubicBezTo>
                      <a:pt x="55" y="3814"/>
                      <a:pt x="170" y="4498"/>
                      <a:pt x="614" y="4858"/>
                    </a:cubicBezTo>
                    <a:cubicBezTo>
                      <a:pt x="671" y="4904"/>
                      <a:pt x="743" y="4929"/>
                      <a:pt x="817" y="4930"/>
                    </a:cubicBezTo>
                    <a:lnTo>
                      <a:pt x="817" y="4930"/>
                    </a:lnTo>
                    <a:cubicBezTo>
                      <a:pt x="1119" y="4929"/>
                      <a:pt x="1251" y="4550"/>
                      <a:pt x="1019" y="4362"/>
                    </a:cubicBezTo>
                    <a:cubicBezTo>
                      <a:pt x="822" y="4203"/>
                      <a:pt x="695" y="3799"/>
                      <a:pt x="676" y="3282"/>
                    </a:cubicBezTo>
                    <a:cubicBezTo>
                      <a:pt x="642" y="2340"/>
                      <a:pt x="951" y="1286"/>
                      <a:pt x="1383" y="881"/>
                    </a:cubicBezTo>
                    <a:cubicBezTo>
                      <a:pt x="1551" y="723"/>
                      <a:pt x="1714" y="640"/>
                      <a:pt x="1876" y="640"/>
                    </a:cubicBezTo>
                    <a:cubicBezTo>
                      <a:pt x="1890" y="640"/>
                      <a:pt x="1903" y="641"/>
                      <a:pt x="1916" y="642"/>
                    </a:cubicBezTo>
                    <a:cubicBezTo>
                      <a:pt x="2215" y="661"/>
                      <a:pt x="2439" y="936"/>
                      <a:pt x="2446" y="945"/>
                    </a:cubicBezTo>
                    <a:cubicBezTo>
                      <a:pt x="2510" y="1020"/>
                      <a:pt x="2601" y="1059"/>
                      <a:pt x="2692" y="1059"/>
                    </a:cubicBezTo>
                    <a:cubicBezTo>
                      <a:pt x="2761" y="1059"/>
                      <a:pt x="2830" y="1037"/>
                      <a:pt x="2888" y="992"/>
                    </a:cubicBezTo>
                    <a:cubicBezTo>
                      <a:pt x="3024" y="886"/>
                      <a:pt x="3051" y="691"/>
                      <a:pt x="2950" y="551"/>
                    </a:cubicBezTo>
                    <a:cubicBezTo>
                      <a:pt x="2911" y="500"/>
                      <a:pt x="2543" y="47"/>
                      <a:pt x="1969" y="3"/>
                    </a:cubicBezTo>
                    <a:cubicBezTo>
                      <a:pt x="1943" y="1"/>
                      <a:pt x="1916" y="0"/>
                      <a:pt x="1890" y="0"/>
                    </a:cubicBezTo>
                    <a:close/>
                    <a:moveTo>
                      <a:pt x="817" y="4930"/>
                    </a:moveTo>
                    <a:lnTo>
                      <a:pt x="817" y="4930"/>
                    </a:lnTo>
                    <a:cubicBezTo>
                      <a:pt x="816" y="4930"/>
                      <a:pt x="816" y="4930"/>
                      <a:pt x="815" y="4930"/>
                    </a:cubicBezTo>
                    <a:lnTo>
                      <a:pt x="818" y="4930"/>
                    </a:lnTo>
                    <a:cubicBezTo>
                      <a:pt x="817" y="4930"/>
                      <a:pt x="817" y="4930"/>
                      <a:pt x="817" y="49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3544850" y="1060050"/>
                <a:ext cx="810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449" extrusionOk="0">
                    <a:moveTo>
                      <a:pt x="1690" y="1"/>
                    </a:moveTo>
                    <a:cubicBezTo>
                      <a:pt x="1683" y="1"/>
                      <a:pt x="1675" y="1"/>
                      <a:pt x="1667" y="1"/>
                    </a:cubicBezTo>
                    <a:cubicBezTo>
                      <a:pt x="583" y="9"/>
                      <a:pt x="170" y="418"/>
                      <a:pt x="1" y="878"/>
                    </a:cubicBezTo>
                    <a:cubicBezTo>
                      <a:pt x="61" y="1302"/>
                      <a:pt x="481" y="1449"/>
                      <a:pt x="983" y="1449"/>
                    </a:cubicBezTo>
                    <a:cubicBezTo>
                      <a:pt x="1690" y="1449"/>
                      <a:pt x="2558" y="1159"/>
                      <a:pt x="2810" y="947"/>
                    </a:cubicBezTo>
                    <a:cubicBezTo>
                      <a:pt x="3241" y="586"/>
                      <a:pt x="2760" y="1"/>
                      <a:pt x="1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3409075" y="1051900"/>
                <a:ext cx="591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37" extrusionOk="0">
                    <a:moveTo>
                      <a:pt x="914" y="0"/>
                    </a:moveTo>
                    <a:cubicBezTo>
                      <a:pt x="345" y="0"/>
                      <a:pt x="1" y="316"/>
                      <a:pt x="162" y="623"/>
                    </a:cubicBezTo>
                    <a:cubicBezTo>
                      <a:pt x="305" y="895"/>
                      <a:pt x="1099" y="1437"/>
                      <a:pt x="1716" y="1437"/>
                    </a:cubicBezTo>
                    <a:cubicBezTo>
                      <a:pt x="1969" y="1437"/>
                      <a:pt x="2193" y="1346"/>
                      <a:pt x="2330" y="1108"/>
                    </a:cubicBezTo>
                    <a:cubicBezTo>
                      <a:pt x="2364" y="695"/>
                      <a:pt x="2195" y="278"/>
                      <a:pt x="1371" y="62"/>
                    </a:cubicBezTo>
                    <a:cubicBezTo>
                      <a:pt x="1208" y="19"/>
                      <a:pt x="1054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3580525" y="1137925"/>
                <a:ext cx="2730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7" extrusionOk="0">
                    <a:moveTo>
                      <a:pt x="547" y="0"/>
                    </a:moveTo>
                    <a:cubicBezTo>
                      <a:pt x="247" y="0"/>
                      <a:pt x="1" y="333"/>
                      <a:pt x="1" y="744"/>
                    </a:cubicBezTo>
                    <a:cubicBezTo>
                      <a:pt x="1" y="1154"/>
                      <a:pt x="247" y="1487"/>
                      <a:pt x="547" y="1487"/>
                    </a:cubicBezTo>
                    <a:cubicBezTo>
                      <a:pt x="848" y="1487"/>
                      <a:pt x="1091" y="1154"/>
                      <a:pt x="1091" y="744"/>
                    </a:cubicBezTo>
                    <a:cubicBezTo>
                      <a:pt x="1091" y="333"/>
                      <a:pt x="848" y="0"/>
                      <a:pt x="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3430575" y="1132525"/>
                <a:ext cx="2730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7" extrusionOk="0">
                    <a:moveTo>
                      <a:pt x="545" y="0"/>
                    </a:moveTo>
                    <a:cubicBezTo>
                      <a:pt x="244" y="0"/>
                      <a:pt x="1" y="333"/>
                      <a:pt x="1" y="744"/>
                    </a:cubicBezTo>
                    <a:cubicBezTo>
                      <a:pt x="1" y="1154"/>
                      <a:pt x="244" y="1487"/>
                      <a:pt x="545" y="1487"/>
                    </a:cubicBezTo>
                    <a:cubicBezTo>
                      <a:pt x="848" y="1487"/>
                      <a:pt x="1091" y="1154"/>
                      <a:pt x="1091" y="744"/>
                    </a:cubicBezTo>
                    <a:cubicBezTo>
                      <a:pt x="1091" y="333"/>
                      <a:pt x="848" y="0"/>
                      <a:pt x="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3754775" y="1200325"/>
                <a:ext cx="515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00" extrusionOk="0">
                    <a:moveTo>
                      <a:pt x="497" y="0"/>
                    </a:moveTo>
                    <a:cubicBezTo>
                      <a:pt x="418" y="0"/>
                      <a:pt x="345" y="7"/>
                      <a:pt x="282" y="18"/>
                    </a:cubicBezTo>
                    <a:cubicBezTo>
                      <a:pt x="113" y="51"/>
                      <a:pt x="1" y="214"/>
                      <a:pt x="30" y="386"/>
                    </a:cubicBezTo>
                    <a:cubicBezTo>
                      <a:pt x="57" y="542"/>
                      <a:pt x="192" y="652"/>
                      <a:pt x="345" y="652"/>
                    </a:cubicBezTo>
                    <a:cubicBezTo>
                      <a:pt x="361" y="652"/>
                      <a:pt x="377" y="651"/>
                      <a:pt x="392" y="648"/>
                    </a:cubicBezTo>
                    <a:cubicBezTo>
                      <a:pt x="399" y="647"/>
                      <a:pt x="441" y="640"/>
                      <a:pt x="504" y="640"/>
                    </a:cubicBezTo>
                    <a:cubicBezTo>
                      <a:pt x="721" y="640"/>
                      <a:pt x="1193" y="720"/>
                      <a:pt x="1398" y="1373"/>
                    </a:cubicBezTo>
                    <a:cubicBezTo>
                      <a:pt x="1438" y="1508"/>
                      <a:pt x="1563" y="1599"/>
                      <a:pt x="1703" y="1599"/>
                    </a:cubicBezTo>
                    <a:cubicBezTo>
                      <a:pt x="1735" y="1597"/>
                      <a:pt x="1767" y="1593"/>
                      <a:pt x="1798" y="1582"/>
                    </a:cubicBezTo>
                    <a:cubicBezTo>
                      <a:pt x="1968" y="1529"/>
                      <a:pt x="2061" y="1349"/>
                      <a:pt x="2008" y="1182"/>
                    </a:cubicBezTo>
                    <a:cubicBezTo>
                      <a:pt x="1713" y="239"/>
                      <a:pt x="982" y="0"/>
                      <a:pt x="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3425975" y="1143475"/>
                <a:ext cx="68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671" extrusionOk="0">
                    <a:moveTo>
                      <a:pt x="1673" y="0"/>
                    </a:moveTo>
                    <a:cubicBezTo>
                      <a:pt x="1669" y="0"/>
                      <a:pt x="1665" y="1"/>
                      <a:pt x="1661" y="1"/>
                    </a:cubicBezTo>
                    <a:cubicBezTo>
                      <a:pt x="1546" y="11"/>
                      <a:pt x="1462" y="113"/>
                      <a:pt x="1472" y="229"/>
                    </a:cubicBezTo>
                    <a:cubicBezTo>
                      <a:pt x="1538" y="943"/>
                      <a:pt x="1595" y="2719"/>
                      <a:pt x="704" y="3752"/>
                    </a:cubicBezTo>
                    <a:cubicBezTo>
                      <a:pt x="691" y="3769"/>
                      <a:pt x="659" y="3797"/>
                      <a:pt x="619" y="3833"/>
                    </a:cubicBezTo>
                    <a:cubicBezTo>
                      <a:pt x="329" y="4095"/>
                      <a:pt x="1" y="4392"/>
                      <a:pt x="149" y="4652"/>
                    </a:cubicBezTo>
                    <a:cubicBezTo>
                      <a:pt x="460" y="5205"/>
                      <a:pt x="1155" y="5622"/>
                      <a:pt x="1836" y="5671"/>
                    </a:cubicBezTo>
                    <a:lnTo>
                      <a:pt x="1889" y="5671"/>
                    </a:lnTo>
                    <a:cubicBezTo>
                      <a:pt x="1985" y="5668"/>
                      <a:pt x="2078" y="5658"/>
                      <a:pt x="2171" y="5641"/>
                    </a:cubicBezTo>
                    <a:cubicBezTo>
                      <a:pt x="2245" y="5630"/>
                      <a:pt x="2368" y="5613"/>
                      <a:pt x="2383" y="5611"/>
                    </a:cubicBezTo>
                    <a:cubicBezTo>
                      <a:pt x="2418" y="5635"/>
                      <a:pt x="2459" y="5647"/>
                      <a:pt x="2499" y="5647"/>
                    </a:cubicBezTo>
                    <a:cubicBezTo>
                      <a:pt x="2567" y="5647"/>
                      <a:pt x="2635" y="5613"/>
                      <a:pt x="2675" y="5550"/>
                    </a:cubicBezTo>
                    <a:cubicBezTo>
                      <a:pt x="2738" y="5453"/>
                      <a:pt x="2709" y="5321"/>
                      <a:pt x="2609" y="5260"/>
                    </a:cubicBezTo>
                    <a:cubicBezTo>
                      <a:pt x="2541" y="5216"/>
                      <a:pt x="2461" y="5202"/>
                      <a:pt x="2374" y="5202"/>
                    </a:cubicBezTo>
                    <a:cubicBezTo>
                      <a:pt x="2292" y="5202"/>
                      <a:pt x="2203" y="5215"/>
                      <a:pt x="2112" y="5228"/>
                    </a:cubicBezTo>
                    <a:cubicBezTo>
                      <a:pt x="2036" y="5239"/>
                      <a:pt x="1957" y="5251"/>
                      <a:pt x="1898" y="5251"/>
                    </a:cubicBezTo>
                    <a:cubicBezTo>
                      <a:pt x="1887" y="5251"/>
                      <a:pt x="1876" y="5250"/>
                      <a:pt x="1866" y="5249"/>
                    </a:cubicBezTo>
                    <a:cubicBezTo>
                      <a:pt x="1356" y="5215"/>
                      <a:pt x="803" y="4900"/>
                      <a:pt x="547" y="4502"/>
                    </a:cubicBezTo>
                    <a:cubicBezTo>
                      <a:pt x="617" y="4398"/>
                      <a:pt x="824" y="4210"/>
                      <a:pt x="901" y="4142"/>
                    </a:cubicBezTo>
                    <a:cubicBezTo>
                      <a:pt x="958" y="4091"/>
                      <a:pt x="1002" y="4049"/>
                      <a:pt x="1019" y="4028"/>
                    </a:cubicBezTo>
                    <a:cubicBezTo>
                      <a:pt x="2016" y="2870"/>
                      <a:pt x="1959" y="958"/>
                      <a:pt x="1889" y="191"/>
                    </a:cubicBezTo>
                    <a:cubicBezTo>
                      <a:pt x="1875" y="81"/>
                      <a:pt x="1782" y="0"/>
                      <a:pt x="16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3467050" y="1304125"/>
                <a:ext cx="10160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1053" extrusionOk="0">
                    <a:moveTo>
                      <a:pt x="3831" y="1"/>
                    </a:moveTo>
                    <a:cubicBezTo>
                      <a:pt x="3780" y="1"/>
                      <a:pt x="3729" y="19"/>
                      <a:pt x="3689" y="55"/>
                    </a:cubicBezTo>
                    <a:cubicBezTo>
                      <a:pt x="3211" y="481"/>
                      <a:pt x="2378" y="633"/>
                      <a:pt x="1546" y="633"/>
                    </a:cubicBezTo>
                    <a:cubicBezTo>
                      <a:pt x="1100" y="633"/>
                      <a:pt x="654" y="589"/>
                      <a:pt x="263" y="521"/>
                    </a:cubicBezTo>
                    <a:cubicBezTo>
                      <a:pt x="251" y="519"/>
                      <a:pt x="240" y="518"/>
                      <a:pt x="228" y="518"/>
                    </a:cubicBezTo>
                    <a:cubicBezTo>
                      <a:pt x="127" y="518"/>
                      <a:pt x="37" y="590"/>
                      <a:pt x="20" y="693"/>
                    </a:cubicBezTo>
                    <a:cubicBezTo>
                      <a:pt x="1" y="807"/>
                      <a:pt x="77" y="915"/>
                      <a:pt x="191" y="934"/>
                    </a:cubicBezTo>
                    <a:cubicBezTo>
                      <a:pt x="638" y="1012"/>
                      <a:pt x="1089" y="1051"/>
                      <a:pt x="1542" y="1053"/>
                    </a:cubicBezTo>
                    <a:cubicBezTo>
                      <a:pt x="2476" y="1053"/>
                      <a:pt x="3403" y="871"/>
                      <a:pt x="3966" y="369"/>
                    </a:cubicBezTo>
                    <a:cubicBezTo>
                      <a:pt x="4055" y="293"/>
                      <a:pt x="4064" y="159"/>
                      <a:pt x="3987" y="70"/>
                    </a:cubicBezTo>
                    <a:cubicBezTo>
                      <a:pt x="3946" y="24"/>
                      <a:pt x="3888" y="1"/>
                      <a:pt x="3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3717200" y="1553275"/>
                <a:ext cx="523975" cy="884075"/>
              </a:xfrm>
              <a:custGeom>
                <a:avLst/>
                <a:gdLst/>
                <a:ahLst/>
                <a:cxnLst/>
                <a:rect l="l" t="t" r="r" b="b"/>
                <a:pathLst>
                  <a:path w="20959" h="35363" extrusionOk="0">
                    <a:moveTo>
                      <a:pt x="6526" y="0"/>
                    </a:moveTo>
                    <a:cubicBezTo>
                      <a:pt x="1" y="1567"/>
                      <a:pt x="9585" y="25299"/>
                      <a:pt x="9585" y="25299"/>
                    </a:cubicBezTo>
                    <a:cubicBezTo>
                      <a:pt x="9585" y="25299"/>
                      <a:pt x="9117" y="27335"/>
                      <a:pt x="9117" y="29677"/>
                    </a:cubicBezTo>
                    <a:cubicBezTo>
                      <a:pt x="9117" y="31724"/>
                      <a:pt x="14473" y="35363"/>
                      <a:pt x="17209" y="35363"/>
                    </a:cubicBezTo>
                    <a:cubicBezTo>
                      <a:pt x="17605" y="35363"/>
                      <a:pt x="17946" y="35287"/>
                      <a:pt x="18208" y="35118"/>
                    </a:cubicBezTo>
                    <a:cubicBezTo>
                      <a:pt x="20281" y="33784"/>
                      <a:pt x="20959" y="31256"/>
                      <a:pt x="20798" y="29961"/>
                    </a:cubicBezTo>
                    <a:cubicBezTo>
                      <a:pt x="20637" y="28667"/>
                      <a:pt x="12200" y="6168"/>
                      <a:pt x="11201" y="3366"/>
                    </a:cubicBezTo>
                    <a:cubicBezTo>
                      <a:pt x="10201" y="568"/>
                      <a:pt x="6526" y="0"/>
                      <a:pt x="65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2717300" y="1547175"/>
                <a:ext cx="660600" cy="848750"/>
              </a:xfrm>
              <a:custGeom>
                <a:avLst/>
                <a:gdLst/>
                <a:ahLst/>
                <a:cxnLst/>
                <a:rect l="l" t="t" r="r" b="b"/>
                <a:pathLst>
                  <a:path w="26424" h="33950" extrusionOk="0">
                    <a:moveTo>
                      <a:pt x="2071" y="0"/>
                    </a:moveTo>
                    <a:cubicBezTo>
                      <a:pt x="1496" y="0"/>
                      <a:pt x="1198" y="835"/>
                      <a:pt x="1461" y="1415"/>
                    </a:cubicBezTo>
                    <a:cubicBezTo>
                      <a:pt x="1751" y="2050"/>
                      <a:pt x="2855" y="5226"/>
                      <a:pt x="2855" y="5226"/>
                    </a:cubicBezTo>
                    <a:cubicBezTo>
                      <a:pt x="2855" y="5226"/>
                      <a:pt x="591" y="7858"/>
                      <a:pt x="295" y="8698"/>
                    </a:cubicBezTo>
                    <a:cubicBezTo>
                      <a:pt x="1" y="9537"/>
                      <a:pt x="648" y="12299"/>
                      <a:pt x="1339" y="13322"/>
                    </a:cubicBezTo>
                    <a:cubicBezTo>
                      <a:pt x="1887" y="14135"/>
                      <a:pt x="4836" y="16210"/>
                      <a:pt x="6062" y="17055"/>
                    </a:cubicBezTo>
                    <a:lnTo>
                      <a:pt x="6502" y="17537"/>
                    </a:lnTo>
                    <a:cubicBezTo>
                      <a:pt x="6502" y="17537"/>
                      <a:pt x="13527" y="27486"/>
                      <a:pt x="16032" y="30255"/>
                    </a:cubicBezTo>
                    <a:cubicBezTo>
                      <a:pt x="18537" y="33025"/>
                      <a:pt x="21297" y="33950"/>
                      <a:pt x="21297" y="33950"/>
                    </a:cubicBezTo>
                    <a:cubicBezTo>
                      <a:pt x="21297" y="33950"/>
                      <a:pt x="26423" y="32100"/>
                      <a:pt x="22284" y="25223"/>
                    </a:cubicBezTo>
                    <a:lnTo>
                      <a:pt x="9329" y="13815"/>
                    </a:lnTo>
                    <a:cubicBezTo>
                      <a:pt x="9386" y="13324"/>
                      <a:pt x="9606" y="11381"/>
                      <a:pt x="9585" y="10062"/>
                    </a:cubicBezTo>
                    <a:cubicBezTo>
                      <a:pt x="9560" y="8569"/>
                      <a:pt x="8825" y="6503"/>
                      <a:pt x="8234" y="5819"/>
                    </a:cubicBezTo>
                    <a:cubicBezTo>
                      <a:pt x="7985" y="5529"/>
                      <a:pt x="7632" y="5446"/>
                      <a:pt x="7308" y="5446"/>
                    </a:cubicBezTo>
                    <a:cubicBezTo>
                      <a:pt x="6863" y="5446"/>
                      <a:pt x="6471" y="5603"/>
                      <a:pt x="6471" y="5603"/>
                    </a:cubicBezTo>
                    <a:cubicBezTo>
                      <a:pt x="6471" y="5603"/>
                      <a:pt x="2941" y="219"/>
                      <a:pt x="2251" y="26"/>
                    </a:cubicBezTo>
                    <a:cubicBezTo>
                      <a:pt x="2211" y="15"/>
                      <a:pt x="2169" y="7"/>
                      <a:pt x="2126" y="3"/>
                    </a:cubicBezTo>
                    <a:lnTo>
                      <a:pt x="2124" y="3"/>
                    </a:lnTo>
                    <a:cubicBezTo>
                      <a:pt x="2106" y="1"/>
                      <a:pt x="2089" y="0"/>
                      <a:pt x="2071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3101675" y="1806375"/>
                <a:ext cx="345725" cy="492550"/>
              </a:xfrm>
              <a:custGeom>
                <a:avLst/>
                <a:gdLst/>
                <a:ahLst/>
                <a:cxnLst/>
                <a:rect l="l" t="t" r="r" b="b"/>
                <a:pathLst>
                  <a:path w="13829" h="19702" extrusionOk="0">
                    <a:moveTo>
                      <a:pt x="1055" y="1"/>
                    </a:moveTo>
                    <a:cubicBezTo>
                      <a:pt x="428" y="1"/>
                      <a:pt x="1" y="490"/>
                      <a:pt x="100" y="1093"/>
                    </a:cubicBezTo>
                    <a:lnTo>
                      <a:pt x="2996" y="18609"/>
                    </a:lnTo>
                    <a:cubicBezTo>
                      <a:pt x="3096" y="19212"/>
                      <a:pt x="3685" y="19701"/>
                      <a:pt x="4311" y="19701"/>
                    </a:cubicBezTo>
                    <a:lnTo>
                      <a:pt x="12774" y="19701"/>
                    </a:lnTo>
                    <a:cubicBezTo>
                      <a:pt x="13400" y="19701"/>
                      <a:pt x="13828" y="19212"/>
                      <a:pt x="13729" y="18609"/>
                    </a:cubicBezTo>
                    <a:lnTo>
                      <a:pt x="10832" y="1093"/>
                    </a:lnTo>
                    <a:cubicBezTo>
                      <a:pt x="10733" y="490"/>
                      <a:pt x="10144" y="1"/>
                      <a:pt x="9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3207325" y="2065425"/>
                <a:ext cx="941750" cy="338125"/>
              </a:xfrm>
              <a:custGeom>
                <a:avLst/>
                <a:gdLst/>
                <a:ahLst/>
                <a:cxnLst/>
                <a:rect l="l" t="t" r="r" b="b"/>
                <a:pathLst>
                  <a:path w="37670" h="13525" extrusionOk="0">
                    <a:moveTo>
                      <a:pt x="4658" y="0"/>
                    </a:moveTo>
                    <a:cubicBezTo>
                      <a:pt x="4647" y="0"/>
                      <a:pt x="4636" y="0"/>
                      <a:pt x="4625" y="0"/>
                    </a:cubicBezTo>
                    <a:lnTo>
                      <a:pt x="4627" y="0"/>
                    </a:lnTo>
                    <a:cubicBezTo>
                      <a:pt x="2683" y="6"/>
                      <a:pt x="600" y="248"/>
                      <a:pt x="384" y="790"/>
                    </a:cubicBezTo>
                    <a:cubicBezTo>
                      <a:pt x="1" y="1751"/>
                      <a:pt x="329" y="2702"/>
                      <a:pt x="989" y="3163"/>
                    </a:cubicBezTo>
                    <a:cubicBezTo>
                      <a:pt x="1648" y="3627"/>
                      <a:pt x="5558" y="3879"/>
                      <a:pt x="6342" y="5194"/>
                    </a:cubicBezTo>
                    <a:cubicBezTo>
                      <a:pt x="7051" y="6384"/>
                      <a:pt x="8920" y="8937"/>
                      <a:pt x="11497" y="9140"/>
                    </a:cubicBezTo>
                    <a:lnTo>
                      <a:pt x="11493" y="9189"/>
                    </a:lnTo>
                    <a:cubicBezTo>
                      <a:pt x="11493" y="9189"/>
                      <a:pt x="30324" y="13524"/>
                      <a:pt x="35994" y="13524"/>
                    </a:cubicBezTo>
                    <a:cubicBezTo>
                      <a:pt x="37067" y="13524"/>
                      <a:pt x="37669" y="13369"/>
                      <a:pt x="37583" y="13000"/>
                    </a:cubicBezTo>
                    <a:cubicBezTo>
                      <a:pt x="37039" y="10681"/>
                      <a:pt x="31587" y="5920"/>
                      <a:pt x="31587" y="5920"/>
                    </a:cubicBezTo>
                    <a:cubicBezTo>
                      <a:pt x="28647" y="4673"/>
                      <a:pt x="15441" y="4600"/>
                      <a:pt x="12470" y="4600"/>
                    </a:cubicBezTo>
                    <a:cubicBezTo>
                      <a:pt x="12116" y="4600"/>
                      <a:pt x="11907" y="4601"/>
                      <a:pt x="11878" y="4601"/>
                    </a:cubicBezTo>
                    <a:cubicBezTo>
                      <a:pt x="11518" y="4171"/>
                      <a:pt x="8787" y="942"/>
                      <a:pt x="7951" y="394"/>
                    </a:cubicBezTo>
                    <a:cubicBezTo>
                      <a:pt x="7562" y="140"/>
                      <a:pt x="6155" y="0"/>
                      <a:pt x="4658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2803150" y="1699400"/>
                <a:ext cx="10542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3852" extrusionOk="0">
                    <a:moveTo>
                      <a:pt x="2601" y="1"/>
                    </a:moveTo>
                    <a:cubicBezTo>
                      <a:pt x="2222" y="627"/>
                      <a:pt x="1" y="2656"/>
                      <a:pt x="632" y="3551"/>
                    </a:cubicBezTo>
                    <a:cubicBezTo>
                      <a:pt x="793" y="3782"/>
                      <a:pt x="1110" y="3778"/>
                      <a:pt x="1358" y="3812"/>
                    </a:cubicBezTo>
                    <a:cubicBezTo>
                      <a:pt x="1549" y="3838"/>
                      <a:pt x="1731" y="3851"/>
                      <a:pt x="1905" y="3851"/>
                    </a:cubicBezTo>
                    <a:cubicBezTo>
                      <a:pt x="2965" y="3851"/>
                      <a:pt x="3708" y="3360"/>
                      <a:pt x="4216" y="2344"/>
                    </a:cubicBez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2800450" y="1694175"/>
                <a:ext cx="114200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271" extrusionOk="0">
                    <a:moveTo>
                      <a:pt x="2707" y="1"/>
                    </a:moveTo>
                    <a:cubicBezTo>
                      <a:pt x="2637" y="1"/>
                      <a:pt x="2569" y="37"/>
                      <a:pt x="2529" y="102"/>
                    </a:cubicBezTo>
                    <a:cubicBezTo>
                      <a:pt x="2442" y="246"/>
                      <a:pt x="2230" y="491"/>
                      <a:pt x="1985" y="775"/>
                    </a:cubicBezTo>
                    <a:cubicBezTo>
                      <a:pt x="1148" y="1747"/>
                      <a:pt x="1" y="3079"/>
                      <a:pt x="566" y="3881"/>
                    </a:cubicBezTo>
                    <a:cubicBezTo>
                      <a:pt x="759" y="4154"/>
                      <a:pt x="1089" y="4190"/>
                      <a:pt x="1326" y="4215"/>
                    </a:cubicBezTo>
                    <a:lnTo>
                      <a:pt x="1438" y="4230"/>
                    </a:lnTo>
                    <a:cubicBezTo>
                      <a:pt x="1625" y="4256"/>
                      <a:pt x="1815" y="4268"/>
                      <a:pt x="2006" y="4270"/>
                    </a:cubicBezTo>
                    <a:cubicBezTo>
                      <a:pt x="3145" y="4270"/>
                      <a:pt x="3968" y="3735"/>
                      <a:pt x="4512" y="2647"/>
                    </a:cubicBezTo>
                    <a:cubicBezTo>
                      <a:pt x="4567" y="2543"/>
                      <a:pt x="4527" y="2414"/>
                      <a:pt x="4421" y="2361"/>
                    </a:cubicBezTo>
                    <a:cubicBezTo>
                      <a:pt x="4391" y="2346"/>
                      <a:pt x="4359" y="2338"/>
                      <a:pt x="4327" y="2338"/>
                    </a:cubicBezTo>
                    <a:cubicBezTo>
                      <a:pt x="4248" y="2338"/>
                      <a:pt x="4172" y="2383"/>
                      <a:pt x="4138" y="2460"/>
                    </a:cubicBezTo>
                    <a:cubicBezTo>
                      <a:pt x="3663" y="3410"/>
                      <a:pt x="2995" y="3852"/>
                      <a:pt x="2015" y="3852"/>
                    </a:cubicBezTo>
                    <a:cubicBezTo>
                      <a:pt x="1850" y="3852"/>
                      <a:pt x="1676" y="3840"/>
                      <a:pt x="1493" y="3815"/>
                    </a:cubicBezTo>
                    <a:lnTo>
                      <a:pt x="1373" y="3800"/>
                    </a:lnTo>
                    <a:cubicBezTo>
                      <a:pt x="1144" y="3775"/>
                      <a:pt x="989" y="3750"/>
                      <a:pt x="909" y="3640"/>
                    </a:cubicBezTo>
                    <a:cubicBezTo>
                      <a:pt x="532" y="3104"/>
                      <a:pt x="1684" y="1768"/>
                      <a:pt x="2302" y="1050"/>
                    </a:cubicBezTo>
                    <a:cubicBezTo>
                      <a:pt x="2571" y="737"/>
                      <a:pt x="2783" y="491"/>
                      <a:pt x="2889" y="318"/>
                    </a:cubicBezTo>
                    <a:cubicBezTo>
                      <a:pt x="2948" y="220"/>
                      <a:pt x="2916" y="91"/>
                      <a:pt x="2817" y="32"/>
                    </a:cubicBezTo>
                    <a:cubicBezTo>
                      <a:pt x="2782" y="11"/>
                      <a:pt x="2744" y="1"/>
                      <a:pt x="27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2791625" y="1681825"/>
                <a:ext cx="588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521" extrusionOk="0">
                    <a:moveTo>
                      <a:pt x="137" y="0"/>
                    </a:moveTo>
                    <a:cubicBezTo>
                      <a:pt x="92" y="0"/>
                      <a:pt x="46" y="2"/>
                      <a:pt x="0" y="5"/>
                    </a:cubicBezTo>
                    <a:lnTo>
                      <a:pt x="2354" y="1521"/>
                    </a:lnTo>
                    <a:cubicBezTo>
                      <a:pt x="1890" y="801"/>
                      <a:pt x="1178" y="0"/>
                      <a:pt x="137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2786225" y="1676600"/>
                <a:ext cx="709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1940" extrusionOk="0">
                    <a:moveTo>
                      <a:pt x="341" y="0"/>
                    </a:moveTo>
                    <a:cubicBezTo>
                      <a:pt x="295" y="0"/>
                      <a:pt x="249" y="2"/>
                      <a:pt x="203" y="4"/>
                    </a:cubicBezTo>
                    <a:cubicBezTo>
                      <a:pt x="87" y="13"/>
                      <a:pt x="0" y="112"/>
                      <a:pt x="9" y="227"/>
                    </a:cubicBezTo>
                    <a:cubicBezTo>
                      <a:pt x="17" y="338"/>
                      <a:pt x="112" y="424"/>
                      <a:pt x="223" y="424"/>
                    </a:cubicBezTo>
                    <a:cubicBezTo>
                      <a:pt x="226" y="424"/>
                      <a:pt x="228" y="424"/>
                      <a:pt x="231" y="424"/>
                    </a:cubicBezTo>
                    <a:cubicBezTo>
                      <a:pt x="273" y="421"/>
                      <a:pt x="315" y="419"/>
                      <a:pt x="356" y="419"/>
                    </a:cubicBezTo>
                    <a:cubicBezTo>
                      <a:pt x="1103" y="419"/>
                      <a:pt x="1779" y="888"/>
                      <a:pt x="2393" y="1844"/>
                    </a:cubicBezTo>
                    <a:cubicBezTo>
                      <a:pt x="2433" y="1904"/>
                      <a:pt x="2498" y="1940"/>
                      <a:pt x="2570" y="1940"/>
                    </a:cubicBezTo>
                    <a:cubicBezTo>
                      <a:pt x="2571" y="1940"/>
                      <a:pt x="2572" y="1940"/>
                      <a:pt x="2573" y="1940"/>
                    </a:cubicBezTo>
                    <a:cubicBezTo>
                      <a:pt x="2737" y="1940"/>
                      <a:pt x="2837" y="1757"/>
                      <a:pt x="2746" y="1618"/>
                    </a:cubicBezTo>
                    <a:cubicBezTo>
                      <a:pt x="2053" y="539"/>
                      <a:pt x="1244" y="0"/>
                      <a:pt x="3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2760875" y="1718200"/>
                <a:ext cx="618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1172" extrusionOk="0">
                    <a:moveTo>
                      <a:pt x="318" y="1"/>
                    </a:moveTo>
                    <a:cubicBezTo>
                      <a:pt x="215" y="1"/>
                      <a:pt x="109" y="8"/>
                      <a:pt x="0" y="24"/>
                    </a:cubicBezTo>
                    <a:lnTo>
                      <a:pt x="2473" y="1171"/>
                    </a:lnTo>
                    <a:cubicBezTo>
                      <a:pt x="1954" y="608"/>
                      <a:pt x="1256" y="1"/>
                      <a:pt x="318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2755250" y="1712925"/>
                <a:ext cx="74400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592" extrusionOk="0">
                    <a:moveTo>
                      <a:pt x="545" y="0"/>
                    </a:moveTo>
                    <a:cubicBezTo>
                      <a:pt x="432" y="0"/>
                      <a:pt x="316" y="8"/>
                      <a:pt x="195" y="25"/>
                    </a:cubicBezTo>
                    <a:cubicBezTo>
                      <a:pt x="81" y="42"/>
                      <a:pt x="1" y="150"/>
                      <a:pt x="18" y="264"/>
                    </a:cubicBezTo>
                    <a:cubicBezTo>
                      <a:pt x="33" y="369"/>
                      <a:pt x="124" y="444"/>
                      <a:pt x="227" y="444"/>
                    </a:cubicBezTo>
                    <a:cubicBezTo>
                      <a:pt x="236" y="444"/>
                      <a:pt x="245" y="443"/>
                      <a:pt x="255" y="442"/>
                    </a:cubicBezTo>
                    <a:cubicBezTo>
                      <a:pt x="351" y="429"/>
                      <a:pt x="445" y="422"/>
                      <a:pt x="536" y="422"/>
                    </a:cubicBezTo>
                    <a:cubicBezTo>
                      <a:pt x="1406" y="422"/>
                      <a:pt x="2061" y="999"/>
                      <a:pt x="2545" y="1524"/>
                    </a:cubicBezTo>
                    <a:cubicBezTo>
                      <a:pt x="2584" y="1566"/>
                      <a:pt x="2641" y="1592"/>
                      <a:pt x="2698" y="1592"/>
                    </a:cubicBezTo>
                    <a:lnTo>
                      <a:pt x="2698" y="1590"/>
                    </a:lnTo>
                    <a:cubicBezTo>
                      <a:pt x="2880" y="1590"/>
                      <a:pt x="2975" y="1372"/>
                      <a:pt x="2852" y="1238"/>
                    </a:cubicBezTo>
                    <a:cubicBezTo>
                      <a:pt x="2309" y="649"/>
                      <a:pt x="1567" y="0"/>
                      <a:pt x="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2739375" y="1760650"/>
                <a:ext cx="566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97" extrusionOk="0">
                    <a:moveTo>
                      <a:pt x="0" y="0"/>
                    </a:moveTo>
                    <a:lnTo>
                      <a:pt x="2266" y="1197"/>
                    </a:lnTo>
                    <a:cubicBezTo>
                      <a:pt x="1584" y="726"/>
                      <a:pt x="890" y="123"/>
                      <a:pt x="0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2733775" y="1755425"/>
                <a:ext cx="6945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616" extrusionOk="0">
                    <a:moveTo>
                      <a:pt x="225" y="0"/>
                    </a:moveTo>
                    <a:cubicBezTo>
                      <a:pt x="122" y="0"/>
                      <a:pt x="33" y="76"/>
                      <a:pt x="17" y="180"/>
                    </a:cubicBezTo>
                    <a:cubicBezTo>
                      <a:pt x="0" y="296"/>
                      <a:pt x="80" y="400"/>
                      <a:pt x="195" y="417"/>
                    </a:cubicBezTo>
                    <a:cubicBezTo>
                      <a:pt x="885" y="514"/>
                      <a:pt x="1465" y="929"/>
                      <a:pt x="2028" y="1334"/>
                    </a:cubicBezTo>
                    <a:cubicBezTo>
                      <a:pt x="2143" y="1416"/>
                      <a:pt x="2257" y="1499"/>
                      <a:pt x="2371" y="1577"/>
                    </a:cubicBezTo>
                    <a:cubicBezTo>
                      <a:pt x="2405" y="1602"/>
                      <a:pt x="2448" y="1615"/>
                      <a:pt x="2490" y="1615"/>
                    </a:cubicBezTo>
                    <a:cubicBezTo>
                      <a:pt x="2695" y="1615"/>
                      <a:pt x="2778" y="1350"/>
                      <a:pt x="2611" y="1234"/>
                    </a:cubicBezTo>
                    <a:cubicBezTo>
                      <a:pt x="2498" y="1156"/>
                      <a:pt x="2386" y="1075"/>
                      <a:pt x="2272" y="993"/>
                    </a:cubicBezTo>
                    <a:cubicBezTo>
                      <a:pt x="1668" y="561"/>
                      <a:pt x="1046" y="112"/>
                      <a:pt x="252" y="2"/>
                    </a:cubicBezTo>
                    <a:cubicBezTo>
                      <a:pt x="243" y="1"/>
                      <a:pt x="234" y="0"/>
                      <a:pt x="2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2744450" y="1819300"/>
                <a:ext cx="201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2" y="303"/>
                      <a:pt x="511" y="546"/>
                      <a:pt x="805" y="7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2738525" y="1814075"/>
                <a:ext cx="3332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145" extrusionOk="0">
                    <a:moveTo>
                      <a:pt x="237" y="0"/>
                    </a:moveTo>
                    <a:cubicBezTo>
                      <a:pt x="196" y="0"/>
                      <a:pt x="155" y="13"/>
                      <a:pt x="119" y="38"/>
                    </a:cubicBezTo>
                    <a:cubicBezTo>
                      <a:pt x="24" y="103"/>
                      <a:pt x="1" y="235"/>
                      <a:pt x="66" y="330"/>
                    </a:cubicBezTo>
                    <a:cubicBezTo>
                      <a:pt x="322" y="698"/>
                      <a:pt x="680" y="959"/>
                      <a:pt x="934" y="1113"/>
                    </a:cubicBezTo>
                    <a:cubicBezTo>
                      <a:pt x="966" y="1134"/>
                      <a:pt x="1004" y="1145"/>
                      <a:pt x="1042" y="1145"/>
                    </a:cubicBezTo>
                    <a:cubicBezTo>
                      <a:pt x="1254" y="1145"/>
                      <a:pt x="1332" y="865"/>
                      <a:pt x="1150" y="755"/>
                    </a:cubicBezTo>
                    <a:cubicBezTo>
                      <a:pt x="932" y="622"/>
                      <a:pt x="625" y="400"/>
                      <a:pt x="409" y="91"/>
                    </a:cubicBezTo>
                    <a:cubicBezTo>
                      <a:pt x="369" y="32"/>
                      <a:pt x="303" y="0"/>
                      <a:pt x="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2750425" y="1794350"/>
                <a:ext cx="7122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101" extrusionOk="0">
                    <a:moveTo>
                      <a:pt x="2023" y="1"/>
                    </a:moveTo>
                    <a:lnTo>
                      <a:pt x="166" y="1508"/>
                    </a:lnTo>
                    <a:cubicBezTo>
                      <a:pt x="132" y="1839"/>
                      <a:pt x="1" y="2273"/>
                      <a:pt x="189" y="2582"/>
                    </a:cubicBezTo>
                    <a:cubicBezTo>
                      <a:pt x="405" y="2931"/>
                      <a:pt x="815" y="3101"/>
                      <a:pt x="1227" y="3101"/>
                    </a:cubicBezTo>
                    <a:cubicBezTo>
                      <a:pt x="1394" y="3101"/>
                      <a:pt x="1561" y="3073"/>
                      <a:pt x="1716" y="3018"/>
                    </a:cubicBezTo>
                    <a:cubicBezTo>
                      <a:pt x="2849" y="2620"/>
                      <a:pt x="2245" y="772"/>
                      <a:pt x="202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2746000" y="1789225"/>
                <a:ext cx="807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514" extrusionOk="0">
                    <a:moveTo>
                      <a:pt x="2198" y="1"/>
                    </a:moveTo>
                    <a:cubicBezTo>
                      <a:pt x="2179" y="1"/>
                      <a:pt x="2160" y="4"/>
                      <a:pt x="2141" y="9"/>
                    </a:cubicBezTo>
                    <a:cubicBezTo>
                      <a:pt x="2030" y="41"/>
                      <a:pt x="1967" y="155"/>
                      <a:pt x="1997" y="267"/>
                    </a:cubicBezTo>
                    <a:lnTo>
                      <a:pt x="2030" y="382"/>
                    </a:lnTo>
                    <a:cubicBezTo>
                      <a:pt x="2253" y="1138"/>
                      <a:pt x="2716" y="2713"/>
                      <a:pt x="1825" y="3026"/>
                    </a:cubicBezTo>
                    <a:cubicBezTo>
                      <a:pt x="1695" y="3073"/>
                      <a:pt x="1550" y="3097"/>
                      <a:pt x="1404" y="3097"/>
                    </a:cubicBezTo>
                    <a:cubicBezTo>
                      <a:pt x="1065" y="3097"/>
                      <a:pt x="722" y="2965"/>
                      <a:pt x="544" y="2677"/>
                    </a:cubicBezTo>
                    <a:cubicBezTo>
                      <a:pt x="436" y="2499"/>
                      <a:pt x="479" y="2230"/>
                      <a:pt x="519" y="1967"/>
                    </a:cubicBezTo>
                    <a:cubicBezTo>
                      <a:pt x="532" y="1887"/>
                      <a:pt x="544" y="1809"/>
                      <a:pt x="551" y="1735"/>
                    </a:cubicBezTo>
                    <a:cubicBezTo>
                      <a:pt x="563" y="1620"/>
                      <a:pt x="479" y="1517"/>
                      <a:pt x="364" y="1506"/>
                    </a:cubicBezTo>
                    <a:cubicBezTo>
                      <a:pt x="356" y="1505"/>
                      <a:pt x="349" y="1505"/>
                      <a:pt x="341" y="1505"/>
                    </a:cubicBezTo>
                    <a:cubicBezTo>
                      <a:pt x="235" y="1505"/>
                      <a:pt x="145" y="1586"/>
                      <a:pt x="133" y="1692"/>
                    </a:cubicBezTo>
                    <a:cubicBezTo>
                      <a:pt x="127" y="1758"/>
                      <a:pt x="117" y="1830"/>
                      <a:pt x="104" y="1904"/>
                    </a:cubicBezTo>
                    <a:cubicBezTo>
                      <a:pt x="57" y="2207"/>
                      <a:pt x="0" y="2586"/>
                      <a:pt x="189" y="2895"/>
                    </a:cubicBezTo>
                    <a:cubicBezTo>
                      <a:pt x="455" y="3329"/>
                      <a:pt x="940" y="3513"/>
                      <a:pt x="1406" y="3513"/>
                    </a:cubicBezTo>
                    <a:cubicBezTo>
                      <a:pt x="1412" y="3513"/>
                      <a:pt x="1418" y="3513"/>
                      <a:pt x="1424" y="3513"/>
                    </a:cubicBezTo>
                    <a:cubicBezTo>
                      <a:pt x="1606" y="3513"/>
                      <a:pt x="1788" y="3481"/>
                      <a:pt x="1963" y="3422"/>
                    </a:cubicBezTo>
                    <a:cubicBezTo>
                      <a:pt x="3231" y="2975"/>
                      <a:pt x="2691" y="1144"/>
                      <a:pt x="2433" y="263"/>
                    </a:cubicBezTo>
                    <a:lnTo>
                      <a:pt x="2401" y="151"/>
                    </a:lnTo>
                    <a:cubicBezTo>
                      <a:pt x="2373" y="60"/>
                      <a:pt x="2289" y="1"/>
                      <a:pt x="21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2810875" y="1792350"/>
                <a:ext cx="43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082" extrusionOk="0">
                    <a:moveTo>
                      <a:pt x="1684" y="1"/>
                    </a:moveTo>
                    <a:lnTo>
                      <a:pt x="1" y="2082"/>
                    </a:lnTo>
                    <a:cubicBezTo>
                      <a:pt x="1210" y="2012"/>
                      <a:pt x="1733" y="1061"/>
                      <a:pt x="1684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2805600" y="1787100"/>
                <a:ext cx="541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2502" extrusionOk="0">
                    <a:moveTo>
                      <a:pt x="1899" y="0"/>
                    </a:moveTo>
                    <a:cubicBezTo>
                      <a:pt x="1894" y="0"/>
                      <a:pt x="1889" y="1"/>
                      <a:pt x="1884" y="1"/>
                    </a:cubicBezTo>
                    <a:cubicBezTo>
                      <a:pt x="1768" y="5"/>
                      <a:pt x="1679" y="105"/>
                      <a:pt x="1685" y="219"/>
                    </a:cubicBezTo>
                    <a:cubicBezTo>
                      <a:pt x="1726" y="1076"/>
                      <a:pt x="1355" y="2014"/>
                      <a:pt x="199" y="2082"/>
                    </a:cubicBezTo>
                    <a:cubicBezTo>
                      <a:pt x="87" y="2091"/>
                      <a:pt x="0" y="2184"/>
                      <a:pt x="4" y="2296"/>
                    </a:cubicBezTo>
                    <a:cubicBezTo>
                      <a:pt x="6" y="2410"/>
                      <a:pt x="97" y="2499"/>
                      <a:pt x="212" y="2501"/>
                    </a:cubicBezTo>
                    <a:cubicBezTo>
                      <a:pt x="214" y="2501"/>
                      <a:pt x="218" y="2501"/>
                      <a:pt x="222" y="2499"/>
                    </a:cubicBezTo>
                    <a:cubicBezTo>
                      <a:pt x="1427" y="2431"/>
                      <a:pt x="2166" y="1527"/>
                      <a:pt x="2102" y="200"/>
                    </a:cubicBezTo>
                    <a:cubicBezTo>
                      <a:pt x="2100" y="89"/>
                      <a:pt x="2009" y="0"/>
                      <a:pt x="18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3717525" y="1580300"/>
                <a:ext cx="214500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8580" h="20773" extrusionOk="0">
                    <a:moveTo>
                      <a:pt x="6629" y="1"/>
                    </a:moveTo>
                    <a:cubicBezTo>
                      <a:pt x="6590" y="1"/>
                      <a:pt x="6550" y="12"/>
                      <a:pt x="6515" y="35"/>
                    </a:cubicBezTo>
                    <a:cubicBezTo>
                      <a:pt x="0" y="4329"/>
                      <a:pt x="5242" y="14250"/>
                      <a:pt x="7216" y="17985"/>
                    </a:cubicBezTo>
                    <a:cubicBezTo>
                      <a:pt x="7391" y="18317"/>
                      <a:pt x="7510" y="18800"/>
                      <a:pt x="7624" y="19263"/>
                    </a:cubicBezTo>
                    <a:cubicBezTo>
                      <a:pt x="7764" y="19835"/>
                      <a:pt x="7897" y="20373"/>
                      <a:pt x="8141" y="20690"/>
                    </a:cubicBezTo>
                    <a:cubicBezTo>
                      <a:pt x="8181" y="20743"/>
                      <a:pt x="8243" y="20773"/>
                      <a:pt x="8308" y="20773"/>
                    </a:cubicBezTo>
                    <a:cubicBezTo>
                      <a:pt x="8482" y="20773"/>
                      <a:pt x="8579" y="20574"/>
                      <a:pt x="8473" y="20436"/>
                    </a:cubicBezTo>
                    <a:cubicBezTo>
                      <a:pt x="8283" y="20189"/>
                      <a:pt x="8156" y="19666"/>
                      <a:pt x="8031" y="19164"/>
                    </a:cubicBezTo>
                    <a:cubicBezTo>
                      <a:pt x="7910" y="18675"/>
                      <a:pt x="7787" y="18169"/>
                      <a:pt x="7586" y="17790"/>
                    </a:cubicBezTo>
                    <a:cubicBezTo>
                      <a:pt x="4565" y="12071"/>
                      <a:pt x="1190" y="4045"/>
                      <a:pt x="6746" y="386"/>
                    </a:cubicBezTo>
                    <a:cubicBezTo>
                      <a:pt x="6843" y="323"/>
                      <a:pt x="6868" y="192"/>
                      <a:pt x="6805" y="96"/>
                    </a:cubicBezTo>
                    <a:cubicBezTo>
                      <a:pt x="6765" y="34"/>
                      <a:pt x="6698" y="1"/>
                      <a:pt x="6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3981850" y="2165725"/>
                <a:ext cx="181375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2662" extrusionOk="0">
                    <a:moveTo>
                      <a:pt x="2160" y="1"/>
                    </a:moveTo>
                    <a:cubicBezTo>
                      <a:pt x="1430" y="1"/>
                      <a:pt x="726" y="186"/>
                      <a:pt x="115" y="629"/>
                    </a:cubicBezTo>
                    <a:cubicBezTo>
                      <a:pt x="22" y="697"/>
                      <a:pt x="1" y="828"/>
                      <a:pt x="68" y="921"/>
                    </a:cubicBezTo>
                    <a:cubicBezTo>
                      <a:pt x="109" y="978"/>
                      <a:pt x="172" y="1008"/>
                      <a:pt x="237" y="1008"/>
                    </a:cubicBezTo>
                    <a:cubicBezTo>
                      <a:pt x="280" y="1008"/>
                      <a:pt x="323" y="995"/>
                      <a:pt x="360" y="968"/>
                    </a:cubicBezTo>
                    <a:cubicBezTo>
                      <a:pt x="900" y="577"/>
                      <a:pt x="1523" y="413"/>
                      <a:pt x="2175" y="413"/>
                    </a:cubicBezTo>
                    <a:cubicBezTo>
                      <a:pt x="3858" y="413"/>
                      <a:pt x="5729" y="1504"/>
                      <a:pt x="6826" y="2600"/>
                    </a:cubicBezTo>
                    <a:cubicBezTo>
                      <a:pt x="6865" y="2640"/>
                      <a:pt x="6917" y="2662"/>
                      <a:pt x="6975" y="2662"/>
                    </a:cubicBezTo>
                    <a:cubicBezTo>
                      <a:pt x="7161" y="2662"/>
                      <a:pt x="7254" y="2435"/>
                      <a:pt x="7123" y="2304"/>
                    </a:cubicBezTo>
                    <a:cubicBezTo>
                      <a:pt x="5962" y="1144"/>
                      <a:pt x="3977" y="1"/>
                      <a:pt x="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4061875" y="2211400"/>
                <a:ext cx="882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450" extrusionOk="0">
                    <a:moveTo>
                      <a:pt x="232" y="1"/>
                    </a:moveTo>
                    <a:cubicBezTo>
                      <a:pt x="138" y="1"/>
                      <a:pt x="53" y="64"/>
                      <a:pt x="28" y="159"/>
                    </a:cubicBezTo>
                    <a:cubicBezTo>
                      <a:pt x="1" y="271"/>
                      <a:pt x="69" y="386"/>
                      <a:pt x="181" y="413"/>
                    </a:cubicBezTo>
                    <a:cubicBezTo>
                      <a:pt x="1390" y="720"/>
                      <a:pt x="2370" y="1377"/>
                      <a:pt x="3092" y="2363"/>
                    </a:cubicBezTo>
                    <a:cubicBezTo>
                      <a:pt x="3130" y="2416"/>
                      <a:pt x="3193" y="2450"/>
                      <a:pt x="3261" y="2450"/>
                    </a:cubicBezTo>
                    <a:cubicBezTo>
                      <a:pt x="3431" y="2448"/>
                      <a:pt x="3530" y="2253"/>
                      <a:pt x="3428" y="2115"/>
                    </a:cubicBezTo>
                    <a:cubicBezTo>
                      <a:pt x="2649" y="1048"/>
                      <a:pt x="1591" y="339"/>
                      <a:pt x="282" y="7"/>
                    </a:cubicBezTo>
                    <a:cubicBezTo>
                      <a:pt x="265" y="3"/>
                      <a:pt x="249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3572700" y="2133850"/>
                <a:ext cx="892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600" extrusionOk="0">
                    <a:moveTo>
                      <a:pt x="2984" y="1"/>
                    </a:moveTo>
                    <a:cubicBezTo>
                      <a:pt x="2618" y="1"/>
                      <a:pt x="2259" y="46"/>
                      <a:pt x="1908" y="92"/>
                    </a:cubicBezTo>
                    <a:cubicBezTo>
                      <a:pt x="1561" y="136"/>
                      <a:pt x="1226" y="180"/>
                      <a:pt x="891" y="180"/>
                    </a:cubicBezTo>
                    <a:cubicBezTo>
                      <a:pt x="687" y="180"/>
                      <a:pt x="483" y="164"/>
                      <a:pt x="278" y="121"/>
                    </a:cubicBezTo>
                    <a:cubicBezTo>
                      <a:pt x="262" y="117"/>
                      <a:pt x="246" y="116"/>
                      <a:pt x="230" y="116"/>
                    </a:cubicBezTo>
                    <a:cubicBezTo>
                      <a:pt x="133" y="116"/>
                      <a:pt x="46" y="184"/>
                      <a:pt x="24" y="284"/>
                    </a:cubicBezTo>
                    <a:cubicBezTo>
                      <a:pt x="1" y="399"/>
                      <a:pt x="77" y="513"/>
                      <a:pt x="193" y="532"/>
                    </a:cubicBezTo>
                    <a:cubicBezTo>
                      <a:pt x="424" y="579"/>
                      <a:pt x="657" y="600"/>
                      <a:pt x="892" y="600"/>
                    </a:cubicBezTo>
                    <a:cubicBezTo>
                      <a:pt x="1256" y="600"/>
                      <a:pt x="1614" y="553"/>
                      <a:pt x="1963" y="507"/>
                    </a:cubicBezTo>
                    <a:cubicBezTo>
                      <a:pt x="2308" y="461"/>
                      <a:pt x="2640" y="419"/>
                      <a:pt x="2971" y="419"/>
                    </a:cubicBezTo>
                    <a:cubicBezTo>
                      <a:pt x="3090" y="419"/>
                      <a:pt x="3208" y="424"/>
                      <a:pt x="3327" y="437"/>
                    </a:cubicBezTo>
                    <a:cubicBezTo>
                      <a:pt x="3332" y="437"/>
                      <a:pt x="3338" y="437"/>
                      <a:pt x="3343" y="437"/>
                    </a:cubicBezTo>
                    <a:cubicBezTo>
                      <a:pt x="3451" y="437"/>
                      <a:pt x="3543" y="359"/>
                      <a:pt x="3558" y="251"/>
                    </a:cubicBezTo>
                    <a:cubicBezTo>
                      <a:pt x="3570" y="136"/>
                      <a:pt x="3488" y="32"/>
                      <a:pt x="3373" y="20"/>
                    </a:cubicBezTo>
                    <a:cubicBezTo>
                      <a:pt x="3243" y="7"/>
                      <a:pt x="3113" y="1"/>
                      <a:pt x="2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3371725" y="2321850"/>
                <a:ext cx="287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3213" extrusionOk="0">
                    <a:moveTo>
                      <a:pt x="682" y="0"/>
                    </a:moveTo>
                    <a:cubicBezTo>
                      <a:pt x="664" y="0"/>
                      <a:pt x="646" y="3"/>
                      <a:pt x="627" y="7"/>
                    </a:cubicBezTo>
                    <a:cubicBezTo>
                      <a:pt x="517" y="37"/>
                      <a:pt x="449" y="151"/>
                      <a:pt x="479" y="261"/>
                    </a:cubicBezTo>
                    <a:cubicBezTo>
                      <a:pt x="710" y="1134"/>
                      <a:pt x="382" y="2093"/>
                      <a:pt x="56" y="2927"/>
                    </a:cubicBezTo>
                    <a:cubicBezTo>
                      <a:pt x="1" y="3062"/>
                      <a:pt x="102" y="3213"/>
                      <a:pt x="250" y="3213"/>
                    </a:cubicBezTo>
                    <a:cubicBezTo>
                      <a:pt x="337" y="3211"/>
                      <a:pt x="413" y="3158"/>
                      <a:pt x="445" y="3079"/>
                    </a:cubicBezTo>
                    <a:cubicBezTo>
                      <a:pt x="795" y="2184"/>
                      <a:pt x="1148" y="1149"/>
                      <a:pt x="883" y="156"/>
                    </a:cubicBezTo>
                    <a:cubicBezTo>
                      <a:pt x="859" y="62"/>
                      <a:pt x="774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3562000" y="1538275"/>
                <a:ext cx="22302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2328" extrusionOk="0">
                    <a:moveTo>
                      <a:pt x="8689" y="0"/>
                    </a:moveTo>
                    <a:cubicBezTo>
                      <a:pt x="8632" y="0"/>
                      <a:pt x="8576" y="22"/>
                      <a:pt x="8535" y="67"/>
                    </a:cubicBezTo>
                    <a:cubicBezTo>
                      <a:pt x="7471" y="1210"/>
                      <a:pt x="5147" y="1903"/>
                      <a:pt x="3004" y="1903"/>
                    </a:cubicBezTo>
                    <a:cubicBezTo>
                      <a:pt x="2025" y="1903"/>
                      <a:pt x="1084" y="1759"/>
                      <a:pt x="319" y="1447"/>
                    </a:cubicBezTo>
                    <a:cubicBezTo>
                      <a:pt x="292" y="1436"/>
                      <a:pt x="266" y="1431"/>
                      <a:pt x="239" y="1431"/>
                    </a:cubicBezTo>
                    <a:cubicBezTo>
                      <a:pt x="157" y="1431"/>
                      <a:pt x="79" y="1481"/>
                      <a:pt x="45" y="1561"/>
                    </a:cubicBezTo>
                    <a:cubicBezTo>
                      <a:pt x="1" y="1669"/>
                      <a:pt x="52" y="1792"/>
                      <a:pt x="160" y="1834"/>
                    </a:cubicBezTo>
                    <a:cubicBezTo>
                      <a:pt x="985" y="2171"/>
                      <a:pt x="1985" y="2328"/>
                      <a:pt x="3022" y="2328"/>
                    </a:cubicBezTo>
                    <a:cubicBezTo>
                      <a:pt x="5273" y="2328"/>
                      <a:pt x="7693" y="1589"/>
                      <a:pt x="8842" y="352"/>
                    </a:cubicBezTo>
                    <a:cubicBezTo>
                      <a:pt x="8921" y="268"/>
                      <a:pt x="8916" y="134"/>
                      <a:pt x="8832" y="56"/>
                    </a:cubicBezTo>
                    <a:cubicBezTo>
                      <a:pt x="8791" y="19"/>
                      <a:pt x="8740" y="0"/>
                      <a:pt x="8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3655550" y="1599825"/>
                <a:ext cx="631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688" extrusionOk="0">
                    <a:moveTo>
                      <a:pt x="2297" y="0"/>
                    </a:moveTo>
                    <a:cubicBezTo>
                      <a:pt x="2285" y="0"/>
                      <a:pt x="2273" y="1"/>
                      <a:pt x="2261" y="3"/>
                    </a:cubicBezTo>
                    <a:cubicBezTo>
                      <a:pt x="2117" y="29"/>
                      <a:pt x="1971" y="61"/>
                      <a:pt x="1827" y="90"/>
                    </a:cubicBezTo>
                    <a:cubicBezTo>
                      <a:pt x="1400" y="178"/>
                      <a:pt x="960" y="269"/>
                      <a:pt x="532" y="269"/>
                    </a:cubicBezTo>
                    <a:cubicBezTo>
                      <a:pt x="434" y="269"/>
                      <a:pt x="336" y="264"/>
                      <a:pt x="239" y="253"/>
                    </a:cubicBezTo>
                    <a:cubicBezTo>
                      <a:pt x="233" y="253"/>
                      <a:pt x="226" y="252"/>
                      <a:pt x="220" y="252"/>
                    </a:cubicBezTo>
                    <a:cubicBezTo>
                      <a:pt x="114" y="252"/>
                      <a:pt x="25" y="332"/>
                      <a:pt x="13" y="440"/>
                    </a:cubicBezTo>
                    <a:cubicBezTo>
                      <a:pt x="0" y="552"/>
                      <a:pt x="80" y="655"/>
                      <a:pt x="193" y="670"/>
                    </a:cubicBezTo>
                    <a:cubicBezTo>
                      <a:pt x="307" y="681"/>
                      <a:pt x="419" y="687"/>
                      <a:pt x="534" y="687"/>
                    </a:cubicBezTo>
                    <a:cubicBezTo>
                      <a:pt x="1004" y="687"/>
                      <a:pt x="1465" y="592"/>
                      <a:pt x="1912" y="499"/>
                    </a:cubicBezTo>
                    <a:cubicBezTo>
                      <a:pt x="2054" y="471"/>
                      <a:pt x="2196" y="442"/>
                      <a:pt x="2337" y="414"/>
                    </a:cubicBezTo>
                    <a:cubicBezTo>
                      <a:pt x="2452" y="393"/>
                      <a:pt x="2526" y="285"/>
                      <a:pt x="2507" y="171"/>
                    </a:cubicBezTo>
                    <a:cubicBezTo>
                      <a:pt x="2486" y="70"/>
                      <a:pt x="2397" y="0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3345475" y="2794025"/>
                <a:ext cx="364775" cy="1041725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41669" extrusionOk="0">
                    <a:moveTo>
                      <a:pt x="14363" y="0"/>
                    </a:moveTo>
                    <a:cubicBezTo>
                      <a:pt x="14264" y="0"/>
                      <a:pt x="14177" y="72"/>
                      <a:pt x="14158" y="173"/>
                    </a:cubicBezTo>
                    <a:lnTo>
                      <a:pt x="13908" y="1598"/>
                    </a:lnTo>
                    <a:cubicBezTo>
                      <a:pt x="12473" y="9798"/>
                      <a:pt x="10991" y="18275"/>
                      <a:pt x="7550" y="25941"/>
                    </a:cubicBezTo>
                    <a:cubicBezTo>
                      <a:pt x="6469" y="28349"/>
                      <a:pt x="5234" y="30773"/>
                      <a:pt x="4042" y="33119"/>
                    </a:cubicBezTo>
                    <a:cubicBezTo>
                      <a:pt x="2666" y="35818"/>
                      <a:pt x="1245" y="38611"/>
                      <a:pt x="60" y="41376"/>
                    </a:cubicBezTo>
                    <a:cubicBezTo>
                      <a:pt x="0" y="41514"/>
                      <a:pt x="102" y="41668"/>
                      <a:pt x="252" y="41668"/>
                    </a:cubicBezTo>
                    <a:cubicBezTo>
                      <a:pt x="337" y="41666"/>
                      <a:pt x="411" y="41617"/>
                      <a:pt x="445" y="41541"/>
                    </a:cubicBezTo>
                    <a:cubicBezTo>
                      <a:pt x="1624" y="38789"/>
                      <a:pt x="3043" y="36002"/>
                      <a:pt x="4415" y="33309"/>
                    </a:cubicBezTo>
                    <a:cubicBezTo>
                      <a:pt x="5611" y="30959"/>
                      <a:pt x="6847" y="28529"/>
                      <a:pt x="7932" y="26113"/>
                    </a:cubicBezTo>
                    <a:cubicBezTo>
                      <a:pt x="11393" y="18400"/>
                      <a:pt x="12882" y="9895"/>
                      <a:pt x="14321" y="1670"/>
                    </a:cubicBezTo>
                    <a:lnTo>
                      <a:pt x="14571" y="247"/>
                    </a:lnTo>
                    <a:cubicBezTo>
                      <a:pt x="14590" y="133"/>
                      <a:pt x="14516" y="25"/>
                      <a:pt x="14402" y="4"/>
                    </a:cubicBezTo>
                    <a:cubicBezTo>
                      <a:pt x="14389" y="1"/>
                      <a:pt x="14376" y="0"/>
                      <a:pt x="143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2994275" y="4917025"/>
                <a:ext cx="5152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420" extrusionOk="0">
                    <a:moveTo>
                      <a:pt x="202" y="0"/>
                    </a:moveTo>
                    <a:cubicBezTo>
                      <a:pt x="90" y="5"/>
                      <a:pt x="1" y="98"/>
                      <a:pt x="1" y="210"/>
                    </a:cubicBezTo>
                    <a:cubicBezTo>
                      <a:pt x="1" y="322"/>
                      <a:pt x="90" y="415"/>
                      <a:pt x="202" y="420"/>
                    </a:cubicBezTo>
                    <a:lnTo>
                      <a:pt x="20409" y="420"/>
                    </a:lnTo>
                    <a:cubicBezTo>
                      <a:pt x="20521" y="415"/>
                      <a:pt x="20610" y="322"/>
                      <a:pt x="20610" y="210"/>
                    </a:cubicBezTo>
                    <a:cubicBezTo>
                      <a:pt x="20610" y="98"/>
                      <a:pt x="20521" y="5"/>
                      <a:pt x="20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3749375" y="4920200"/>
                <a:ext cx="358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420" extrusionOk="0">
                    <a:moveTo>
                      <a:pt x="14145" y="0"/>
                    </a:moveTo>
                    <a:cubicBezTo>
                      <a:pt x="14142" y="0"/>
                      <a:pt x="14140" y="0"/>
                      <a:pt x="14137" y="0"/>
                    </a:cubicBezTo>
                    <a:lnTo>
                      <a:pt x="204" y="0"/>
                    </a:lnTo>
                    <a:cubicBezTo>
                      <a:pt x="90" y="5"/>
                      <a:pt x="1" y="98"/>
                      <a:pt x="1" y="210"/>
                    </a:cubicBezTo>
                    <a:cubicBezTo>
                      <a:pt x="1" y="322"/>
                      <a:pt x="90" y="415"/>
                      <a:pt x="204" y="420"/>
                    </a:cubicBezTo>
                    <a:lnTo>
                      <a:pt x="14137" y="420"/>
                    </a:lnTo>
                    <a:cubicBezTo>
                      <a:pt x="14140" y="420"/>
                      <a:pt x="14142" y="420"/>
                      <a:pt x="14145" y="420"/>
                    </a:cubicBezTo>
                    <a:cubicBezTo>
                      <a:pt x="14260" y="420"/>
                      <a:pt x="14353" y="326"/>
                      <a:pt x="14353" y="210"/>
                    </a:cubicBezTo>
                    <a:cubicBezTo>
                      <a:pt x="14353" y="94"/>
                      <a:pt x="14260" y="0"/>
                      <a:pt x="141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Goudy Old Style" pitchFamily="18" charset="0"/>
              </a:rPr>
              <a:t>Case Study: The Cryptobank Zero-Day Attack</a:t>
            </a:r>
            <a:endParaRPr sz="3000" dirty="0">
              <a:latin typeface="Goudy Old Style" pitchFamily="18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2"/>
          </p:nvPr>
        </p:nvSpPr>
        <p:spPr>
          <a:xfrm>
            <a:off x="865637" y="1397873"/>
            <a:ext cx="3517177" cy="316915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Incident Timeline: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Day 1: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unknown hacker group discovers a zero-day vulnerability in the web server software used by CryptoBank. This vulnerability allows the attacker to execute arbitrary code on the server and gain unauthorized access.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ous-titre 5"/>
          <p:cNvSpPr>
            <a:spLocks noGrp="1"/>
          </p:cNvSpPr>
          <p:nvPr>
            <p:ph type="subTitle" idx="2"/>
          </p:nvPr>
        </p:nvSpPr>
        <p:spPr>
          <a:xfrm>
            <a:off x="4843802" y="1387361"/>
            <a:ext cx="3406819" cy="335308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Day 2: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attacker crafts a malicious payload and successfully compromises one of CryptoBank's web servers.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They gain access to sensitive customer data, including account information and transaction history.</a:t>
            </a:r>
          </a:p>
          <a:p>
            <a:pPr fontAlgn="base"/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597</Words>
  <Application>Microsoft Office PowerPoint</Application>
  <PresentationFormat>Affichage à l'écran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Goudy Old Style</vt:lpstr>
      <vt:lpstr>IBM Plex Sans</vt:lpstr>
      <vt:lpstr>Bai Jamjuree</vt:lpstr>
      <vt:lpstr>Nunito</vt:lpstr>
      <vt:lpstr>Times New Roman</vt:lpstr>
      <vt:lpstr>PT Sans</vt:lpstr>
      <vt:lpstr>Computer Security for Kids by Slidesgo </vt:lpstr>
      <vt:lpstr>Zero-Day Attacks</vt:lpstr>
      <vt:lpstr>WHAT IS A ZERO-DAY ATTACK?</vt:lpstr>
      <vt:lpstr>Targets</vt:lpstr>
      <vt:lpstr>Zero-Day Exploits</vt:lpstr>
      <vt:lpstr>Stages</vt:lpstr>
      <vt:lpstr>Impacts</vt:lpstr>
      <vt:lpstr>Detection</vt:lpstr>
      <vt:lpstr>Prevention</vt:lpstr>
      <vt:lpstr>Case Study: The Cryptobank Zero-Day Attack</vt:lpstr>
      <vt:lpstr>Case Study: The Cryptobank Zero-Day Attack</vt:lpstr>
      <vt:lpstr>Case Study: The Cryptobank Zero-Day Attack</vt:lpstr>
      <vt:lpstr>Case Study: The Cryptobank Zero-Day Attack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</dc:creator>
  <cp:lastModifiedBy>DELL</cp:lastModifiedBy>
  <cp:revision>52</cp:revision>
  <dcterms:modified xsi:type="dcterms:W3CDTF">2023-11-15T08:51:22Z</dcterms:modified>
</cp:coreProperties>
</file>