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1" r:id="rId1"/>
  </p:sldMasterIdLst>
  <p:notesMasterIdLst>
    <p:notesMasterId r:id="rId38"/>
  </p:notesMasterIdLst>
  <p:sldIdLst>
    <p:sldId id="256" r:id="rId2"/>
    <p:sldId id="258" r:id="rId3"/>
    <p:sldId id="260" r:id="rId4"/>
    <p:sldId id="324" r:id="rId5"/>
    <p:sldId id="307" r:id="rId6"/>
    <p:sldId id="308" r:id="rId7"/>
    <p:sldId id="309" r:id="rId8"/>
    <p:sldId id="296" r:id="rId9"/>
    <p:sldId id="297" r:id="rId10"/>
    <p:sldId id="299" r:id="rId11"/>
    <p:sldId id="300" r:id="rId12"/>
    <p:sldId id="264" r:id="rId13"/>
    <p:sldId id="301" r:id="rId14"/>
    <p:sldId id="310" r:id="rId15"/>
    <p:sldId id="302" r:id="rId16"/>
    <p:sldId id="303" r:id="rId17"/>
    <p:sldId id="313" r:id="rId18"/>
    <p:sldId id="314" r:id="rId19"/>
    <p:sldId id="312" r:id="rId20"/>
    <p:sldId id="316" r:id="rId21"/>
    <p:sldId id="318" r:id="rId22"/>
    <p:sldId id="319" r:id="rId23"/>
    <p:sldId id="325" r:id="rId24"/>
    <p:sldId id="321" r:id="rId25"/>
    <p:sldId id="322" r:id="rId26"/>
    <p:sldId id="323" r:id="rId27"/>
    <p:sldId id="320" r:id="rId28"/>
    <p:sldId id="311" r:id="rId29"/>
    <p:sldId id="315" r:id="rId30"/>
    <p:sldId id="304" r:id="rId31"/>
    <p:sldId id="305" r:id="rId32"/>
    <p:sldId id="269" r:id="rId33"/>
    <p:sldId id="306" r:id="rId34"/>
    <p:sldId id="263" r:id="rId35"/>
    <p:sldId id="326" r:id="rId36"/>
    <p:sldId id="274" r:id="rId37"/>
  </p:sldIdLst>
  <p:sldSz cx="9144000" cy="5143500" type="screen16x9"/>
  <p:notesSz cx="6858000" cy="9144000"/>
  <p:embeddedFontLst>
    <p:embeddedFont>
      <p:font typeface="Actor" panose="020B0604020202020204" charset="0"/>
      <p:regular r:id="rId39"/>
    </p:embeddedFont>
    <p:embeddedFont>
      <p:font typeface="Antonio" panose="020B0604020202020204" charset="0"/>
      <p:regular r:id="rId40"/>
      <p:bold r:id="rId41"/>
    </p:embeddedFont>
    <p:embeddedFont>
      <p:font typeface="Raleway" pitchFamily="2" charset="0"/>
      <p:regular r:id="rId42"/>
      <p:bold r:id="rId43"/>
      <p:italic r:id="rId44"/>
      <p:boldItalic r:id="rId4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E76CAB2-268C-4CE4-B191-E505B8083F6E}">
  <a:tblStyle styleId="{AE76CAB2-268C-4CE4-B191-E505B8083F6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E07CE31A-F605-4167-9AC5-8140CB6B8B02}"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428" autoAdjust="0"/>
    <p:restoredTop sz="94641" autoAdjust="0"/>
  </p:normalViewPr>
  <p:slideViewPr>
    <p:cSldViewPr snapToGrid="0">
      <p:cViewPr varScale="1">
        <p:scale>
          <a:sx n="103" d="100"/>
          <a:sy n="103" d="100"/>
        </p:scale>
        <p:origin x="653" y="96"/>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4.fntdata"/><Relationship Id="rId47" Type="http://schemas.openxmlformats.org/officeDocument/2006/relationships/viewProps" Target="viewProps.xml"/><Relationship Id="rId50"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font" Target="fonts/font2.fntdata"/><Relationship Id="rId45" Type="http://schemas.openxmlformats.org/officeDocument/2006/relationships/font" Target="fonts/font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5.fntdata"/><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aima talhi" userId="30233a151fc68024" providerId="LiveId" clId="{8D10544A-9F3B-4B2B-A727-710D687E0E90}"/>
    <pc:docChg chg="undo custSel addSld delSld modSld sldOrd">
      <pc:chgData name="chaima talhi" userId="30233a151fc68024" providerId="LiveId" clId="{8D10544A-9F3B-4B2B-A727-710D687E0E90}" dt="2023-11-30T06:13:05.644" v="184" actId="20577"/>
      <pc:docMkLst>
        <pc:docMk/>
      </pc:docMkLst>
      <pc:sldChg chg="ord">
        <pc:chgData name="chaima talhi" userId="30233a151fc68024" providerId="LiveId" clId="{8D10544A-9F3B-4B2B-A727-710D687E0E90}" dt="2023-11-19T20:23:18.970" v="17"/>
        <pc:sldMkLst>
          <pc:docMk/>
          <pc:sldMk cId="0" sldId="256"/>
        </pc:sldMkLst>
      </pc:sldChg>
      <pc:sldChg chg="add del">
        <pc:chgData name="chaima talhi" userId="30233a151fc68024" providerId="LiveId" clId="{8D10544A-9F3B-4B2B-A727-710D687E0E90}" dt="2023-11-19T20:34:24.160" v="66" actId="47"/>
        <pc:sldMkLst>
          <pc:docMk/>
          <pc:sldMk cId="0" sldId="262"/>
        </pc:sldMkLst>
      </pc:sldChg>
      <pc:sldChg chg="modSp mod">
        <pc:chgData name="chaima talhi" userId="30233a151fc68024" providerId="LiveId" clId="{8D10544A-9F3B-4B2B-A727-710D687E0E90}" dt="2023-11-21T17:15:19.971" v="180" actId="20577"/>
        <pc:sldMkLst>
          <pc:docMk/>
          <pc:sldMk cId="0" sldId="263"/>
        </pc:sldMkLst>
        <pc:spChg chg="mod">
          <ac:chgData name="chaima talhi" userId="30233a151fc68024" providerId="LiveId" clId="{8D10544A-9F3B-4B2B-A727-710D687E0E90}" dt="2023-11-21T17:09:24.227" v="160" actId="20577"/>
          <ac:spMkLst>
            <pc:docMk/>
            <pc:sldMk cId="0" sldId="263"/>
            <ac:spMk id="692" creationId="{00000000-0000-0000-0000-000000000000}"/>
          </ac:spMkLst>
        </pc:spChg>
        <pc:spChg chg="mod">
          <ac:chgData name="chaima talhi" userId="30233a151fc68024" providerId="LiveId" clId="{8D10544A-9F3B-4B2B-A727-710D687E0E90}" dt="2023-11-21T17:15:19.971" v="180" actId="20577"/>
          <ac:spMkLst>
            <pc:docMk/>
            <pc:sldMk cId="0" sldId="263"/>
            <ac:spMk id="693" creationId="{00000000-0000-0000-0000-000000000000}"/>
          </ac:spMkLst>
        </pc:spChg>
        <pc:spChg chg="mod">
          <ac:chgData name="chaima talhi" userId="30233a151fc68024" providerId="LiveId" clId="{8D10544A-9F3B-4B2B-A727-710D687E0E90}" dt="2023-11-21T17:12:09.091" v="162" actId="1076"/>
          <ac:spMkLst>
            <pc:docMk/>
            <pc:sldMk cId="0" sldId="263"/>
            <ac:spMk id="694" creationId="{00000000-0000-0000-0000-000000000000}"/>
          </ac:spMkLst>
        </pc:spChg>
      </pc:sldChg>
      <pc:sldChg chg="modSp mod">
        <pc:chgData name="chaima talhi" userId="30233a151fc68024" providerId="LiveId" clId="{8D10544A-9F3B-4B2B-A727-710D687E0E90}" dt="2023-11-21T14:37:58.426" v="84" actId="21"/>
        <pc:sldMkLst>
          <pc:docMk/>
          <pc:sldMk cId="0" sldId="264"/>
        </pc:sldMkLst>
        <pc:spChg chg="mod">
          <ac:chgData name="chaima talhi" userId="30233a151fc68024" providerId="LiveId" clId="{8D10544A-9F3B-4B2B-A727-710D687E0E90}" dt="2023-11-21T14:36:53.228" v="82" actId="20577"/>
          <ac:spMkLst>
            <pc:docMk/>
            <pc:sldMk cId="0" sldId="264"/>
            <ac:spMk id="704" creationId="{00000000-0000-0000-0000-000000000000}"/>
          </ac:spMkLst>
        </pc:spChg>
        <pc:spChg chg="mod">
          <ac:chgData name="chaima talhi" userId="30233a151fc68024" providerId="LiveId" clId="{8D10544A-9F3B-4B2B-A727-710D687E0E90}" dt="2023-11-21T14:37:58.426" v="84" actId="21"/>
          <ac:spMkLst>
            <pc:docMk/>
            <pc:sldMk cId="0" sldId="264"/>
            <ac:spMk id="706" creationId="{00000000-0000-0000-0000-000000000000}"/>
          </ac:spMkLst>
        </pc:spChg>
        <pc:spChg chg="mod">
          <ac:chgData name="chaima talhi" userId="30233a151fc68024" providerId="LiveId" clId="{8D10544A-9F3B-4B2B-A727-710D687E0E90}" dt="2023-11-19T20:39:22.461" v="69" actId="14100"/>
          <ac:spMkLst>
            <pc:docMk/>
            <pc:sldMk cId="0" sldId="264"/>
            <ac:spMk id="709" creationId="{00000000-0000-0000-0000-000000000000}"/>
          </ac:spMkLst>
        </pc:spChg>
        <pc:spChg chg="mod">
          <ac:chgData name="chaima talhi" userId="30233a151fc68024" providerId="LiveId" clId="{8D10544A-9F3B-4B2B-A727-710D687E0E90}" dt="2023-11-19T20:39:32.236" v="70" actId="1036"/>
          <ac:spMkLst>
            <pc:docMk/>
            <pc:sldMk cId="0" sldId="264"/>
            <ac:spMk id="712" creationId="{00000000-0000-0000-0000-000000000000}"/>
          </ac:spMkLst>
        </pc:spChg>
      </pc:sldChg>
      <pc:sldChg chg="addSp delSp modSp mod">
        <pc:chgData name="chaima talhi" userId="30233a151fc68024" providerId="LiveId" clId="{8D10544A-9F3B-4B2B-A727-710D687E0E90}" dt="2023-11-21T16:32:37.717" v="153" actId="1076"/>
        <pc:sldMkLst>
          <pc:docMk/>
          <pc:sldMk cId="0" sldId="269"/>
        </pc:sldMkLst>
        <pc:spChg chg="mod">
          <ac:chgData name="chaima talhi" userId="30233a151fc68024" providerId="LiveId" clId="{8D10544A-9F3B-4B2B-A727-710D687E0E90}" dt="2023-11-19T20:33:29.958" v="53"/>
          <ac:spMkLst>
            <pc:docMk/>
            <pc:sldMk cId="0" sldId="269"/>
            <ac:spMk id="3" creationId="{9CE7DE55-DD29-3703-1E75-01718143370C}"/>
          </ac:spMkLst>
        </pc:spChg>
        <pc:spChg chg="mod">
          <ac:chgData name="chaima talhi" userId="30233a151fc68024" providerId="LiveId" clId="{8D10544A-9F3B-4B2B-A727-710D687E0E90}" dt="2023-11-19T20:33:29.958" v="53"/>
          <ac:spMkLst>
            <pc:docMk/>
            <pc:sldMk cId="0" sldId="269"/>
            <ac:spMk id="4" creationId="{14868EE5-3C91-64E5-E530-3589C7DBBFDE}"/>
          </ac:spMkLst>
        </pc:spChg>
        <pc:spChg chg="mod">
          <ac:chgData name="chaima talhi" userId="30233a151fc68024" providerId="LiveId" clId="{8D10544A-9F3B-4B2B-A727-710D687E0E90}" dt="2023-11-19T20:33:29.958" v="53"/>
          <ac:spMkLst>
            <pc:docMk/>
            <pc:sldMk cId="0" sldId="269"/>
            <ac:spMk id="5" creationId="{7FCE7BB8-B752-1361-039E-DE9BCAF17DF7}"/>
          </ac:spMkLst>
        </pc:spChg>
        <pc:spChg chg="mod">
          <ac:chgData name="chaima talhi" userId="30233a151fc68024" providerId="LiveId" clId="{8D10544A-9F3B-4B2B-A727-710D687E0E90}" dt="2023-11-21T16:32:37.717" v="153" actId="1076"/>
          <ac:spMkLst>
            <pc:docMk/>
            <pc:sldMk cId="0" sldId="269"/>
            <ac:spMk id="777" creationId="{00000000-0000-0000-0000-000000000000}"/>
          </ac:spMkLst>
        </pc:spChg>
        <pc:spChg chg="mod">
          <ac:chgData name="chaima talhi" userId="30233a151fc68024" providerId="LiveId" clId="{8D10544A-9F3B-4B2B-A727-710D687E0E90}" dt="2023-11-21T16:32:31.747" v="152" actId="1076"/>
          <ac:spMkLst>
            <pc:docMk/>
            <pc:sldMk cId="0" sldId="269"/>
            <ac:spMk id="778" creationId="{00000000-0000-0000-0000-000000000000}"/>
          </ac:spMkLst>
        </pc:spChg>
        <pc:spChg chg="add del">
          <ac:chgData name="chaima talhi" userId="30233a151fc68024" providerId="LiveId" clId="{8D10544A-9F3B-4B2B-A727-710D687E0E90}" dt="2023-11-19T20:34:06.722" v="63" actId="478"/>
          <ac:spMkLst>
            <pc:docMk/>
            <pc:sldMk cId="0" sldId="269"/>
            <ac:spMk id="806" creationId="{00000000-0000-0000-0000-000000000000}"/>
          </ac:spMkLst>
        </pc:spChg>
        <pc:spChg chg="add del mod">
          <ac:chgData name="chaima talhi" userId="30233a151fc68024" providerId="LiveId" clId="{8D10544A-9F3B-4B2B-A727-710D687E0E90}" dt="2023-11-19T20:34:06.722" v="63" actId="478"/>
          <ac:spMkLst>
            <pc:docMk/>
            <pc:sldMk cId="0" sldId="269"/>
            <ac:spMk id="808" creationId="{00000000-0000-0000-0000-000000000000}"/>
          </ac:spMkLst>
        </pc:spChg>
        <pc:grpChg chg="add del mod">
          <ac:chgData name="chaima talhi" userId="30233a151fc68024" providerId="LiveId" clId="{8D10544A-9F3B-4B2B-A727-710D687E0E90}" dt="2023-11-19T20:34:06.722" v="63" actId="478"/>
          <ac:grpSpMkLst>
            <pc:docMk/>
            <pc:sldMk cId="0" sldId="269"/>
            <ac:grpSpMk id="2" creationId="{C04CA067-A569-DF09-3B80-C8628BFC49CA}"/>
          </ac:grpSpMkLst>
        </pc:grpChg>
        <pc:picChg chg="del">
          <ac:chgData name="chaima talhi" userId="30233a151fc68024" providerId="LiveId" clId="{8D10544A-9F3B-4B2B-A727-710D687E0E90}" dt="2023-11-19T20:33:01.836" v="52" actId="478"/>
          <ac:picMkLst>
            <pc:docMk/>
            <pc:sldMk cId="0" sldId="269"/>
            <ac:picMk id="13" creationId="{1F830304-63D4-411A-A960-A54CDB997CDB}"/>
          </ac:picMkLst>
        </pc:picChg>
      </pc:sldChg>
      <pc:sldChg chg="modSp mod">
        <pc:chgData name="chaima talhi" userId="30233a151fc68024" providerId="LiveId" clId="{8D10544A-9F3B-4B2B-A727-710D687E0E90}" dt="2023-11-21T14:18:23.069" v="78" actId="1076"/>
        <pc:sldMkLst>
          <pc:docMk/>
          <pc:sldMk cId="889687904" sldId="297"/>
        </pc:sldMkLst>
        <pc:spChg chg="mod">
          <ac:chgData name="chaima talhi" userId="30233a151fc68024" providerId="LiveId" clId="{8D10544A-9F3B-4B2B-A727-710D687E0E90}" dt="2023-11-21T14:18:23.069" v="78" actId="1076"/>
          <ac:spMkLst>
            <pc:docMk/>
            <pc:sldMk cId="889687904" sldId="297"/>
            <ac:spMk id="12" creationId="{09AB4C83-A6D0-B881-EA34-2821A99EBB4C}"/>
          </ac:spMkLst>
        </pc:spChg>
      </pc:sldChg>
      <pc:sldChg chg="modSp mod">
        <pc:chgData name="chaima talhi" userId="30233a151fc68024" providerId="LiveId" clId="{8D10544A-9F3B-4B2B-A727-710D687E0E90}" dt="2023-11-21T16:06:47.983" v="151" actId="20577"/>
        <pc:sldMkLst>
          <pc:docMk/>
          <pc:sldMk cId="2585558450" sldId="304"/>
        </pc:sldMkLst>
        <pc:spChg chg="mod">
          <ac:chgData name="chaima talhi" userId="30233a151fc68024" providerId="LiveId" clId="{8D10544A-9F3B-4B2B-A727-710D687E0E90}" dt="2023-11-21T16:06:47.983" v="151" actId="20577"/>
          <ac:spMkLst>
            <pc:docMk/>
            <pc:sldMk cId="2585558450" sldId="304"/>
            <ac:spMk id="8" creationId="{ABBE6668-ECCD-385A-7FA3-081A4B8E3F47}"/>
          </ac:spMkLst>
        </pc:spChg>
      </pc:sldChg>
      <pc:sldChg chg="modSp mod">
        <pc:chgData name="chaima talhi" userId="30233a151fc68024" providerId="LiveId" clId="{8D10544A-9F3B-4B2B-A727-710D687E0E90}" dt="2023-11-21T16:41:28.620" v="158" actId="20577"/>
        <pc:sldMkLst>
          <pc:docMk/>
          <pc:sldMk cId="829216960" sldId="306"/>
        </pc:sldMkLst>
        <pc:spChg chg="mod">
          <ac:chgData name="chaima talhi" userId="30233a151fc68024" providerId="LiveId" clId="{8D10544A-9F3B-4B2B-A727-710D687E0E90}" dt="2023-11-21T16:41:28.620" v="158" actId="20577"/>
          <ac:spMkLst>
            <pc:docMk/>
            <pc:sldMk cId="829216960" sldId="306"/>
            <ac:spMk id="5" creationId="{97AE0C77-DC44-FD71-0200-BEEFAB10A8DA}"/>
          </ac:spMkLst>
        </pc:spChg>
      </pc:sldChg>
      <pc:sldChg chg="modSp mod">
        <pc:chgData name="chaima talhi" userId="30233a151fc68024" providerId="LiveId" clId="{8D10544A-9F3B-4B2B-A727-710D687E0E90}" dt="2023-11-21T14:13:56.519" v="76" actId="1076"/>
        <pc:sldMkLst>
          <pc:docMk/>
          <pc:sldMk cId="340764080" sldId="308"/>
        </pc:sldMkLst>
        <pc:spChg chg="mod">
          <ac:chgData name="chaima talhi" userId="30233a151fc68024" providerId="LiveId" clId="{8D10544A-9F3B-4B2B-A727-710D687E0E90}" dt="2023-11-21T14:13:56.519" v="76" actId="1076"/>
          <ac:spMkLst>
            <pc:docMk/>
            <pc:sldMk cId="340764080" sldId="308"/>
            <ac:spMk id="15" creationId="{97AE0C77-DC44-FD71-0200-BEEFAB10A8DA}"/>
          </ac:spMkLst>
        </pc:spChg>
      </pc:sldChg>
      <pc:sldChg chg="modSp mod">
        <pc:chgData name="chaima talhi" userId="30233a151fc68024" providerId="LiveId" clId="{8D10544A-9F3B-4B2B-A727-710D687E0E90}" dt="2023-11-30T06:13:05.644" v="184" actId="20577"/>
        <pc:sldMkLst>
          <pc:docMk/>
          <pc:sldMk cId="3463385510" sldId="311"/>
        </pc:sldMkLst>
        <pc:spChg chg="mod">
          <ac:chgData name="chaima talhi" userId="30233a151fc68024" providerId="LiveId" clId="{8D10544A-9F3B-4B2B-A727-710D687E0E90}" dt="2023-11-30T06:13:05.644" v="184" actId="20577"/>
          <ac:spMkLst>
            <pc:docMk/>
            <pc:sldMk cId="3463385510" sldId="311"/>
            <ac:spMk id="5" creationId="{97AE0C77-DC44-FD71-0200-BEEFAB10A8DA}"/>
          </ac:spMkLst>
        </pc:spChg>
      </pc:sldChg>
      <pc:sldChg chg="new del">
        <pc:chgData name="chaima talhi" userId="30233a151fc68024" providerId="LiveId" clId="{8D10544A-9F3B-4B2B-A727-710D687E0E90}" dt="2023-11-19T20:18:50.188" v="1" actId="680"/>
        <pc:sldMkLst>
          <pc:docMk/>
          <pc:sldMk cId="2057759613" sldId="321"/>
        </pc:sldMkLst>
      </pc:sldChg>
      <pc:sldChg chg="modSp add mod ord">
        <pc:chgData name="chaima talhi" userId="30233a151fc68024" providerId="LiveId" clId="{8D10544A-9F3B-4B2B-A727-710D687E0E90}" dt="2023-11-21T15:21:27.742" v="106" actId="20577"/>
        <pc:sldMkLst>
          <pc:docMk/>
          <pc:sldMk cId="3915730228" sldId="321"/>
        </pc:sldMkLst>
        <pc:spChg chg="mod">
          <ac:chgData name="chaima talhi" userId="30233a151fc68024" providerId="LiveId" clId="{8D10544A-9F3B-4B2B-A727-710D687E0E90}" dt="2023-11-21T15:21:27.742" v="106" actId="20577"/>
          <ac:spMkLst>
            <pc:docMk/>
            <pc:sldMk cId="3915730228" sldId="321"/>
            <ac:spMk id="5" creationId="{97AE0C77-DC44-FD71-0200-BEEFAB10A8DA}"/>
          </ac:spMkLst>
        </pc:spChg>
      </pc:sldChg>
      <pc:sldChg chg="add">
        <pc:chgData name="chaima talhi" userId="30233a151fc68024" providerId="LiveId" clId="{8D10544A-9F3B-4B2B-A727-710D687E0E90}" dt="2023-11-19T20:22:28.555" v="13"/>
        <pc:sldMkLst>
          <pc:docMk/>
          <pc:sldMk cId="3384311034" sldId="322"/>
        </pc:sldMkLst>
      </pc:sldChg>
      <pc:sldChg chg="modSp add mod">
        <pc:chgData name="chaima talhi" userId="30233a151fc68024" providerId="LiveId" clId="{8D10544A-9F3B-4B2B-A727-710D687E0E90}" dt="2023-11-21T15:40:06.380" v="132" actId="20577"/>
        <pc:sldMkLst>
          <pc:docMk/>
          <pc:sldMk cId="2044179130" sldId="323"/>
        </pc:sldMkLst>
        <pc:spChg chg="mod">
          <ac:chgData name="chaima talhi" userId="30233a151fc68024" providerId="LiveId" clId="{8D10544A-9F3B-4B2B-A727-710D687E0E90}" dt="2023-11-21T15:40:06.380" v="132" actId="20577"/>
          <ac:spMkLst>
            <pc:docMk/>
            <pc:sldMk cId="2044179130" sldId="323"/>
            <ac:spMk id="685" creationId="{00000000-0000-0000-0000-000000000000}"/>
          </ac:spMkLst>
        </pc:spChg>
      </pc:sldChg>
      <pc:sldChg chg="addSp delSp modSp add mod ord">
        <pc:chgData name="chaima talhi" userId="30233a151fc68024" providerId="LiveId" clId="{8D10544A-9F3B-4B2B-A727-710D687E0E90}" dt="2023-11-19T20:24:08.178" v="30" actId="1076"/>
        <pc:sldMkLst>
          <pc:docMk/>
          <pc:sldMk cId="2039274233" sldId="324"/>
        </pc:sldMkLst>
        <pc:spChg chg="add del mod">
          <ac:chgData name="chaima talhi" userId="30233a151fc68024" providerId="LiveId" clId="{8D10544A-9F3B-4B2B-A727-710D687E0E90}" dt="2023-11-19T20:23:48.400" v="26" actId="478"/>
          <ac:spMkLst>
            <pc:docMk/>
            <pc:sldMk cId="2039274233" sldId="324"/>
            <ac:spMk id="3" creationId="{5291F229-896C-80BA-BD28-C55C49133EA9}"/>
          </ac:spMkLst>
        </pc:spChg>
        <pc:spChg chg="mod">
          <ac:chgData name="chaima talhi" userId="30233a151fc68024" providerId="LiveId" clId="{8D10544A-9F3B-4B2B-A727-710D687E0E90}" dt="2023-11-19T20:24:08.178" v="30" actId="1076"/>
          <ac:spMkLst>
            <pc:docMk/>
            <pc:sldMk cId="2039274233" sldId="324"/>
            <ac:spMk id="616" creationId="{00000000-0000-0000-0000-000000000000}"/>
          </ac:spMkLst>
        </pc:spChg>
        <pc:spChg chg="del mod">
          <ac:chgData name="chaima talhi" userId="30233a151fc68024" providerId="LiveId" clId="{8D10544A-9F3B-4B2B-A727-710D687E0E90}" dt="2023-11-19T20:23:43.967" v="25" actId="478"/>
          <ac:spMkLst>
            <pc:docMk/>
            <pc:sldMk cId="2039274233" sldId="324"/>
            <ac:spMk id="617" creationId="{00000000-0000-0000-0000-000000000000}"/>
          </ac:spMkLst>
        </pc:spChg>
      </pc:sldChg>
      <pc:sldChg chg="modSp add mod">
        <pc:chgData name="chaima talhi" userId="30233a151fc68024" providerId="LiveId" clId="{8D10544A-9F3B-4B2B-A727-710D687E0E90}" dt="2023-11-19T20:25:03.399" v="35" actId="1076"/>
        <pc:sldMkLst>
          <pc:docMk/>
          <pc:sldMk cId="175290344" sldId="325"/>
        </pc:sldMkLst>
        <pc:spChg chg="mod">
          <ac:chgData name="chaima talhi" userId="30233a151fc68024" providerId="LiveId" clId="{8D10544A-9F3B-4B2B-A727-710D687E0E90}" dt="2023-11-19T20:25:03.399" v="35" actId="1076"/>
          <ac:spMkLst>
            <pc:docMk/>
            <pc:sldMk cId="175290344" sldId="325"/>
            <ac:spMk id="616"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2"/>
        <p:cNvGrpSpPr/>
        <p:nvPr/>
      </p:nvGrpSpPr>
      <p:grpSpPr>
        <a:xfrm>
          <a:off x="0" y="0"/>
          <a:ext cx="0" cy="0"/>
          <a:chOff x="0" y="0"/>
          <a:chExt cx="0" cy="0"/>
        </a:xfrm>
      </p:grpSpPr>
      <p:sp>
        <p:nvSpPr>
          <p:cNvPr id="613" name="Google Shape;613;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4" name="Google Shape;614;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8"/>
        <p:cNvGrpSpPr/>
        <p:nvPr/>
      </p:nvGrpSpPr>
      <p:grpSpPr>
        <a:xfrm>
          <a:off x="0" y="0"/>
          <a:ext cx="0" cy="0"/>
          <a:chOff x="0" y="0"/>
          <a:chExt cx="0" cy="0"/>
        </a:xfrm>
      </p:grpSpPr>
      <p:sp>
        <p:nvSpPr>
          <p:cNvPr id="659" name="Google Shape;659;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0" name="Google Shape;660;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676394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8"/>
        <p:cNvGrpSpPr/>
        <p:nvPr/>
      </p:nvGrpSpPr>
      <p:grpSpPr>
        <a:xfrm>
          <a:off x="0" y="0"/>
          <a:ext cx="0" cy="0"/>
          <a:chOff x="0" y="0"/>
          <a:chExt cx="0" cy="0"/>
        </a:xfrm>
      </p:grpSpPr>
      <p:sp>
        <p:nvSpPr>
          <p:cNvPr id="659" name="Google Shape;659;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0" name="Google Shape;660;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340466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9"/>
        <p:cNvGrpSpPr/>
        <p:nvPr/>
      </p:nvGrpSpPr>
      <p:grpSpPr>
        <a:xfrm>
          <a:off x="0" y="0"/>
          <a:ext cx="0" cy="0"/>
          <a:chOff x="0" y="0"/>
          <a:chExt cx="0" cy="0"/>
        </a:xfrm>
      </p:grpSpPr>
      <p:sp>
        <p:nvSpPr>
          <p:cNvPr id="700" name="Google Shape;700;g25977e5700b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1" name="Google Shape;701;g25977e5700b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8"/>
        <p:cNvGrpSpPr/>
        <p:nvPr/>
      </p:nvGrpSpPr>
      <p:grpSpPr>
        <a:xfrm>
          <a:off x="0" y="0"/>
          <a:ext cx="0" cy="0"/>
          <a:chOff x="0" y="0"/>
          <a:chExt cx="0" cy="0"/>
        </a:xfrm>
      </p:grpSpPr>
      <p:sp>
        <p:nvSpPr>
          <p:cNvPr id="659" name="Google Shape;659;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0" name="Google Shape;660;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146188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9"/>
        <p:cNvGrpSpPr/>
        <p:nvPr/>
      </p:nvGrpSpPr>
      <p:grpSpPr>
        <a:xfrm>
          <a:off x="0" y="0"/>
          <a:ext cx="0" cy="0"/>
          <a:chOff x="0" y="0"/>
          <a:chExt cx="0" cy="0"/>
        </a:xfrm>
      </p:grpSpPr>
      <p:sp>
        <p:nvSpPr>
          <p:cNvPr id="700" name="Google Shape;700;g25977e5700b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1" name="Google Shape;701;g25977e5700b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8"/>
        <p:cNvGrpSpPr/>
        <p:nvPr/>
      </p:nvGrpSpPr>
      <p:grpSpPr>
        <a:xfrm>
          <a:off x="0" y="0"/>
          <a:ext cx="0" cy="0"/>
          <a:chOff x="0" y="0"/>
          <a:chExt cx="0" cy="0"/>
        </a:xfrm>
      </p:grpSpPr>
      <p:sp>
        <p:nvSpPr>
          <p:cNvPr id="659" name="Google Shape;659;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0" name="Google Shape;660;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895460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6"/>
        <p:cNvGrpSpPr/>
        <p:nvPr/>
      </p:nvGrpSpPr>
      <p:grpSpPr>
        <a:xfrm>
          <a:off x="0" y="0"/>
          <a:ext cx="0" cy="0"/>
          <a:chOff x="0" y="0"/>
          <a:chExt cx="0" cy="0"/>
        </a:xfrm>
      </p:grpSpPr>
      <p:sp>
        <p:nvSpPr>
          <p:cNvPr id="667" name="Google Shape;667;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8" name="Google Shape;668;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065355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6"/>
        <p:cNvGrpSpPr/>
        <p:nvPr/>
      </p:nvGrpSpPr>
      <p:grpSpPr>
        <a:xfrm>
          <a:off x="0" y="0"/>
          <a:ext cx="0" cy="0"/>
          <a:chOff x="0" y="0"/>
          <a:chExt cx="0" cy="0"/>
        </a:xfrm>
      </p:grpSpPr>
      <p:sp>
        <p:nvSpPr>
          <p:cNvPr id="667" name="Google Shape;667;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8" name="Google Shape;668;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065355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6"/>
        <p:cNvGrpSpPr/>
        <p:nvPr/>
      </p:nvGrpSpPr>
      <p:grpSpPr>
        <a:xfrm>
          <a:off x="0" y="0"/>
          <a:ext cx="0" cy="0"/>
          <a:chOff x="0" y="0"/>
          <a:chExt cx="0" cy="0"/>
        </a:xfrm>
      </p:grpSpPr>
      <p:sp>
        <p:nvSpPr>
          <p:cNvPr id="667" name="Google Shape;667;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8" name="Google Shape;668;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065355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6"/>
        <p:cNvGrpSpPr/>
        <p:nvPr/>
      </p:nvGrpSpPr>
      <p:grpSpPr>
        <a:xfrm>
          <a:off x="0" y="0"/>
          <a:ext cx="0" cy="0"/>
          <a:chOff x="0" y="0"/>
          <a:chExt cx="0" cy="0"/>
        </a:xfrm>
      </p:grpSpPr>
      <p:sp>
        <p:nvSpPr>
          <p:cNvPr id="667" name="Google Shape;667;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8" name="Google Shape;668;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065355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7"/>
        <p:cNvGrpSpPr/>
        <p:nvPr/>
      </p:nvGrpSpPr>
      <p:grpSpPr>
        <a:xfrm>
          <a:off x="0" y="0"/>
          <a:ext cx="0" cy="0"/>
          <a:chOff x="0" y="0"/>
          <a:chExt cx="0" cy="0"/>
        </a:xfrm>
      </p:grpSpPr>
      <p:sp>
        <p:nvSpPr>
          <p:cNvPr id="628" name="Google Shape;628;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9" name="Google Shape;629;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6"/>
        <p:cNvGrpSpPr/>
        <p:nvPr/>
      </p:nvGrpSpPr>
      <p:grpSpPr>
        <a:xfrm>
          <a:off x="0" y="0"/>
          <a:ext cx="0" cy="0"/>
          <a:chOff x="0" y="0"/>
          <a:chExt cx="0" cy="0"/>
        </a:xfrm>
      </p:grpSpPr>
      <p:sp>
        <p:nvSpPr>
          <p:cNvPr id="667" name="Google Shape;667;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8" name="Google Shape;668;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0653559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1"/>
        <p:cNvGrpSpPr/>
        <p:nvPr/>
      </p:nvGrpSpPr>
      <p:grpSpPr>
        <a:xfrm>
          <a:off x="0" y="0"/>
          <a:ext cx="0" cy="0"/>
          <a:chOff x="0" y="0"/>
          <a:chExt cx="0" cy="0"/>
        </a:xfrm>
      </p:grpSpPr>
      <p:sp>
        <p:nvSpPr>
          <p:cNvPr id="752" name="Google Shape;752;g25977e5700b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3" name="Google Shape;753;g25977e5700b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1"/>
        <p:cNvGrpSpPr/>
        <p:nvPr/>
      </p:nvGrpSpPr>
      <p:grpSpPr>
        <a:xfrm>
          <a:off x="0" y="0"/>
          <a:ext cx="0" cy="0"/>
          <a:chOff x="0" y="0"/>
          <a:chExt cx="0" cy="0"/>
        </a:xfrm>
      </p:grpSpPr>
      <p:sp>
        <p:nvSpPr>
          <p:cNvPr id="752" name="Google Shape;752;g25977e5700b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3" name="Google Shape;753;g25977e5700b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2"/>
        <p:cNvGrpSpPr/>
        <p:nvPr/>
      </p:nvGrpSpPr>
      <p:grpSpPr>
        <a:xfrm>
          <a:off x="0" y="0"/>
          <a:ext cx="0" cy="0"/>
          <a:chOff x="0" y="0"/>
          <a:chExt cx="0" cy="0"/>
        </a:xfrm>
      </p:grpSpPr>
      <p:sp>
        <p:nvSpPr>
          <p:cNvPr id="613" name="Google Shape;613;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4" name="Google Shape;614;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8866904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8"/>
        <p:cNvGrpSpPr/>
        <p:nvPr/>
      </p:nvGrpSpPr>
      <p:grpSpPr>
        <a:xfrm>
          <a:off x="0" y="0"/>
          <a:ext cx="0" cy="0"/>
          <a:chOff x="0" y="0"/>
          <a:chExt cx="0" cy="0"/>
        </a:xfrm>
      </p:grpSpPr>
      <p:sp>
        <p:nvSpPr>
          <p:cNvPr id="659" name="Google Shape;659;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0" name="Google Shape;660;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7300327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8"/>
        <p:cNvGrpSpPr/>
        <p:nvPr/>
      </p:nvGrpSpPr>
      <p:grpSpPr>
        <a:xfrm>
          <a:off x="0" y="0"/>
          <a:ext cx="0" cy="0"/>
          <a:chOff x="0" y="0"/>
          <a:chExt cx="0" cy="0"/>
        </a:xfrm>
      </p:grpSpPr>
      <p:sp>
        <p:nvSpPr>
          <p:cNvPr id="659" name="Google Shape;659;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0" name="Google Shape;660;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6901570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5"/>
        <p:cNvGrpSpPr/>
        <p:nvPr/>
      </p:nvGrpSpPr>
      <p:grpSpPr>
        <a:xfrm>
          <a:off x="0" y="0"/>
          <a:ext cx="0" cy="0"/>
          <a:chOff x="0" y="0"/>
          <a:chExt cx="0" cy="0"/>
        </a:xfrm>
      </p:grpSpPr>
      <p:sp>
        <p:nvSpPr>
          <p:cNvPr id="676" name="Google Shape;676;g25977e5700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7" name="Google Shape;677;g25977e5700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1133339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8"/>
        <p:cNvGrpSpPr/>
        <p:nvPr/>
      </p:nvGrpSpPr>
      <p:grpSpPr>
        <a:xfrm>
          <a:off x="0" y="0"/>
          <a:ext cx="0" cy="0"/>
          <a:chOff x="0" y="0"/>
          <a:chExt cx="0" cy="0"/>
        </a:xfrm>
      </p:grpSpPr>
      <p:sp>
        <p:nvSpPr>
          <p:cNvPr id="659" name="Google Shape;659;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0" name="Google Shape;660;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6895959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8"/>
        <p:cNvGrpSpPr/>
        <p:nvPr/>
      </p:nvGrpSpPr>
      <p:grpSpPr>
        <a:xfrm>
          <a:off x="0" y="0"/>
          <a:ext cx="0" cy="0"/>
          <a:chOff x="0" y="0"/>
          <a:chExt cx="0" cy="0"/>
        </a:xfrm>
      </p:grpSpPr>
      <p:sp>
        <p:nvSpPr>
          <p:cNvPr id="659" name="Google Shape;659;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0" name="Google Shape;660;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8954607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6"/>
        <p:cNvGrpSpPr/>
        <p:nvPr/>
      </p:nvGrpSpPr>
      <p:grpSpPr>
        <a:xfrm>
          <a:off x="0" y="0"/>
          <a:ext cx="0" cy="0"/>
          <a:chOff x="0" y="0"/>
          <a:chExt cx="0" cy="0"/>
        </a:xfrm>
      </p:grpSpPr>
      <p:sp>
        <p:nvSpPr>
          <p:cNvPr id="667" name="Google Shape;667;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8" name="Google Shape;668;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065355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8"/>
        <p:cNvGrpSpPr/>
        <p:nvPr/>
      </p:nvGrpSpPr>
      <p:grpSpPr>
        <a:xfrm>
          <a:off x="0" y="0"/>
          <a:ext cx="0" cy="0"/>
          <a:chOff x="0" y="0"/>
          <a:chExt cx="0" cy="0"/>
        </a:xfrm>
      </p:grpSpPr>
      <p:sp>
        <p:nvSpPr>
          <p:cNvPr id="659" name="Google Shape;659;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0" name="Google Shape;660;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6"/>
        <p:cNvGrpSpPr/>
        <p:nvPr/>
      </p:nvGrpSpPr>
      <p:grpSpPr>
        <a:xfrm>
          <a:off x="0" y="0"/>
          <a:ext cx="0" cy="0"/>
          <a:chOff x="0" y="0"/>
          <a:chExt cx="0" cy="0"/>
        </a:xfrm>
      </p:grpSpPr>
      <p:sp>
        <p:nvSpPr>
          <p:cNvPr id="667" name="Google Shape;667;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8" name="Google Shape;668;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8674335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6"/>
        <p:cNvGrpSpPr/>
        <p:nvPr/>
      </p:nvGrpSpPr>
      <p:grpSpPr>
        <a:xfrm>
          <a:off x="0" y="0"/>
          <a:ext cx="0" cy="0"/>
          <a:chOff x="0" y="0"/>
          <a:chExt cx="0" cy="0"/>
        </a:xfrm>
      </p:grpSpPr>
      <p:sp>
        <p:nvSpPr>
          <p:cNvPr id="667" name="Google Shape;667;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8" name="Google Shape;668;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2254559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7"/>
        <p:cNvGrpSpPr/>
        <p:nvPr/>
      </p:nvGrpSpPr>
      <p:grpSpPr>
        <a:xfrm>
          <a:off x="0" y="0"/>
          <a:ext cx="0" cy="0"/>
          <a:chOff x="0" y="0"/>
          <a:chExt cx="0" cy="0"/>
        </a:xfrm>
      </p:grpSpPr>
      <p:sp>
        <p:nvSpPr>
          <p:cNvPr id="758" name="Google Shape;758;g25977e5700b_0_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9" name="Google Shape;759;g25977e5700b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8"/>
        <p:cNvGrpSpPr/>
        <p:nvPr/>
      </p:nvGrpSpPr>
      <p:grpSpPr>
        <a:xfrm>
          <a:off x="0" y="0"/>
          <a:ext cx="0" cy="0"/>
          <a:chOff x="0" y="0"/>
          <a:chExt cx="0" cy="0"/>
        </a:xfrm>
      </p:grpSpPr>
      <p:sp>
        <p:nvSpPr>
          <p:cNvPr id="659" name="Google Shape;659;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0" name="Google Shape;660;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7552993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6"/>
        <p:cNvGrpSpPr/>
        <p:nvPr/>
      </p:nvGrpSpPr>
      <p:grpSpPr>
        <a:xfrm>
          <a:off x="0" y="0"/>
          <a:ext cx="0" cy="0"/>
          <a:chOff x="0" y="0"/>
          <a:chExt cx="0" cy="0"/>
        </a:xfrm>
      </p:grpSpPr>
      <p:sp>
        <p:nvSpPr>
          <p:cNvPr id="687" name="Google Shape;687;g25977e5700b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8" name="Google Shape;688;g25977e5700b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8"/>
        <p:cNvGrpSpPr/>
        <p:nvPr/>
      </p:nvGrpSpPr>
      <p:grpSpPr>
        <a:xfrm>
          <a:off x="0" y="0"/>
          <a:ext cx="0" cy="0"/>
          <a:chOff x="0" y="0"/>
          <a:chExt cx="0" cy="0"/>
        </a:xfrm>
      </p:grpSpPr>
      <p:sp>
        <p:nvSpPr>
          <p:cNvPr id="659" name="Google Shape;659;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0" name="Google Shape;660;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2"/>
        <p:cNvGrpSpPr/>
        <p:nvPr/>
      </p:nvGrpSpPr>
      <p:grpSpPr>
        <a:xfrm>
          <a:off x="0" y="0"/>
          <a:ext cx="0" cy="0"/>
          <a:chOff x="0" y="0"/>
          <a:chExt cx="0" cy="0"/>
        </a:xfrm>
      </p:grpSpPr>
      <p:sp>
        <p:nvSpPr>
          <p:cNvPr id="613" name="Google Shape;613;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4" name="Google Shape;614;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044890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8"/>
        <p:cNvGrpSpPr/>
        <p:nvPr/>
      </p:nvGrpSpPr>
      <p:grpSpPr>
        <a:xfrm>
          <a:off x="0" y="0"/>
          <a:ext cx="0" cy="0"/>
          <a:chOff x="0" y="0"/>
          <a:chExt cx="0" cy="0"/>
        </a:xfrm>
      </p:grpSpPr>
      <p:sp>
        <p:nvSpPr>
          <p:cNvPr id="659" name="Google Shape;659;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0" name="Google Shape;660;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689595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8"/>
        <p:cNvGrpSpPr/>
        <p:nvPr/>
      </p:nvGrpSpPr>
      <p:grpSpPr>
        <a:xfrm>
          <a:off x="0" y="0"/>
          <a:ext cx="0" cy="0"/>
          <a:chOff x="0" y="0"/>
          <a:chExt cx="0" cy="0"/>
        </a:xfrm>
      </p:grpSpPr>
      <p:sp>
        <p:nvSpPr>
          <p:cNvPr id="659" name="Google Shape;659;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0" name="Google Shape;660;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689595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8"/>
        <p:cNvGrpSpPr/>
        <p:nvPr/>
      </p:nvGrpSpPr>
      <p:grpSpPr>
        <a:xfrm>
          <a:off x="0" y="0"/>
          <a:ext cx="0" cy="0"/>
          <a:chOff x="0" y="0"/>
          <a:chExt cx="0" cy="0"/>
        </a:xfrm>
      </p:grpSpPr>
      <p:sp>
        <p:nvSpPr>
          <p:cNvPr id="659" name="Google Shape;659;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0" name="Google Shape;660;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689595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8"/>
        <p:cNvGrpSpPr/>
        <p:nvPr/>
      </p:nvGrpSpPr>
      <p:grpSpPr>
        <a:xfrm>
          <a:off x="0" y="0"/>
          <a:ext cx="0" cy="0"/>
          <a:chOff x="0" y="0"/>
          <a:chExt cx="0" cy="0"/>
        </a:xfrm>
      </p:grpSpPr>
      <p:sp>
        <p:nvSpPr>
          <p:cNvPr id="659" name="Google Shape;659;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0" name="Google Shape;660;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689595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8"/>
        <p:cNvGrpSpPr/>
        <p:nvPr/>
      </p:nvGrpSpPr>
      <p:grpSpPr>
        <a:xfrm>
          <a:off x="0" y="0"/>
          <a:ext cx="0" cy="0"/>
          <a:chOff x="0" y="0"/>
          <a:chExt cx="0" cy="0"/>
        </a:xfrm>
      </p:grpSpPr>
      <p:sp>
        <p:nvSpPr>
          <p:cNvPr id="659" name="Google Shape;659;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0" name="Google Shape;660;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46671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rot="-1116544">
            <a:off x="-600287" y="935350"/>
            <a:ext cx="1638188" cy="2878671"/>
            <a:chOff x="1994900" y="1724600"/>
            <a:chExt cx="742558" cy="1304788"/>
          </a:xfrm>
        </p:grpSpPr>
        <p:sp>
          <p:nvSpPr>
            <p:cNvPr id="10" name="Google Shape;10;p2"/>
            <p:cNvSpPr/>
            <p:nvPr/>
          </p:nvSpPr>
          <p:spPr>
            <a:xfrm>
              <a:off x="1994900" y="1724600"/>
              <a:ext cx="742558" cy="1304788"/>
            </a:xfrm>
            <a:custGeom>
              <a:avLst/>
              <a:gdLst/>
              <a:ahLst/>
              <a:cxnLst/>
              <a:rect l="l" t="t" r="r" b="b"/>
              <a:pathLst>
                <a:path w="18032" h="31685" extrusionOk="0">
                  <a:moveTo>
                    <a:pt x="5221" y="244"/>
                  </a:moveTo>
                  <a:cubicBezTo>
                    <a:pt x="5307" y="244"/>
                    <a:pt x="5378" y="244"/>
                    <a:pt x="5450" y="259"/>
                  </a:cubicBezTo>
                  <a:lnTo>
                    <a:pt x="15992" y="1485"/>
                  </a:lnTo>
                  <a:cubicBezTo>
                    <a:pt x="17033" y="1599"/>
                    <a:pt x="17789" y="2541"/>
                    <a:pt x="17661" y="3582"/>
                  </a:cubicBezTo>
                  <a:lnTo>
                    <a:pt x="14622" y="29773"/>
                  </a:lnTo>
                  <a:cubicBezTo>
                    <a:pt x="14516" y="30732"/>
                    <a:pt x="13689" y="31454"/>
                    <a:pt x="12722" y="31454"/>
                  </a:cubicBezTo>
                  <a:cubicBezTo>
                    <a:pt x="12652" y="31454"/>
                    <a:pt x="12582" y="31450"/>
                    <a:pt x="12511" y="31442"/>
                  </a:cubicBezTo>
                  <a:lnTo>
                    <a:pt x="1969" y="30216"/>
                  </a:lnTo>
                  <a:cubicBezTo>
                    <a:pt x="1455" y="30159"/>
                    <a:pt x="1013" y="29902"/>
                    <a:pt x="699" y="29502"/>
                  </a:cubicBezTo>
                  <a:cubicBezTo>
                    <a:pt x="385" y="29103"/>
                    <a:pt x="243" y="28604"/>
                    <a:pt x="300" y="28104"/>
                  </a:cubicBezTo>
                  <a:lnTo>
                    <a:pt x="3338" y="1928"/>
                  </a:lnTo>
                  <a:cubicBezTo>
                    <a:pt x="3453" y="958"/>
                    <a:pt x="4266" y="244"/>
                    <a:pt x="5221" y="244"/>
                  </a:cubicBezTo>
                  <a:close/>
                  <a:moveTo>
                    <a:pt x="5220" y="0"/>
                  </a:moveTo>
                  <a:cubicBezTo>
                    <a:pt x="4144" y="0"/>
                    <a:pt x="3228" y="815"/>
                    <a:pt x="3096" y="1899"/>
                  </a:cubicBezTo>
                  <a:lnTo>
                    <a:pt x="57" y="28076"/>
                  </a:lnTo>
                  <a:cubicBezTo>
                    <a:pt x="0" y="28646"/>
                    <a:pt x="157" y="29203"/>
                    <a:pt x="514" y="29645"/>
                  </a:cubicBezTo>
                  <a:cubicBezTo>
                    <a:pt x="870" y="30102"/>
                    <a:pt x="1370" y="30387"/>
                    <a:pt x="1940" y="30444"/>
                  </a:cubicBezTo>
                  <a:lnTo>
                    <a:pt x="12483" y="31671"/>
                  </a:lnTo>
                  <a:cubicBezTo>
                    <a:pt x="12568" y="31685"/>
                    <a:pt x="12654" y="31685"/>
                    <a:pt x="12739" y="31685"/>
                  </a:cubicBezTo>
                  <a:cubicBezTo>
                    <a:pt x="13823" y="31685"/>
                    <a:pt x="14736" y="30872"/>
                    <a:pt x="14865" y="29802"/>
                  </a:cubicBezTo>
                  <a:lnTo>
                    <a:pt x="17903" y="3611"/>
                  </a:lnTo>
                  <a:cubicBezTo>
                    <a:pt x="18032" y="2441"/>
                    <a:pt x="17190" y="1385"/>
                    <a:pt x="16020" y="1243"/>
                  </a:cubicBezTo>
                  <a:lnTo>
                    <a:pt x="5478" y="16"/>
                  </a:lnTo>
                  <a:cubicBezTo>
                    <a:pt x="5391" y="6"/>
                    <a:pt x="5305" y="0"/>
                    <a:pt x="5220" y="0"/>
                  </a:cubicBezTo>
                  <a:close/>
                </a:path>
              </a:pathLst>
            </a:custGeom>
            <a:solidFill>
              <a:srgbClr val="F1EFEE">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2251037" y="2872686"/>
              <a:ext cx="100479" cy="97967"/>
            </a:xfrm>
            <a:custGeom>
              <a:avLst/>
              <a:gdLst/>
              <a:ahLst/>
              <a:cxnLst/>
              <a:rect l="l" t="t" r="r" b="b"/>
              <a:pathLst>
                <a:path w="2440" h="2379" extrusionOk="0">
                  <a:moveTo>
                    <a:pt x="1327" y="239"/>
                  </a:moveTo>
                  <a:cubicBezTo>
                    <a:pt x="1583" y="267"/>
                    <a:pt x="1812" y="396"/>
                    <a:pt x="1969" y="595"/>
                  </a:cubicBezTo>
                  <a:cubicBezTo>
                    <a:pt x="2126" y="795"/>
                    <a:pt x="2197" y="1052"/>
                    <a:pt x="2168" y="1294"/>
                  </a:cubicBezTo>
                  <a:cubicBezTo>
                    <a:pt x="2115" y="1786"/>
                    <a:pt x="1703" y="2142"/>
                    <a:pt x="1220" y="2142"/>
                  </a:cubicBezTo>
                  <a:cubicBezTo>
                    <a:pt x="1184" y="2142"/>
                    <a:pt x="1149" y="2140"/>
                    <a:pt x="1113" y="2136"/>
                  </a:cubicBezTo>
                  <a:cubicBezTo>
                    <a:pt x="856" y="2107"/>
                    <a:pt x="628" y="1979"/>
                    <a:pt x="471" y="1779"/>
                  </a:cubicBezTo>
                  <a:cubicBezTo>
                    <a:pt x="314" y="1580"/>
                    <a:pt x="243" y="1337"/>
                    <a:pt x="271" y="1080"/>
                  </a:cubicBezTo>
                  <a:cubicBezTo>
                    <a:pt x="328" y="595"/>
                    <a:pt x="742" y="239"/>
                    <a:pt x="1227" y="239"/>
                  </a:cubicBezTo>
                  <a:close/>
                  <a:moveTo>
                    <a:pt x="1205" y="1"/>
                  </a:moveTo>
                  <a:cubicBezTo>
                    <a:pt x="612" y="1"/>
                    <a:pt x="109" y="459"/>
                    <a:pt x="43" y="1052"/>
                  </a:cubicBezTo>
                  <a:cubicBezTo>
                    <a:pt x="0" y="1366"/>
                    <a:pt x="86" y="1679"/>
                    <a:pt x="285" y="1922"/>
                  </a:cubicBezTo>
                  <a:cubicBezTo>
                    <a:pt x="485" y="2179"/>
                    <a:pt x="770" y="2336"/>
                    <a:pt x="1084" y="2378"/>
                  </a:cubicBezTo>
                  <a:lnTo>
                    <a:pt x="1227" y="2378"/>
                  </a:lnTo>
                  <a:cubicBezTo>
                    <a:pt x="1826" y="2378"/>
                    <a:pt x="2340" y="1922"/>
                    <a:pt x="2411" y="1323"/>
                  </a:cubicBezTo>
                  <a:cubicBezTo>
                    <a:pt x="2439" y="1009"/>
                    <a:pt x="2354" y="695"/>
                    <a:pt x="2154" y="453"/>
                  </a:cubicBezTo>
                  <a:cubicBezTo>
                    <a:pt x="1954" y="196"/>
                    <a:pt x="1683" y="39"/>
                    <a:pt x="1355" y="10"/>
                  </a:cubicBezTo>
                  <a:cubicBezTo>
                    <a:pt x="1305" y="4"/>
                    <a:pt x="1254" y="1"/>
                    <a:pt x="1205" y="1"/>
                  </a:cubicBezTo>
                  <a:close/>
                </a:path>
              </a:pathLst>
            </a:custGeom>
            <a:solidFill>
              <a:srgbClr val="F1EFEE">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2375564" y="1825696"/>
              <a:ext cx="104021" cy="19437"/>
            </a:xfrm>
            <a:custGeom>
              <a:avLst/>
              <a:gdLst/>
              <a:ahLst/>
              <a:cxnLst/>
              <a:rect l="l" t="t" r="r" b="b"/>
              <a:pathLst>
                <a:path w="2526" h="472" extrusionOk="0">
                  <a:moveTo>
                    <a:pt x="114" y="0"/>
                  </a:moveTo>
                  <a:cubicBezTo>
                    <a:pt x="72" y="0"/>
                    <a:pt x="15" y="43"/>
                    <a:pt x="15" y="86"/>
                  </a:cubicBezTo>
                  <a:cubicBezTo>
                    <a:pt x="0" y="143"/>
                    <a:pt x="43" y="200"/>
                    <a:pt x="100" y="200"/>
                  </a:cubicBezTo>
                  <a:lnTo>
                    <a:pt x="2411" y="471"/>
                  </a:lnTo>
                  <a:cubicBezTo>
                    <a:pt x="2468" y="471"/>
                    <a:pt x="2511" y="443"/>
                    <a:pt x="2525" y="386"/>
                  </a:cubicBezTo>
                  <a:cubicBezTo>
                    <a:pt x="2525" y="328"/>
                    <a:pt x="2482" y="286"/>
                    <a:pt x="2440" y="271"/>
                  </a:cubicBezTo>
                  <a:lnTo>
                    <a:pt x="114" y="0"/>
                  </a:lnTo>
                  <a:close/>
                </a:path>
              </a:pathLst>
            </a:custGeom>
            <a:solidFill>
              <a:srgbClr val="F1EFEE">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2424897" y="1788017"/>
              <a:ext cx="15319" cy="14289"/>
            </a:xfrm>
            <a:custGeom>
              <a:avLst/>
              <a:gdLst/>
              <a:ahLst/>
              <a:cxnLst/>
              <a:rect l="l" t="t" r="r" b="b"/>
              <a:pathLst>
                <a:path w="372" h="347" extrusionOk="0">
                  <a:moveTo>
                    <a:pt x="175" y="1"/>
                  </a:moveTo>
                  <a:cubicBezTo>
                    <a:pt x="86" y="1"/>
                    <a:pt x="15" y="68"/>
                    <a:pt x="15" y="159"/>
                  </a:cubicBezTo>
                  <a:cubicBezTo>
                    <a:pt x="1" y="245"/>
                    <a:pt x="72" y="330"/>
                    <a:pt x="157" y="345"/>
                  </a:cubicBezTo>
                  <a:cubicBezTo>
                    <a:pt x="166" y="346"/>
                    <a:pt x="175" y="347"/>
                    <a:pt x="183" y="347"/>
                  </a:cubicBezTo>
                  <a:cubicBezTo>
                    <a:pt x="272" y="347"/>
                    <a:pt x="344" y="279"/>
                    <a:pt x="357" y="188"/>
                  </a:cubicBezTo>
                  <a:cubicBezTo>
                    <a:pt x="371" y="102"/>
                    <a:pt x="300" y="17"/>
                    <a:pt x="200" y="2"/>
                  </a:cubicBezTo>
                  <a:cubicBezTo>
                    <a:pt x="192" y="1"/>
                    <a:pt x="183" y="1"/>
                    <a:pt x="175" y="1"/>
                  </a:cubicBezTo>
                  <a:close/>
                </a:path>
              </a:pathLst>
            </a:custGeom>
            <a:solidFill>
              <a:srgbClr val="F1EFEE">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2322113" y="1813877"/>
              <a:ext cx="22361" cy="21290"/>
            </a:xfrm>
            <a:custGeom>
              <a:avLst/>
              <a:gdLst/>
              <a:ahLst/>
              <a:cxnLst/>
              <a:rect l="l" t="t" r="r" b="b"/>
              <a:pathLst>
                <a:path w="543" h="517" extrusionOk="0">
                  <a:moveTo>
                    <a:pt x="273" y="1"/>
                  </a:moveTo>
                  <a:cubicBezTo>
                    <a:pt x="141" y="1"/>
                    <a:pt x="28" y="97"/>
                    <a:pt x="14" y="230"/>
                  </a:cubicBezTo>
                  <a:cubicBezTo>
                    <a:pt x="0" y="373"/>
                    <a:pt x="100" y="501"/>
                    <a:pt x="243" y="516"/>
                  </a:cubicBezTo>
                  <a:cubicBezTo>
                    <a:pt x="252" y="517"/>
                    <a:pt x="261" y="517"/>
                    <a:pt x="270" y="517"/>
                  </a:cubicBezTo>
                  <a:cubicBezTo>
                    <a:pt x="401" y="517"/>
                    <a:pt x="515" y="421"/>
                    <a:pt x="528" y="287"/>
                  </a:cubicBezTo>
                  <a:cubicBezTo>
                    <a:pt x="542" y="145"/>
                    <a:pt x="442" y="16"/>
                    <a:pt x="300" y="2"/>
                  </a:cubicBezTo>
                  <a:cubicBezTo>
                    <a:pt x="291" y="1"/>
                    <a:pt x="282" y="1"/>
                    <a:pt x="273" y="1"/>
                  </a:cubicBezTo>
                  <a:close/>
                </a:path>
              </a:pathLst>
            </a:custGeom>
            <a:solidFill>
              <a:srgbClr val="F1EFEE">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2032497" y="1867411"/>
              <a:ext cx="664439" cy="1020440"/>
            </a:xfrm>
            <a:custGeom>
              <a:avLst/>
              <a:gdLst/>
              <a:ahLst/>
              <a:cxnLst/>
              <a:rect l="l" t="t" r="r" b="b"/>
              <a:pathLst>
                <a:path w="16135" h="24780" extrusionOk="0">
                  <a:moveTo>
                    <a:pt x="2910" y="257"/>
                  </a:moveTo>
                  <a:lnTo>
                    <a:pt x="15863" y="1769"/>
                  </a:lnTo>
                  <a:lnTo>
                    <a:pt x="13224" y="24508"/>
                  </a:lnTo>
                  <a:lnTo>
                    <a:pt x="271" y="23010"/>
                  </a:lnTo>
                  <a:lnTo>
                    <a:pt x="2910" y="257"/>
                  </a:lnTo>
                  <a:close/>
                  <a:moveTo>
                    <a:pt x="2711" y="0"/>
                  </a:moveTo>
                  <a:lnTo>
                    <a:pt x="0" y="23210"/>
                  </a:lnTo>
                  <a:lnTo>
                    <a:pt x="13424" y="24779"/>
                  </a:lnTo>
                  <a:lnTo>
                    <a:pt x="16134" y="1555"/>
                  </a:lnTo>
                  <a:lnTo>
                    <a:pt x="2711" y="0"/>
                  </a:lnTo>
                  <a:close/>
                </a:path>
              </a:pathLst>
            </a:custGeom>
            <a:solidFill>
              <a:srgbClr val="F1EFEE">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 name="Google Shape;16;p2"/>
          <p:cNvGrpSpPr/>
          <p:nvPr/>
        </p:nvGrpSpPr>
        <p:grpSpPr>
          <a:xfrm>
            <a:off x="7833270" y="1666017"/>
            <a:ext cx="1816296" cy="3191512"/>
            <a:chOff x="1994900" y="1724600"/>
            <a:chExt cx="742558" cy="1304788"/>
          </a:xfrm>
        </p:grpSpPr>
        <p:sp>
          <p:nvSpPr>
            <p:cNvPr id="17" name="Google Shape;17;p2"/>
            <p:cNvSpPr/>
            <p:nvPr/>
          </p:nvSpPr>
          <p:spPr>
            <a:xfrm>
              <a:off x="1994900" y="1724600"/>
              <a:ext cx="742558" cy="1304788"/>
            </a:xfrm>
            <a:custGeom>
              <a:avLst/>
              <a:gdLst/>
              <a:ahLst/>
              <a:cxnLst/>
              <a:rect l="l" t="t" r="r" b="b"/>
              <a:pathLst>
                <a:path w="18032" h="31685" extrusionOk="0">
                  <a:moveTo>
                    <a:pt x="5221" y="244"/>
                  </a:moveTo>
                  <a:cubicBezTo>
                    <a:pt x="5307" y="244"/>
                    <a:pt x="5378" y="244"/>
                    <a:pt x="5450" y="259"/>
                  </a:cubicBezTo>
                  <a:lnTo>
                    <a:pt x="15992" y="1485"/>
                  </a:lnTo>
                  <a:cubicBezTo>
                    <a:pt x="17033" y="1599"/>
                    <a:pt x="17789" y="2541"/>
                    <a:pt x="17661" y="3582"/>
                  </a:cubicBezTo>
                  <a:lnTo>
                    <a:pt x="14622" y="29773"/>
                  </a:lnTo>
                  <a:cubicBezTo>
                    <a:pt x="14516" y="30732"/>
                    <a:pt x="13689" y="31454"/>
                    <a:pt x="12722" y="31454"/>
                  </a:cubicBezTo>
                  <a:cubicBezTo>
                    <a:pt x="12652" y="31454"/>
                    <a:pt x="12582" y="31450"/>
                    <a:pt x="12511" y="31442"/>
                  </a:cubicBezTo>
                  <a:lnTo>
                    <a:pt x="1969" y="30216"/>
                  </a:lnTo>
                  <a:cubicBezTo>
                    <a:pt x="1455" y="30159"/>
                    <a:pt x="1013" y="29902"/>
                    <a:pt x="699" y="29502"/>
                  </a:cubicBezTo>
                  <a:cubicBezTo>
                    <a:pt x="385" y="29103"/>
                    <a:pt x="243" y="28604"/>
                    <a:pt x="300" y="28104"/>
                  </a:cubicBezTo>
                  <a:lnTo>
                    <a:pt x="3338" y="1928"/>
                  </a:lnTo>
                  <a:cubicBezTo>
                    <a:pt x="3453" y="958"/>
                    <a:pt x="4266" y="244"/>
                    <a:pt x="5221" y="244"/>
                  </a:cubicBezTo>
                  <a:close/>
                  <a:moveTo>
                    <a:pt x="5220" y="0"/>
                  </a:moveTo>
                  <a:cubicBezTo>
                    <a:pt x="4144" y="0"/>
                    <a:pt x="3228" y="815"/>
                    <a:pt x="3096" y="1899"/>
                  </a:cubicBezTo>
                  <a:lnTo>
                    <a:pt x="57" y="28076"/>
                  </a:lnTo>
                  <a:cubicBezTo>
                    <a:pt x="0" y="28646"/>
                    <a:pt x="157" y="29203"/>
                    <a:pt x="514" y="29645"/>
                  </a:cubicBezTo>
                  <a:cubicBezTo>
                    <a:pt x="870" y="30102"/>
                    <a:pt x="1370" y="30387"/>
                    <a:pt x="1940" y="30444"/>
                  </a:cubicBezTo>
                  <a:lnTo>
                    <a:pt x="12483" y="31671"/>
                  </a:lnTo>
                  <a:cubicBezTo>
                    <a:pt x="12568" y="31685"/>
                    <a:pt x="12654" y="31685"/>
                    <a:pt x="12739" y="31685"/>
                  </a:cubicBezTo>
                  <a:cubicBezTo>
                    <a:pt x="13823" y="31685"/>
                    <a:pt x="14736" y="30872"/>
                    <a:pt x="14865" y="29802"/>
                  </a:cubicBezTo>
                  <a:lnTo>
                    <a:pt x="17903" y="3611"/>
                  </a:lnTo>
                  <a:cubicBezTo>
                    <a:pt x="18032" y="2441"/>
                    <a:pt x="17190" y="1385"/>
                    <a:pt x="16020" y="1243"/>
                  </a:cubicBezTo>
                  <a:lnTo>
                    <a:pt x="5478" y="16"/>
                  </a:lnTo>
                  <a:cubicBezTo>
                    <a:pt x="5391" y="6"/>
                    <a:pt x="5305" y="0"/>
                    <a:pt x="5220" y="0"/>
                  </a:cubicBezTo>
                  <a:close/>
                </a:path>
              </a:pathLst>
            </a:custGeom>
            <a:solidFill>
              <a:srgbClr val="F1EFEE">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2251037" y="2872686"/>
              <a:ext cx="100479" cy="97967"/>
            </a:xfrm>
            <a:custGeom>
              <a:avLst/>
              <a:gdLst/>
              <a:ahLst/>
              <a:cxnLst/>
              <a:rect l="l" t="t" r="r" b="b"/>
              <a:pathLst>
                <a:path w="2440" h="2379" extrusionOk="0">
                  <a:moveTo>
                    <a:pt x="1327" y="239"/>
                  </a:moveTo>
                  <a:cubicBezTo>
                    <a:pt x="1583" y="267"/>
                    <a:pt x="1812" y="396"/>
                    <a:pt x="1969" y="595"/>
                  </a:cubicBezTo>
                  <a:cubicBezTo>
                    <a:pt x="2126" y="795"/>
                    <a:pt x="2197" y="1052"/>
                    <a:pt x="2168" y="1294"/>
                  </a:cubicBezTo>
                  <a:cubicBezTo>
                    <a:pt x="2115" y="1786"/>
                    <a:pt x="1703" y="2142"/>
                    <a:pt x="1220" y="2142"/>
                  </a:cubicBezTo>
                  <a:cubicBezTo>
                    <a:pt x="1184" y="2142"/>
                    <a:pt x="1149" y="2140"/>
                    <a:pt x="1113" y="2136"/>
                  </a:cubicBezTo>
                  <a:cubicBezTo>
                    <a:pt x="856" y="2107"/>
                    <a:pt x="628" y="1979"/>
                    <a:pt x="471" y="1779"/>
                  </a:cubicBezTo>
                  <a:cubicBezTo>
                    <a:pt x="314" y="1580"/>
                    <a:pt x="243" y="1337"/>
                    <a:pt x="271" y="1080"/>
                  </a:cubicBezTo>
                  <a:cubicBezTo>
                    <a:pt x="328" y="595"/>
                    <a:pt x="742" y="239"/>
                    <a:pt x="1227" y="239"/>
                  </a:cubicBezTo>
                  <a:close/>
                  <a:moveTo>
                    <a:pt x="1205" y="1"/>
                  </a:moveTo>
                  <a:cubicBezTo>
                    <a:pt x="612" y="1"/>
                    <a:pt x="109" y="459"/>
                    <a:pt x="43" y="1052"/>
                  </a:cubicBezTo>
                  <a:cubicBezTo>
                    <a:pt x="0" y="1366"/>
                    <a:pt x="86" y="1679"/>
                    <a:pt x="285" y="1922"/>
                  </a:cubicBezTo>
                  <a:cubicBezTo>
                    <a:pt x="485" y="2179"/>
                    <a:pt x="770" y="2336"/>
                    <a:pt x="1084" y="2378"/>
                  </a:cubicBezTo>
                  <a:lnTo>
                    <a:pt x="1227" y="2378"/>
                  </a:lnTo>
                  <a:cubicBezTo>
                    <a:pt x="1826" y="2378"/>
                    <a:pt x="2340" y="1922"/>
                    <a:pt x="2411" y="1323"/>
                  </a:cubicBezTo>
                  <a:cubicBezTo>
                    <a:pt x="2439" y="1009"/>
                    <a:pt x="2354" y="695"/>
                    <a:pt x="2154" y="453"/>
                  </a:cubicBezTo>
                  <a:cubicBezTo>
                    <a:pt x="1954" y="196"/>
                    <a:pt x="1683" y="39"/>
                    <a:pt x="1355" y="10"/>
                  </a:cubicBezTo>
                  <a:cubicBezTo>
                    <a:pt x="1305" y="4"/>
                    <a:pt x="1254" y="1"/>
                    <a:pt x="1205" y="1"/>
                  </a:cubicBezTo>
                  <a:close/>
                </a:path>
              </a:pathLst>
            </a:custGeom>
            <a:solidFill>
              <a:srgbClr val="F1EFEE">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2375564" y="1825696"/>
              <a:ext cx="104021" cy="19437"/>
            </a:xfrm>
            <a:custGeom>
              <a:avLst/>
              <a:gdLst/>
              <a:ahLst/>
              <a:cxnLst/>
              <a:rect l="l" t="t" r="r" b="b"/>
              <a:pathLst>
                <a:path w="2526" h="472" extrusionOk="0">
                  <a:moveTo>
                    <a:pt x="114" y="0"/>
                  </a:moveTo>
                  <a:cubicBezTo>
                    <a:pt x="72" y="0"/>
                    <a:pt x="15" y="43"/>
                    <a:pt x="15" y="86"/>
                  </a:cubicBezTo>
                  <a:cubicBezTo>
                    <a:pt x="0" y="143"/>
                    <a:pt x="43" y="200"/>
                    <a:pt x="100" y="200"/>
                  </a:cubicBezTo>
                  <a:lnTo>
                    <a:pt x="2411" y="471"/>
                  </a:lnTo>
                  <a:cubicBezTo>
                    <a:pt x="2468" y="471"/>
                    <a:pt x="2511" y="443"/>
                    <a:pt x="2525" y="386"/>
                  </a:cubicBezTo>
                  <a:cubicBezTo>
                    <a:pt x="2525" y="328"/>
                    <a:pt x="2482" y="286"/>
                    <a:pt x="2440" y="271"/>
                  </a:cubicBezTo>
                  <a:lnTo>
                    <a:pt x="114" y="0"/>
                  </a:lnTo>
                  <a:close/>
                </a:path>
              </a:pathLst>
            </a:custGeom>
            <a:solidFill>
              <a:srgbClr val="F1EFEE">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2424897" y="1788017"/>
              <a:ext cx="15319" cy="14289"/>
            </a:xfrm>
            <a:custGeom>
              <a:avLst/>
              <a:gdLst/>
              <a:ahLst/>
              <a:cxnLst/>
              <a:rect l="l" t="t" r="r" b="b"/>
              <a:pathLst>
                <a:path w="372" h="347" extrusionOk="0">
                  <a:moveTo>
                    <a:pt x="175" y="1"/>
                  </a:moveTo>
                  <a:cubicBezTo>
                    <a:pt x="86" y="1"/>
                    <a:pt x="15" y="68"/>
                    <a:pt x="15" y="159"/>
                  </a:cubicBezTo>
                  <a:cubicBezTo>
                    <a:pt x="1" y="245"/>
                    <a:pt x="72" y="330"/>
                    <a:pt x="157" y="345"/>
                  </a:cubicBezTo>
                  <a:cubicBezTo>
                    <a:pt x="166" y="346"/>
                    <a:pt x="175" y="347"/>
                    <a:pt x="183" y="347"/>
                  </a:cubicBezTo>
                  <a:cubicBezTo>
                    <a:pt x="272" y="347"/>
                    <a:pt x="344" y="279"/>
                    <a:pt x="357" y="188"/>
                  </a:cubicBezTo>
                  <a:cubicBezTo>
                    <a:pt x="371" y="102"/>
                    <a:pt x="300" y="17"/>
                    <a:pt x="200" y="2"/>
                  </a:cubicBezTo>
                  <a:cubicBezTo>
                    <a:pt x="192" y="1"/>
                    <a:pt x="183" y="1"/>
                    <a:pt x="175" y="1"/>
                  </a:cubicBezTo>
                  <a:close/>
                </a:path>
              </a:pathLst>
            </a:custGeom>
            <a:solidFill>
              <a:srgbClr val="F1EFEE">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2322113" y="1813877"/>
              <a:ext cx="22361" cy="21290"/>
            </a:xfrm>
            <a:custGeom>
              <a:avLst/>
              <a:gdLst/>
              <a:ahLst/>
              <a:cxnLst/>
              <a:rect l="l" t="t" r="r" b="b"/>
              <a:pathLst>
                <a:path w="543" h="517" extrusionOk="0">
                  <a:moveTo>
                    <a:pt x="273" y="1"/>
                  </a:moveTo>
                  <a:cubicBezTo>
                    <a:pt x="141" y="1"/>
                    <a:pt x="28" y="97"/>
                    <a:pt x="14" y="230"/>
                  </a:cubicBezTo>
                  <a:cubicBezTo>
                    <a:pt x="0" y="373"/>
                    <a:pt x="100" y="501"/>
                    <a:pt x="243" y="516"/>
                  </a:cubicBezTo>
                  <a:cubicBezTo>
                    <a:pt x="252" y="517"/>
                    <a:pt x="261" y="517"/>
                    <a:pt x="270" y="517"/>
                  </a:cubicBezTo>
                  <a:cubicBezTo>
                    <a:pt x="401" y="517"/>
                    <a:pt x="515" y="421"/>
                    <a:pt x="528" y="287"/>
                  </a:cubicBezTo>
                  <a:cubicBezTo>
                    <a:pt x="542" y="145"/>
                    <a:pt x="442" y="16"/>
                    <a:pt x="300" y="2"/>
                  </a:cubicBezTo>
                  <a:cubicBezTo>
                    <a:pt x="291" y="1"/>
                    <a:pt x="282" y="1"/>
                    <a:pt x="273" y="1"/>
                  </a:cubicBezTo>
                  <a:close/>
                </a:path>
              </a:pathLst>
            </a:custGeom>
            <a:solidFill>
              <a:srgbClr val="F1EFEE">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2032497" y="1867411"/>
              <a:ext cx="664439" cy="1020440"/>
            </a:xfrm>
            <a:custGeom>
              <a:avLst/>
              <a:gdLst/>
              <a:ahLst/>
              <a:cxnLst/>
              <a:rect l="l" t="t" r="r" b="b"/>
              <a:pathLst>
                <a:path w="16135" h="24780" extrusionOk="0">
                  <a:moveTo>
                    <a:pt x="2910" y="257"/>
                  </a:moveTo>
                  <a:lnTo>
                    <a:pt x="15863" y="1769"/>
                  </a:lnTo>
                  <a:lnTo>
                    <a:pt x="13224" y="24508"/>
                  </a:lnTo>
                  <a:lnTo>
                    <a:pt x="271" y="23010"/>
                  </a:lnTo>
                  <a:lnTo>
                    <a:pt x="2910" y="257"/>
                  </a:lnTo>
                  <a:close/>
                  <a:moveTo>
                    <a:pt x="2711" y="0"/>
                  </a:moveTo>
                  <a:lnTo>
                    <a:pt x="0" y="23210"/>
                  </a:lnTo>
                  <a:lnTo>
                    <a:pt x="13424" y="24779"/>
                  </a:lnTo>
                  <a:lnTo>
                    <a:pt x="16134" y="1555"/>
                  </a:lnTo>
                  <a:lnTo>
                    <a:pt x="2711" y="0"/>
                  </a:lnTo>
                  <a:close/>
                </a:path>
              </a:pathLst>
            </a:custGeom>
            <a:solidFill>
              <a:srgbClr val="F1EFEE">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 name="Google Shape;23;p2"/>
          <p:cNvSpPr/>
          <p:nvPr/>
        </p:nvSpPr>
        <p:spPr>
          <a:xfrm>
            <a:off x="8024275" y="91125"/>
            <a:ext cx="1119713" cy="336867"/>
          </a:xfrm>
          <a:custGeom>
            <a:avLst/>
            <a:gdLst/>
            <a:ahLst/>
            <a:cxnLst/>
            <a:rect l="l" t="t" r="r" b="b"/>
            <a:pathLst>
              <a:path w="24210" h="7284" extrusionOk="0">
                <a:moveTo>
                  <a:pt x="1" y="0"/>
                </a:moveTo>
                <a:lnTo>
                  <a:pt x="1" y="277"/>
                </a:lnTo>
                <a:lnTo>
                  <a:pt x="2241" y="277"/>
                </a:lnTo>
                <a:cubicBezTo>
                  <a:pt x="2496" y="277"/>
                  <a:pt x="2728" y="375"/>
                  <a:pt x="2900" y="555"/>
                </a:cubicBezTo>
                <a:lnTo>
                  <a:pt x="4317" y="1971"/>
                </a:lnTo>
                <a:cubicBezTo>
                  <a:pt x="4549" y="2196"/>
                  <a:pt x="4849" y="2323"/>
                  <a:pt x="5178" y="2323"/>
                </a:cubicBezTo>
                <a:lnTo>
                  <a:pt x="11757" y="2323"/>
                </a:lnTo>
                <a:cubicBezTo>
                  <a:pt x="12012" y="2323"/>
                  <a:pt x="12244" y="2420"/>
                  <a:pt x="12416" y="2593"/>
                </a:cubicBezTo>
                <a:lnTo>
                  <a:pt x="16755" y="6931"/>
                </a:lnTo>
                <a:cubicBezTo>
                  <a:pt x="16979" y="7156"/>
                  <a:pt x="17287" y="7283"/>
                  <a:pt x="17609" y="7283"/>
                </a:cubicBezTo>
                <a:lnTo>
                  <a:pt x="20089" y="7283"/>
                </a:lnTo>
                <a:cubicBezTo>
                  <a:pt x="20763" y="7283"/>
                  <a:pt x="21303" y="6744"/>
                  <a:pt x="21303" y="6077"/>
                </a:cubicBezTo>
                <a:lnTo>
                  <a:pt x="21303" y="4698"/>
                </a:lnTo>
                <a:cubicBezTo>
                  <a:pt x="21303" y="4451"/>
                  <a:pt x="21400" y="4219"/>
                  <a:pt x="21572" y="4039"/>
                </a:cubicBezTo>
                <a:lnTo>
                  <a:pt x="24210" y="1409"/>
                </a:lnTo>
                <a:lnTo>
                  <a:pt x="24015" y="1207"/>
                </a:lnTo>
                <a:lnTo>
                  <a:pt x="21378" y="3844"/>
                </a:lnTo>
                <a:cubicBezTo>
                  <a:pt x="21153" y="4069"/>
                  <a:pt x="21025" y="4376"/>
                  <a:pt x="21025" y="4698"/>
                </a:cubicBezTo>
                <a:lnTo>
                  <a:pt x="21025" y="6077"/>
                </a:lnTo>
                <a:cubicBezTo>
                  <a:pt x="21025" y="6586"/>
                  <a:pt x="20606" y="7006"/>
                  <a:pt x="20089" y="7006"/>
                </a:cubicBezTo>
                <a:lnTo>
                  <a:pt x="17609" y="7006"/>
                </a:lnTo>
                <a:cubicBezTo>
                  <a:pt x="17361" y="7006"/>
                  <a:pt x="17129" y="6909"/>
                  <a:pt x="16949" y="6736"/>
                </a:cubicBezTo>
                <a:lnTo>
                  <a:pt x="12619" y="2398"/>
                </a:lnTo>
                <a:cubicBezTo>
                  <a:pt x="12386" y="2173"/>
                  <a:pt x="12079" y="2046"/>
                  <a:pt x="11757" y="2046"/>
                </a:cubicBezTo>
                <a:lnTo>
                  <a:pt x="5178" y="2046"/>
                </a:lnTo>
                <a:cubicBezTo>
                  <a:pt x="4924" y="2046"/>
                  <a:pt x="4691" y="1948"/>
                  <a:pt x="4519" y="1768"/>
                </a:cubicBezTo>
                <a:lnTo>
                  <a:pt x="3103" y="352"/>
                </a:lnTo>
                <a:cubicBezTo>
                  <a:pt x="2870" y="128"/>
                  <a:pt x="2571" y="0"/>
                  <a:pt x="224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159125" y="436975"/>
            <a:ext cx="910592" cy="13274"/>
          </a:xfrm>
          <a:custGeom>
            <a:avLst/>
            <a:gdLst/>
            <a:ahLst/>
            <a:cxnLst/>
            <a:rect l="l" t="t" r="r" b="b"/>
            <a:pathLst>
              <a:path w="19070" h="278" extrusionOk="0">
                <a:moveTo>
                  <a:pt x="0" y="1"/>
                </a:moveTo>
                <a:lnTo>
                  <a:pt x="0" y="278"/>
                </a:lnTo>
                <a:lnTo>
                  <a:pt x="19069" y="278"/>
                </a:lnTo>
                <a:lnTo>
                  <a:pt x="1906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1235657" y="532523"/>
            <a:ext cx="116367" cy="116319"/>
          </a:xfrm>
          <a:custGeom>
            <a:avLst/>
            <a:gdLst/>
            <a:ahLst/>
            <a:cxnLst/>
            <a:rect l="l" t="t" r="r" b="b"/>
            <a:pathLst>
              <a:path w="2437" h="2436" extrusionOk="0">
                <a:moveTo>
                  <a:pt x="1222" y="278"/>
                </a:moveTo>
                <a:cubicBezTo>
                  <a:pt x="1732" y="278"/>
                  <a:pt x="2159" y="705"/>
                  <a:pt x="2159" y="1222"/>
                </a:cubicBezTo>
                <a:cubicBezTo>
                  <a:pt x="2159" y="1731"/>
                  <a:pt x="1732" y="2158"/>
                  <a:pt x="1222" y="2158"/>
                </a:cubicBezTo>
                <a:cubicBezTo>
                  <a:pt x="705" y="2158"/>
                  <a:pt x="278" y="1731"/>
                  <a:pt x="278" y="1222"/>
                </a:cubicBezTo>
                <a:cubicBezTo>
                  <a:pt x="278" y="705"/>
                  <a:pt x="705" y="278"/>
                  <a:pt x="1222" y="278"/>
                </a:cubicBezTo>
                <a:close/>
                <a:moveTo>
                  <a:pt x="1222" y="0"/>
                </a:moveTo>
                <a:cubicBezTo>
                  <a:pt x="548" y="0"/>
                  <a:pt x="1" y="547"/>
                  <a:pt x="1" y="1222"/>
                </a:cubicBezTo>
                <a:cubicBezTo>
                  <a:pt x="1" y="1888"/>
                  <a:pt x="548" y="2435"/>
                  <a:pt x="1222" y="2435"/>
                </a:cubicBezTo>
                <a:cubicBezTo>
                  <a:pt x="1889" y="2435"/>
                  <a:pt x="2436" y="1888"/>
                  <a:pt x="2436" y="1222"/>
                </a:cubicBezTo>
                <a:cubicBezTo>
                  <a:pt x="2436" y="547"/>
                  <a:pt x="1889" y="0"/>
                  <a:pt x="12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1126994" y="4737223"/>
            <a:ext cx="219311" cy="219249"/>
          </a:xfrm>
          <a:custGeom>
            <a:avLst/>
            <a:gdLst/>
            <a:ahLst/>
            <a:cxnLst/>
            <a:rect l="l" t="t" r="r" b="b"/>
            <a:pathLst>
              <a:path w="3508" h="3507" extrusionOk="0">
                <a:moveTo>
                  <a:pt x="1754" y="278"/>
                </a:moveTo>
                <a:cubicBezTo>
                  <a:pt x="2563" y="278"/>
                  <a:pt x="3230" y="944"/>
                  <a:pt x="3230" y="1754"/>
                </a:cubicBezTo>
                <a:cubicBezTo>
                  <a:pt x="3230" y="2570"/>
                  <a:pt x="2563" y="3230"/>
                  <a:pt x="1754" y="3230"/>
                </a:cubicBezTo>
                <a:cubicBezTo>
                  <a:pt x="937" y="3230"/>
                  <a:pt x="278" y="2570"/>
                  <a:pt x="278" y="1754"/>
                </a:cubicBezTo>
                <a:cubicBezTo>
                  <a:pt x="278" y="944"/>
                  <a:pt x="937" y="278"/>
                  <a:pt x="1754" y="278"/>
                </a:cubicBezTo>
                <a:close/>
                <a:moveTo>
                  <a:pt x="1754" y="0"/>
                </a:moveTo>
                <a:cubicBezTo>
                  <a:pt x="787" y="0"/>
                  <a:pt x="1" y="787"/>
                  <a:pt x="1" y="1754"/>
                </a:cubicBezTo>
                <a:cubicBezTo>
                  <a:pt x="1" y="2720"/>
                  <a:pt x="787" y="3507"/>
                  <a:pt x="1754" y="3507"/>
                </a:cubicBezTo>
                <a:cubicBezTo>
                  <a:pt x="2720" y="3507"/>
                  <a:pt x="3507" y="2720"/>
                  <a:pt x="3507" y="1754"/>
                </a:cubicBezTo>
                <a:cubicBezTo>
                  <a:pt x="3507" y="787"/>
                  <a:pt x="2720" y="0"/>
                  <a:pt x="175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2" y="4433693"/>
            <a:ext cx="944827" cy="423931"/>
          </a:xfrm>
          <a:custGeom>
            <a:avLst/>
            <a:gdLst/>
            <a:ahLst/>
            <a:cxnLst/>
            <a:rect l="l" t="t" r="r" b="b"/>
            <a:pathLst>
              <a:path w="15113" h="6781" extrusionOk="0">
                <a:moveTo>
                  <a:pt x="0" y="0"/>
                </a:moveTo>
                <a:lnTo>
                  <a:pt x="0" y="277"/>
                </a:lnTo>
                <a:lnTo>
                  <a:pt x="3402" y="277"/>
                </a:lnTo>
                <a:cubicBezTo>
                  <a:pt x="3799" y="277"/>
                  <a:pt x="4114" y="599"/>
                  <a:pt x="4114" y="989"/>
                </a:cubicBezTo>
                <a:lnTo>
                  <a:pt x="4114" y="2135"/>
                </a:lnTo>
                <a:cubicBezTo>
                  <a:pt x="4114" y="2398"/>
                  <a:pt x="4218" y="2645"/>
                  <a:pt x="4406" y="2832"/>
                </a:cubicBezTo>
                <a:lnTo>
                  <a:pt x="8062" y="6489"/>
                </a:lnTo>
                <a:cubicBezTo>
                  <a:pt x="8250" y="6676"/>
                  <a:pt x="8497" y="6781"/>
                  <a:pt x="8767" y="6781"/>
                </a:cubicBezTo>
                <a:lnTo>
                  <a:pt x="15113" y="6781"/>
                </a:lnTo>
                <a:lnTo>
                  <a:pt x="15113" y="6504"/>
                </a:lnTo>
                <a:lnTo>
                  <a:pt x="8767" y="6504"/>
                </a:lnTo>
                <a:cubicBezTo>
                  <a:pt x="8572" y="6504"/>
                  <a:pt x="8392" y="6429"/>
                  <a:pt x="8257" y="6294"/>
                </a:cubicBezTo>
                <a:lnTo>
                  <a:pt x="4601" y="2637"/>
                </a:lnTo>
                <a:cubicBezTo>
                  <a:pt x="4473" y="2503"/>
                  <a:pt x="4391" y="2323"/>
                  <a:pt x="4391" y="2135"/>
                </a:cubicBezTo>
                <a:lnTo>
                  <a:pt x="4391" y="989"/>
                </a:lnTo>
                <a:cubicBezTo>
                  <a:pt x="4391" y="442"/>
                  <a:pt x="3949" y="0"/>
                  <a:pt x="340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 name="Google Shape;28;p2"/>
          <p:cNvGrpSpPr/>
          <p:nvPr/>
        </p:nvGrpSpPr>
        <p:grpSpPr>
          <a:xfrm>
            <a:off x="3105160" y="-642789"/>
            <a:ext cx="1291565" cy="1291624"/>
            <a:chOff x="3734875" y="-378091"/>
            <a:chExt cx="910579" cy="910620"/>
          </a:xfrm>
        </p:grpSpPr>
        <p:sp>
          <p:nvSpPr>
            <p:cNvPr id="29" name="Google Shape;29;p2"/>
            <p:cNvSpPr/>
            <p:nvPr/>
          </p:nvSpPr>
          <p:spPr>
            <a:xfrm>
              <a:off x="3734875" y="-378091"/>
              <a:ext cx="910579" cy="910620"/>
            </a:xfrm>
            <a:custGeom>
              <a:avLst/>
              <a:gdLst/>
              <a:ahLst/>
              <a:cxnLst/>
              <a:rect l="l" t="t" r="r" b="b"/>
              <a:pathLst>
                <a:path w="21992" h="21993" extrusionOk="0">
                  <a:moveTo>
                    <a:pt x="11000" y="1762"/>
                  </a:moveTo>
                  <a:cubicBezTo>
                    <a:pt x="16087" y="1762"/>
                    <a:pt x="20238" y="5905"/>
                    <a:pt x="20238" y="11000"/>
                  </a:cubicBezTo>
                  <a:cubicBezTo>
                    <a:pt x="20238" y="16095"/>
                    <a:pt x="16087" y="20239"/>
                    <a:pt x="11000" y="20239"/>
                  </a:cubicBezTo>
                  <a:cubicBezTo>
                    <a:pt x="5905" y="20239"/>
                    <a:pt x="1754" y="16095"/>
                    <a:pt x="1754" y="11000"/>
                  </a:cubicBezTo>
                  <a:cubicBezTo>
                    <a:pt x="1754" y="5905"/>
                    <a:pt x="5905" y="1762"/>
                    <a:pt x="11000" y="1762"/>
                  </a:cubicBezTo>
                  <a:close/>
                  <a:moveTo>
                    <a:pt x="11000" y="1"/>
                  </a:moveTo>
                  <a:cubicBezTo>
                    <a:pt x="4931" y="1"/>
                    <a:pt x="0" y="4931"/>
                    <a:pt x="0" y="11000"/>
                  </a:cubicBezTo>
                  <a:cubicBezTo>
                    <a:pt x="0" y="17062"/>
                    <a:pt x="4931" y="21992"/>
                    <a:pt x="11000" y="21992"/>
                  </a:cubicBezTo>
                  <a:cubicBezTo>
                    <a:pt x="17061" y="21992"/>
                    <a:pt x="21992" y="17062"/>
                    <a:pt x="21992" y="11000"/>
                  </a:cubicBezTo>
                  <a:cubicBezTo>
                    <a:pt x="21992" y="4931"/>
                    <a:pt x="17061" y="1"/>
                    <a:pt x="1100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3878222" y="-234744"/>
              <a:ext cx="623891" cy="623932"/>
            </a:xfrm>
            <a:custGeom>
              <a:avLst/>
              <a:gdLst/>
              <a:ahLst/>
              <a:cxnLst/>
              <a:rect l="l" t="t" r="r" b="b"/>
              <a:pathLst>
                <a:path w="15068" h="15069" extrusionOk="0">
                  <a:moveTo>
                    <a:pt x="7538" y="1177"/>
                  </a:moveTo>
                  <a:cubicBezTo>
                    <a:pt x="11044" y="1177"/>
                    <a:pt x="13899" y="4024"/>
                    <a:pt x="13899" y="7538"/>
                  </a:cubicBezTo>
                  <a:cubicBezTo>
                    <a:pt x="13899" y="11045"/>
                    <a:pt x="11044" y="13900"/>
                    <a:pt x="7538" y="13900"/>
                  </a:cubicBezTo>
                  <a:cubicBezTo>
                    <a:pt x="4024" y="13900"/>
                    <a:pt x="1169" y="11045"/>
                    <a:pt x="1169" y="7538"/>
                  </a:cubicBezTo>
                  <a:cubicBezTo>
                    <a:pt x="1169" y="4024"/>
                    <a:pt x="4024" y="1177"/>
                    <a:pt x="7538" y="1177"/>
                  </a:cubicBezTo>
                  <a:close/>
                  <a:moveTo>
                    <a:pt x="7538" y="1"/>
                  </a:moveTo>
                  <a:cubicBezTo>
                    <a:pt x="3379" y="1"/>
                    <a:pt x="0" y="3380"/>
                    <a:pt x="0" y="7538"/>
                  </a:cubicBezTo>
                  <a:cubicBezTo>
                    <a:pt x="0" y="11689"/>
                    <a:pt x="3379" y="15068"/>
                    <a:pt x="7538" y="15068"/>
                  </a:cubicBezTo>
                  <a:cubicBezTo>
                    <a:pt x="11689" y="15068"/>
                    <a:pt x="15068" y="11689"/>
                    <a:pt x="15068" y="7538"/>
                  </a:cubicBezTo>
                  <a:cubicBezTo>
                    <a:pt x="15068" y="3380"/>
                    <a:pt x="11689" y="1"/>
                    <a:pt x="753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 name="Google Shape;31;p2"/>
          <p:cNvSpPr/>
          <p:nvPr/>
        </p:nvSpPr>
        <p:spPr>
          <a:xfrm>
            <a:off x="3189275" y="4604000"/>
            <a:ext cx="336180" cy="28513"/>
          </a:xfrm>
          <a:custGeom>
            <a:avLst/>
            <a:gdLst/>
            <a:ahLst/>
            <a:cxnLst/>
            <a:rect l="l" t="t" r="r" b="b"/>
            <a:pathLst>
              <a:path w="6025" h="511" extrusionOk="0">
                <a:moveTo>
                  <a:pt x="255" y="1"/>
                </a:moveTo>
                <a:cubicBezTo>
                  <a:pt x="113" y="1"/>
                  <a:pt x="1" y="121"/>
                  <a:pt x="1" y="256"/>
                </a:cubicBezTo>
                <a:cubicBezTo>
                  <a:pt x="1" y="398"/>
                  <a:pt x="113" y="510"/>
                  <a:pt x="255" y="510"/>
                </a:cubicBezTo>
                <a:lnTo>
                  <a:pt x="5770" y="510"/>
                </a:lnTo>
                <a:cubicBezTo>
                  <a:pt x="5905" y="510"/>
                  <a:pt x="6025" y="398"/>
                  <a:pt x="6025" y="256"/>
                </a:cubicBezTo>
                <a:cubicBezTo>
                  <a:pt x="6025" y="121"/>
                  <a:pt x="5905" y="1"/>
                  <a:pt x="577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3357334" y="4718550"/>
            <a:ext cx="742553" cy="47316"/>
          </a:xfrm>
          <a:custGeom>
            <a:avLst/>
            <a:gdLst/>
            <a:ahLst/>
            <a:cxnLst/>
            <a:rect l="l" t="t" r="r" b="b"/>
            <a:pathLst>
              <a:path w="13308" h="848" extrusionOk="0">
                <a:moveTo>
                  <a:pt x="420" y="1"/>
                </a:moveTo>
                <a:cubicBezTo>
                  <a:pt x="188" y="1"/>
                  <a:pt x="1" y="188"/>
                  <a:pt x="1" y="428"/>
                </a:cubicBezTo>
                <a:cubicBezTo>
                  <a:pt x="1" y="660"/>
                  <a:pt x="188" y="848"/>
                  <a:pt x="420" y="848"/>
                </a:cubicBezTo>
                <a:lnTo>
                  <a:pt x="12888" y="848"/>
                </a:lnTo>
                <a:cubicBezTo>
                  <a:pt x="13120" y="848"/>
                  <a:pt x="13308" y="660"/>
                  <a:pt x="13308" y="428"/>
                </a:cubicBezTo>
                <a:cubicBezTo>
                  <a:pt x="13308" y="188"/>
                  <a:pt x="13120" y="1"/>
                  <a:pt x="1288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2"/>
          <p:cNvGrpSpPr/>
          <p:nvPr/>
        </p:nvGrpSpPr>
        <p:grpSpPr>
          <a:xfrm rot="10609067">
            <a:off x="5364559" y="-378841"/>
            <a:ext cx="793235" cy="1393836"/>
            <a:chOff x="1994900" y="1724600"/>
            <a:chExt cx="742558" cy="1304788"/>
          </a:xfrm>
        </p:grpSpPr>
        <p:sp>
          <p:nvSpPr>
            <p:cNvPr id="34" name="Google Shape;34;p2"/>
            <p:cNvSpPr/>
            <p:nvPr/>
          </p:nvSpPr>
          <p:spPr>
            <a:xfrm>
              <a:off x="1994900" y="1724600"/>
              <a:ext cx="742558" cy="1304788"/>
            </a:xfrm>
            <a:custGeom>
              <a:avLst/>
              <a:gdLst/>
              <a:ahLst/>
              <a:cxnLst/>
              <a:rect l="l" t="t" r="r" b="b"/>
              <a:pathLst>
                <a:path w="18032" h="31685" extrusionOk="0">
                  <a:moveTo>
                    <a:pt x="5221" y="244"/>
                  </a:moveTo>
                  <a:cubicBezTo>
                    <a:pt x="5307" y="244"/>
                    <a:pt x="5378" y="244"/>
                    <a:pt x="5450" y="259"/>
                  </a:cubicBezTo>
                  <a:lnTo>
                    <a:pt x="15992" y="1485"/>
                  </a:lnTo>
                  <a:cubicBezTo>
                    <a:pt x="17033" y="1599"/>
                    <a:pt x="17789" y="2541"/>
                    <a:pt x="17661" y="3582"/>
                  </a:cubicBezTo>
                  <a:lnTo>
                    <a:pt x="14622" y="29773"/>
                  </a:lnTo>
                  <a:cubicBezTo>
                    <a:pt x="14516" y="30732"/>
                    <a:pt x="13689" y="31454"/>
                    <a:pt x="12722" y="31454"/>
                  </a:cubicBezTo>
                  <a:cubicBezTo>
                    <a:pt x="12652" y="31454"/>
                    <a:pt x="12582" y="31450"/>
                    <a:pt x="12511" y="31442"/>
                  </a:cubicBezTo>
                  <a:lnTo>
                    <a:pt x="1969" y="30216"/>
                  </a:lnTo>
                  <a:cubicBezTo>
                    <a:pt x="1455" y="30159"/>
                    <a:pt x="1013" y="29902"/>
                    <a:pt x="699" y="29502"/>
                  </a:cubicBezTo>
                  <a:cubicBezTo>
                    <a:pt x="385" y="29103"/>
                    <a:pt x="243" y="28604"/>
                    <a:pt x="300" y="28104"/>
                  </a:cubicBezTo>
                  <a:lnTo>
                    <a:pt x="3338" y="1928"/>
                  </a:lnTo>
                  <a:cubicBezTo>
                    <a:pt x="3453" y="958"/>
                    <a:pt x="4266" y="244"/>
                    <a:pt x="5221" y="244"/>
                  </a:cubicBezTo>
                  <a:close/>
                  <a:moveTo>
                    <a:pt x="5220" y="0"/>
                  </a:moveTo>
                  <a:cubicBezTo>
                    <a:pt x="4144" y="0"/>
                    <a:pt x="3228" y="815"/>
                    <a:pt x="3096" y="1899"/>
                  </a:cubicBezTo>
                  <a:lnTo>
                    <a:pt x="57" y="28076"/>
                  </a:lnTo>
                  <a:cubicBezTo>
                    <a:pt x="0" y="28646"/>
                    <a:pt x="157" y="29203"/>
                    <a:pt x="514" y="29645"/>
                  </a:cubicBezTo>
                  <a:cubicBezTo>
                    <a:pt x="870" y="30102"/>
                    <a:pt x="1370" y="30387"/>
                    <a:pt x="1940" y="30444"/>
                  </a:cubicBezTo>
                  <a:lnTo>
                    <a:pt x="12483" y="31671"/>
                  </a:lnTo>
                  <a:cubicBezTo>
                    <a:pt x="12568" y="31685"/>
                    <a:pt x="12654" y="31685"/>
                    <a:pt x="12739" y="31685"/>
                  </a:cubicBezTo>
                  <a:cubicBezTo>
                    <a:pt x="13823" y="31685"/>
                    <a:pt x="14736" y="30872"/>
                    <a:pt x="14865" y="29802"/>
                  </a:cubicBezTo>
                  <a:lnTo>
                    <a:pt x="17903" y="3611"/>
                  </a:lnTo>
                  <a:cubicBezTo>
                    <a:pt x="18032" y="2441"/>
                    <a:pt x="17190" y="1385"/>
                    <a:pt x="16020" y="1243"/>
                  </a:cubicBezTo>
                  <a:lnTo>
                    <a:pt x="5478" y="16"/>
                  </a:lnTo>
                  <a:cubicBezTo>
                    <a:pt x="5391" y="6"/>
                    <a:pt x="5305" y="0"/>
                    <a:pt x="5220" y="0"/>
                  </a:cubicBezTo>
                  <a:close/>
                </a:path>
              </a:pathLst>
            </a:custGeom>
            <a:solidFill>
              <a:srgbClr val="F1EFEE">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2251037" y="2872686"/>
              <a:ext cx="100479" cy="97967"/>
            </a:xfrm>
            <a:custGeom>
              <a:avLst/>
              <a:gdLst/>
              <a:ahLst/>
              <a:cxnLst/>
              <a:rect l="l" t="t" r="r" b="b"/>
              <a:pathLst>
                <a:path w="2440" h="2379" extrusionOk="0">
                  <a:moveTo>
                    <a:pt x="1327" y="239"/>
                  </a:moveTo>
                  <a:cubicBezTo>
                    <a:pt x="1583" y="267"/>
                    <a:pt x="1812" y="396"/>
                    <a:pt x="1969" y="595"/>
                  </a:cubicBezTo>
                  <a:cubicBezTo>
                    <a:pt x="2126" y="795"/>
                    <a:pt x="2197" y="1052"/>
                    <a:pt x="2168" y="1294"/>
                  </a:cubicBezTo>
                  <a:cubicBezTo>
                    <a:pt x="2115" y="1786"/>
                    <a:pt x="1703" y="2142"/>
                    <a:pt x="1220" y="2142"/>
                  </a:cubicBezTo>
                  <a:cubicBezTo>
                    <a:pt x="1184" y="2142"/>
                    <a:pt x="1149" y="2140"/>
                    <a:pt x="1113" y="2136"/>
                  </a:cubicBezTo>
                  <a:cubicBezTo>
                    <a:pt x="856" y="2107"/>
                    <a:pt x="628" y="1979"/>
                    <a:pt x="471" y="1779"/>
                  </a:cubicBezTo>
                  <a:cubicBezTo>
                    <a:pt x="314" y="1580"/>
                    <a:pt x="243" y="1337"/>
                    <a:pt x="271" y="1080"/>
                  </a:cubicBezTo>
                  <a:cubicBezTo>
                    <a:pt x="328" y="595"/>
                    <a:pt x="742" y="239"/>
                    <a:pt x="1227" y="239"/>
                  </a:cubicBezTo>
                  <a:close/>
                  <a:moveTo>
                    <a:pt x="1205" y="1"/>
                  </a:moveTo>
                  <a:cubicBezTo>
                    <a:pt x="612" y="1"/>
                    <a:pt x="109" y="459"/>
                    <a:pt x="43" y="1052"/>
                  </a:cubicBezTo>
                  <a:cubicBezTo>
                    <a:pt x="0" y="1366"/>
                    <a:pt x="86" y="1679"/>
                    <a:pt x="285" y="1922"/>
                  </a:cubicBezTo>
                  <a:cubicBezTo>
                    <a:pt x="485" y="2179"/>
                    <a:pt x="770" y="2336"/>
                    <a:pt x="1084" y="2378"/>
                  </a:cubicBezTo>
                  <a:lnTo>
                    <a:pt x="1227" y="2378"/>
                  </a:lnTo>
                  <a:cubicBezTo>
                    <a:pt x="1826" y="2378"/>
                    <a:pt x="2340" y="1922"/>
                    <a:pt x="2411" y="1323"/>
                  </a:cubicBezTo>
                  <a:cubicBezTo>
                    <a:pt x="2439" y="1009"/>
                    <a:pt x="2354" y="695"/>
                    <a:pt x="2154" y="453"/>
                  </a:cubicBezTo>
                  <a:cubicBezTo>
                    <a:pt x="1954" y="196"/>
                    <a:pt x="1683" y="39"/>
                    <a:pt x="1355" y="10"/>
                  </a:cubicBezTo>
                  <a:cubicBezTo>
                    <a:pt x="1305" y="4"/>
                    <a:pt x="1254" y="1"/>
                    <a:pt x="1205" y="1"/>
                  </a:cubicBezTo>
                  <a:close/>
                </a:path>
              </a:pathLst>
            </a:custGeom>
            <a:solidFill>
              <a:srgbClr val="F1EFEE">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2375564" y="1825696"/>
              <a:ext cx="104021" cy="19437"/>
            </a:xfrm>
            <a:custGeom>
              <a:avLst/>
              <a:gdLst/>
              <a:ahLst/>
              <a:cxnLst/>
              <a:rect l="l" t="t" r="r" b="b"/>
              <a:pathLst>
                <a:path w="2526" h="472" extrusionOk="0">
                  <a:moveTo>
                    <a:pt x="114" y="0"/>
                  </a:moveTo>
                  <a:cubicBezTo>
                    <a:pt x="72" y="0"/>
                    <a:pt x="15" y="43"/>
                    <a:pt x="15" y="86"/>
                  </a:cubicBezTo>
                  <a:cubicBezTo>
                    <a:pt x="0" y="143"/>
                    <a:pt x="43" y="200"/>
                    <a:pt x="100" y="200"/>
                  </a:cubicBezTo>
                  <a:lnTo>
                    <a:pt x="2411" y="471"/>
                  </a:lnTo>
                  <a:cubicBezTo>
                    <a:pt x="2468" y="471"/>
                    <a:pt x="2511" y="443"/>
                    <a:pt x="2525" y="386"/>
                  </a:cubicBezTo>
                  <a:cubicBezTo>
                    <a:pt x="2525" y="328"/>
                    <a:pt x="2482" y="286"/>
                    <a:pt x="2440" y="271"/>
                  </a:cubicBezTo>
                  <a:lnTo>
                    <a:pt x="114" y="0"/>
                  </a:lnTo>
                  <a:close/>
                </a:path>
              </a:pathLst>
            </a:custGeom>
            <a:solidFill>
              <a:srgbClr val="F1EFEE">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2424897" y="1788017"/>
              <a:ext cx="15319" cy="14289"/>
            </a:xfrm>
            <a:custGeom>
              <a:avLst/>
              <a:gdLst/>
              <a:ahLst/>
              <a:cxnLst/>
              <a:rect l="l" t="t" r="r" b="b"/>
              <a:pathLst>
                <a:path w="372" h="347" extrusionOk="0">
                  <a:moveTo>
                    <a:pt x="175" y="1"/>
                  </a:moveTo>
                  <a:cubicBezTo>
                    <a:pt x="86" y="1"/>
                    <a:pt x="15" y="68"/>
                    <a:pt x="15" y="159"/>
                  </a:cubicBezTo>
                  <a:cubicBezTo>
                    <a:pt x="1" y="245"/>
                    <a:pt x="72" y="330"/>
                    <a:pt x="157" y="345"/>
                  </a:cubicBezTo>
                  <a:cubicBezTo>
                    <a:pt x="166" y="346"/>
                    <a:pt x="175" y="347"/>
                    <a:pt x="183" y="347"/>
                  </a:cubicBezTo>
                  <a:cubicBezTo>
                    <a:pt x="272" y="347"/>
                    <a:pt x="344" y="279"/>
                    <a:pt x="357" y="188"/>
                  </a:cubicBezTo>
                  <a:cubicBezTo>
                    <a:pt x="371" y="102"/>
                    <a:pt x="300" y="17"/>
                    <a:pt x="200" y="2"/>
                  </a:cubicBezTo>
                  <a:cubicBezTo>
                    <a:pt x="192" y="1"/>
                    <a:pt x="183" y="1"/>
                    <a:pt x="175" y="1"/>
                  </a:cubicBezTo>
                  <a:close/>
                </a:path>
              </a:pathLst>
            </a:custGeom>
            <a:solidFill>
              <a:srgbClr val="F1EFEE">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2322113" y="1813877"/>
              <a:ext cx="22361" cy="21290"/>
            </a:xfrm>
            <a:custGeom>
              <a:avLst/>
              <a:gdLst/>
              <a:ahLst/>
              <a:cxnLst/>
              <a:rect l="l" t="t" r="r" b="b"/>
              <a:pathLst>
                <a:path w="543" h="517" extrusionOk="0">
                  <a:moveTo>
                    <a:pt x="273" y="1"/>
                  </a:moveTo>
                  <a:cubicBezTo>
                    <a:pt x="141" y="1"/>
                    <a:pt x="28" y="97"/>
                    <a:pt x="14" y="230"/>
                  </a:cubicBezTo>
                  <a:cubicBezTo>
                    <a:pt x="0" y="373"/>
                    <a:pt x="100" y="501"/>
                    <a:pt x="243" y="516"/>
                  </a:cubicBezTo>
                  <a:cubicBezTo>
                    <a:pt x="252" y="517"/>
                    <a:pt x="261" y="517"/>
                    <a:pt x="270" y="517"/>
                  </a:cubicBezTo>
                  <a:cubicBezTo>
                    <a:pt x="401" y="517"/>
                    <a:pt x="515" y="421"/>
                    <a:pt x="528" y="287"/>
                  </a:cubicBezTo>
                  <a:cubicBezTo>
                    <a:pt x="542" y="145"/>
                    <a:pt x="442" y="16"/>
                    <a:pt x="300" y="2"/>
                  </a:cubicBezTo>
                  <a:cubicBezTo>
                    <a:pt x="291" y="1"/>
                    <a:pt x="282" y="1"/>
                    <a:pt x="273" y="1"/>
                  </a:cubicBezTo>
                  <a:close/>
                </a:path>
              </a:pathLst>
            </a:custGeom>
            <a:solidFill>
              <a:srgbClr val="F1EFEE">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2032497" y="1867411"/>
              <a:ext cx="664439" cy="1020440"/>
            </a:xfrm>
            <a:custGeom>
              <a:avLst/>
              <a:gdLst/>
              <a:ahLst/>
              <a:cxnLst/>
              <a:rect l="l" t="t" r="r" b="b"/>
              <a:pathLst>
                <a:path w="16135" h="24780" extrusionOk="0">
                  <a:moveTo>
                    <a:pt x="2910" y="257"/>
                  </a:moveTo>
                  <a:lnTo>
                    <a:pt x="15863" y="1769"/>
                  </a:lnTo>
                  <a:lnTo>
                    <a:pt x="13224" y="24508"/>
                  </a:lnTo>
                  <a:lnTo>
                    <a:pt x="271" y="23010"/>
                  </a:lnTo>
                  <a:lnTo>
                    <a:pt x="2910" y="257"/>
                  </a:lnTo>
                  <a:close/>
                  <a:moveTo>
                    <a:pt x="2711" y="0"/>
                  </a:moveTo>
                  <a:lnTo>
                    <a:pt x="0" y="23210"/>
                  </a:lnTo>
                  <a:lnTo>
                    <a:pt x="13424" y="24779"/>
                  </a:lnTo>
                  <a:lnTo>
                    <a:pt x="16134" y="1555"/>
                  </a:lnTo>
                  <a:lnTo>
                    <a:pt x="2711" y="0"/>
                  </a:lnTo>
                  <a:close/>
                </a:path>
              </a:pathLst>
            </a:custGeom>
            <a:solidFill>
              <a:srgbClr val="F1EFEE">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40;p2"/>
          <p:cNvSpPr/>
          <p:nvPr/>
        </p:nvSpPr>
        <p:spPr>
          <a:xfrm>
            <a:off x="4992825" y="4765876"/>
            <a:ext cx="599981" cy="590951"/>
          </a:xfrm>
          <a:custGeom>
            <a:avLst/>
            <a:gdLst/>
            <a:ahLst/>
            <a:cxnLst/>
            <a:rect l="l" t="t" r="r" b="b"/>
            <a:pathLst>
              <a:path w="8970" h="8835" extrusionOk="0">
                <a:moveTo>
                  <a:pt x="4429" y="2960"/>
                </a:moveTo>
                <a:cubicBezTo>
                  <a:pt x="5171" y="2960"/>
                  <a:pt x="5778" y="3552"/>
                  <a:pt x="5778" y="4286"/>
                </a:cubicBezTo>
                <a:cubicBezTo>
                  <a:pt x="5778" y="5013"/>
                  <a:pt x="5171" y="5605"/>
                  <a:pt x="4429" y="5605"/>
                </a:cubicBezTo>
                <a:cubicBezTo>
                  <a:pt x="3687" y="5605"/>
                  <a:pt x="3088" y="5013"/>
                  <a:pt x="3088" y="4286"/>
                </a:cubicBezTo>
                <a:cubicBezTo>
                  <a:pt x="3088" y="3552"/>
                  <a:pt x="3687" y="2960"/>
                  <a:pt x="4429" y="2960"/>
                </a:cubicBezTo>
                <a:close/>
                <a:moveTo>
                  <a:pt x="4429" y="2555"/>
                </a:moveTo>
                <a:cubicBezTo>
                  <a:pt x="3470" y="2555"/>
                  <a:pt x="2683" y="3334"/>
                  <a:pt x="2683" y="4286"/>
                </a:cubicBezTo>
                <a:cubicBezTo>
                  <a:pt x="2683" y="5238"/>
                  <a:pt x="3470" y="6009"/>
                  <a:pt x="4429" y="6009"/>
                </a:cubicBezTo>
                <a:cubicBezTo>
                  <a:pt x="5396" y="6009"/>
                  <a:pt x="6182" y="5238"/>
                  <a:pt x="6182" y="4286"/>
                </a:cubicBezTo>
                <a:cubicBezTo>
                  <a:pt x="6182" y="3334"/>
                  <a:pt x="5396" y="2555"/>
                  <a:pt x="4429" y="2555"/>
                </a:cubicBezTo>
                <a:close/>
                <a:moveTo>
                  <a:pt x="4961" y="405"/>
                </a:moveTo>
                <a:cubicBezTo>
                  <a:pt x="5058" y="405"/>
                  <a:pt x="5148" y="480"/>
                  <a:pt x="5156" y="577"/>
                </a:cubicBezTo>
                <a:lnTo>
                  <a:pt x="5216" y="1094"/>
                </a:lnTo>
                <a:cubicBezTo>
                  <a:pt x="5231" y="1177"/>
                  <a:pt x="5283" y="1244"/>
                  <a:pt x="5366" y="1266"/>
                </a:cubicBezTo>
                <a:cubicBezTo>
                  <a:pt x="5650" y="1341"/>
                  <a:pt x="5920" y="1454"/>
                  <a:pt x="6167" y="1596"/>
                </a:cubicBezTo>
                <a:cubicBezTo>
                  <a:pt x="6202" y="1613"/>
                  <a:pt x="6239" y="1623"/>
                  <a:pt x="6275" y="1623"/>
                </a:cubicBezTo>
                <a:cubicBezTo>
                  <a:pt x="6318" y="1623"/>
                  <a:pt x="6360" y="1610"/>
                  <a:pt x="6392" y="1581"/>
                </a:cubicBezTo>
                <a:lnTo>
                  <a:pt x="6804" y="1259"/>
                </a:lnTo>
                <a:cubicBezTo>
                  <a:pt x="6838" y="1232"/>
                  <a:pt x="6880" y="1218"/>
                  <a:pt x="6922" y="1218"/>
                </a:cubicBezTo>
                <a:cubicBezTo>
                  <a:pt x="6972" y="1218"/>
                  <a:pt x="7022" y="1237"/>
                  <a:pt x="7059" y="1274"/>
                </a:cubicBezTo>
                <a:lnTo>
                  <a:pt x="7711" y="1918"/>
                </a:lnTo>
                <a:cubicBezTo>
                  <a:pt x="7778" y="1978"/>
                  <a:pt x="7786" y="2083"/>
                  <a:pt x="7726" y="2158"/>
                </a:cubicBezTo>
                <a:lnTo>
                  <a:pt x="7389" y="2570"/>
                </a:lnTo>
                <a:cubicBezTo>
                  <a:pt x="7344" y="2638"/>
                  <a:pt x="7336" y="2728"/>
                  <a:pt x="7374" y="2802"/>
                </a:cubicBezTo>
                <a:cubicBezTo>
                  <a:pt x="7509" y="3042"/>
                  <a:pt x="7613" y="3290"/>
                  <a:pt x="7681" y="3552"/>
                </a:cubicBezTo>
                <a:cubicBezTo>
                  <a:pt x="7703" y="3627"/>
                  <a:pt x="7771" y="3687"/>
                  <a:pt x="7853" y="3694"/>
                </a:cubicBezTo>
                <a:lnTo>
                  <a:pt x="8393" y="3762"/>
                </a:lnTo>
                <a:cubicBezTo>
                  <a:pt x="8498" y="3769"/>
                  <a:pt x="8565" y="3851"/>
                  <a:pt x="8565" y="3949"/>
                </a:cubicBezTo>
                <a:lnTo>
                  <a:pt x="8565" y="4848"/>
                </a:lnTo>
                <a:cubicBezTo>
                  <a:pt x="8565" y="4945"/>
                  <a:pt x="8498" y="5020"/>
                  <a:pt x="8393" y="5035"/>
                </a:cubicBezTo>
                <a:lnTo>
                  <a:pt x="7846" y="5095"/>
                </a:lnTo>
                <a:cubicBezTo>
                  <a:pt x="7763" y="5103"/>
                  <a:pt x="7696" y="5163"/>
                  <a:pt x="7673" y="5245"/>
                </a:cubicBezTo>
                <a:cubicBezTo>
                  <a:pt x="7606" y="5507"/>
                  <a:pt x="7494" y="5755"/>
                  <a:pt x="7351" y="6002"/>
                </a:cubicBezTo>
                <a:cubicBezTo>
                  <a:pt x="7314" y="6069"/>
                  <a:pt x="7321" y="6167"/>
                  <a:pt x="7374" y="6227"/>
                </a:cubicBezTo>
                <a:lnTo>
                  <a:pt x="7726" y="6669"/>
                </a:lnTo>
                <a:cubicBezTo>
                  <a:pt x="7786" y="6744"/>
                  <a:pt x="7778" y="6856"/>
                  <a:pt x="7711" y="6923"/>
                </a:cubicBezTo>
                <a:lnTo>
                  <a:pt x="7059" y="7560"/>
                </a:lnTo>
                <a:cubicBezTo>
                  <a:pt x="7022" y="7597"/>
                  <a:pt x="6972" y="7616"/>
                  <a:pt x="6922" y="7616"/>
                </a:cubicBezTo>
                <a:cubicBezTo>
                  <a:pt x="6880" y="7616"/>
                  <a:pt x="6838" y="7603"/>
                  <a:pt x="6804" y="7575"/>
                </a:cubicBezTo>
                <a:lnTo>
                  <a:pt x="6347" y="7216"/>
                </a:lnTo>
                <a:cubicBezTo>
                  <a:pt x="6309" y="7190"/>
                  <a:pt x="6263" y="7177"/>
                  <a:pt x="6219" y="7177"/>
                </a:cubicBezTo>
                <a:cubicBezTo>
                  <a:pt x="6185" y="7177"/>
                  <a:pt x="6151" y="7185"/>
                  <a:pt x="6122" y="7201"/>
                </a:cubicBezTo>
                <a:cubicBezTo>
                  <a:pt x="5875" y="7336"/>
                  <a:pt x="5613" y="7440"/>
                  <a:pt x="5336" y="7508"/>
                </a:cubicBezTo>
                <a:cubicBezTo>
                  <a:pt x="5253" y="7530"/>
                  <a:pt x="5193" y="7598"/>
                  <a:pt x="5186" y="7680"/>
                </a:cubicBezTo>
                <a:lnTo>
                  <a:pt x="5118" y="8265"/>
                </a:lnTo>
                <a:cubicBezTo>
                  <a:pt x="5111" y="8355"/>
                  <a:pt x="5028" y="8430"/>
                  <a:pt x="4924" y="8430"/>
                </a:cubicBezTo>
                <a:lnTo>
                  <a:pt x="4009" y="8430"/>
                </a:lnTo>
                <a:cubicBezTo>
                  <a:pt x="3912" y="8430"/>
                  <a:pt x="3822" y="8355"/>
                  <a:pt x="3815" y="8257"/>
                </a:cubicBezTo>
                <a:lnTo>
                  <a:pt x="3747" y="7665"/>
                </a:lnTo>
                <a:cubicBezTo>
                  <a:pt x="3732" y="7583"/>
                  <a:pt x="3680" y="7515"/>
                  <a:pt x="3597" y="7493"/>
                </a:cubicBezTo>
                <a:cubicBezTo>
                  <a:pt x="3343" y="7418"/>
                  <a:pt x="3095" y="7313"/>
                  <a:pt x="2863" y="7186"/>
                </a:cubicBezTo>
                <a:cubicBezTo>
                  <a:pt x="2833" y="7171"/>
                  <a:pt x="2803" y="7163"/>
                  <a:pt x="2766" y="7163"/>
                </a:cubicBezTo>
                <a:cubicBezTo>
                  <a:pt x="2721" y="7163"/>
                  <a:pt x="2676" y="7178"/>
                  <a:pt x="2638" y="7201"/>
                </a:cubicBezTo>
                <a:lnTo>
                  <a:pt x="2166" y="7575"/>
                </a:lnTo>
                <a:cubicBezTo>
                  <a:pt x="2132" y="7603"/>
                  <a:pt x="2090" y="7616"/>
                  <a:pt x="2048" y="7616"/>
                </a:cubicBezTo>
                <a:cubicBezTo>
                  <a:pt x="1998" y="7616"/>
                  <a:pt x="1948" y="7597"/>
                  <a:pt x="1911" y="7560"/>
                </a:cubicBezTo>
                <a:lnTo>
                  <a:pt x="1260" y="6916"/>
                </a:lnTo>
                <a:cubicBezTo>
                  <a:pt x="1192" y="6849"/>
                  <a:pt x="1185" y="6744"/>
                  <a:pt x="1245" y="6676"/>
                </a:cubicBezTo>
                <a:lnTo>
                  <a:pt x="1619" y="6204"/>
                </a:lnTo>
                <a:cubicBezTo>
                  <a:pt x="1672" y="6137"/>
                  <a:pt x="1679" y="6047"/>
                  <a:pt x="1642" y="5979"/>
                </a:cubicBezTo>
                <a:cubicBezTo>
                  <a:pt x="1514" y="5762"/>
                  <a:pt x="1417" y="5530"/>
                  <a:pt x="1342" y="5283"/>
                </a:cubicBezTo>
                <a:cubicBezTo>
                  <a:pt x="1320" y="5208"/>
                  <a:pt x="1252" y="5148"/>
                  <a:pt x="1170" y="5140"/>
                </a:cubicBezTo>
                <a:lnTo>
                  <a:pt x="578" y="5073"/>
                </a:lnTo>
                <a:cubicBezTo>
                  <a:pt x="473" y="5058"/>
                  <a:pt x="405" y="4983"/>
                  <a:pt x="405" y="4885"/>
                </a:cubicBezTo>
                <a:lnTo>
                  <a:pt x="405" y="3986"/>
                </a:lnTo>
                <a:cubicBezTo>
                  <a:pt x="405" y="3889"/>
                  <a:pt x="473" y="3807"/>
                  <a:pt x="570" y="3799"/>
                </a:cubicBezTo>
                <a:lnTo>
                  <a:pt x="1140" y="3732"/>
                </a:lnTo>
                <a:cubicBezTo>
                  <a:pt x="1222" y="3724"/>
                  <a:pt x="1297" y="3664"/>
                  <a:pt x="1312" y="3582"/>
                </a:cubicBezTo>
                <a:cubicBezTo>
                  <a:pt x="1379" y="3319"/>
                  <a:pt x="1484" y="3065"/>
                  <a:pt x="1619" y="2825"/>
                </a:cubicBezTo>
                <a:cubicBezTo>
                  <a:pt x="1657" y="2758"/>
                  <a:pt x="1649" y="2668"/>
                  <a:pt x="1597" y="2600"/>
                </a:cubicBezTo>
                <a:lnTo>
                  <a:pt x="1245" y="2158"/>
                </a:lnTo>
                <a:cubicBezTo>
                  <a:pt x="1185" y="2091"/>
                  <a:pt x="1192" y="1978"/>
                  <a:pt x="1260" y="1911"/>
                </a:cubicBezTo>
                <a:lnTo>
                  <a:pt x="1911" y="1274"/>
                </a:lnTo>
                <a:cubicBezTo>
                  <a:pt x="1948" y="1237"/>
                  <a:pt x="1998" y="1218"/>
                  <a:pt x="2048" y="1218"/>
                </a:cubicBezTo>
                <a:cubicBezTo>
                  <a:pt x="2090" y="1218"/>
                  <a:pt x="2132" y="1232"/>
                  <a:pt x="2166" y="1259"/>
                </a:cubicBezTo>
                <a:lnTo>
                  <a:pt x="2593" y="1589"/>
                </a:lnTo>
                <a:cubicBezTo>
                  <a:pt x="2631" y="1618"/>
                  <a:pt x="2675" y="1633"/>
                  <a:pt x="2719" y="1633"/>
                </a:cubicBezTo>
                <a:cubicBezTo>
                  <a:pt x="2754" y="1633"/>
                  <a:pt x="2788" y="1624"/>
                  <a:pt x="2818" y="1604"/>
                </a:cubicBezTo>
                <a:cubicBezTo>
                  <a:pt x="3073" y="1454"/>
                  <a:pt x="3350" y="1341"/>
                  <a:pt x="3642" y="1266"/>
                </a:cubicBezTo>
                <a:cubicBezTo>
                  <a:pt x="3725" y="1244"/>
                  <a:pt x="3777" y="1177"/>
                  <a:pt x="3792" y="1094"/>
                </a:cubicBezTo>
                <a:lnTo>
                  <a:pt x="3852" y="577"/>
                </a:lnTo>
                <a:cubicBezTo>
                  <a:pt x="3860" y="480"/>
                  <a:pt x="3949" y="405"/>
                  <a:pt x="4047" y="405"/>
                </a:cubicBezTo>
                <a:close/>
                <a:moveTo>
                  <a:pt x="4047" y="0"/>
                </a:moveTo>
                <a:cubicBezTo>
                  <a:pt x="3740" y="0"/>
                  <a:pt x="3485" y="225"/>
                  <a:pt x="3447" y="525"/>
                </a:cubicBezTo>
                <a:lnTo>
                  <a:pt x="3402" y="914"/>
                </a:lnTo>
                <a:cubicBezTo>
                  <a:pt x="3170" y="982"/>
                  <a:pt x="2945" y="1079"/>
                  <a:pt x="2736" y="1192"/>
                </a:cubicBezTo>
                <a:lnTo>
                  <a:pt x="2413" y="944"/>
                </a:lnTo>
                <a:cubicBezTo>
                  <a:pt x="2306" y="858"/>
                  <a:pt x="2177" y="816"/>
                  <a:pt x="2047" y="816"/>
                </a:cubicBezTo>
                <a:cubicBezTo>
                  <a:pt x="1895" y="816"/>
                  <a:pt x="1744" y="873"/>
                  <a:pt x="1627" y="982"/>
                </a:cubicBezTo>
                <a:lnTo>
                  <a:pt x="975" y="1626"/>
                </a:lnTo>
                <a:cubicBezTo>
                  <a:pt x="758" y="1836"/>
                  <a:pt x="743" y="2181"/>
                  <a:pt x="930" y="2413"/>
                </a:cubicBezTo>
                <a:lnTo>
                  <a:pt x="1200" y="2750"/>
                </a:lnTo>
                <a:cubicBezTo>
                  <a:pt x="1102" y="2945"/>
                  <a:pt x="1020" y="3140"/>
                  <a:pt x="960" y="3349"/>
                </a:cubicBezTo>
                <a:lnTo>
                  <a:pt x="525" y="3394"/>
                </a:lnTo>
                <a:cubicBezTo>
                  <a:pt x="226" y="3432"/>
                  <a:pt x="1" y="3679"/>
                  <a:pt x="1" y="3986"/>
                </a:cubicBezTo>
                <a:lnTo>
                  <a:pt x="1" y="4885"/>
                </a:lnTo>
                <a:cubicBezTo>
                  <a:pt x="1" y="5185"/>
                  <a:pt x="226" y="5440"/>
                  <a:pt x="525" y="5477"/>
                </a:cubicBezTo>
                <a:lnTo>
                  <a:pt x="997" y="5530"/>
                </a:lnTo>
                <a:cubicBezTo>
                  <a:pt x="1057" y="5710"/>
                  <a:pt x="1132" y="5889"/>
                  <a:pt x="1222" y="6054"/>
                </a:cubicBezTo>
                <a:lnTo>
                  <a:pt x="930" y="6421"/>
                </a:lnTo>
                <a:cubicBezTo>
                  <a:pt x="743" y="6654"/>
                  <a:pt x="758" y="6991"/>
                  <a:pt x="975" y="7201"/>
                </a:cubicBezTo>
                <a:lnTo>
                  <a:pt x="1627" y="7845"/>
                </a:lnTo>
                <a:cubicBezTo>
                  <a:pt x="1740" y="7959"/>
                  <a:pt x="1894" y="8018"/>
                  <a:pt x="2048" y="8018"/>
                </a:cubicBezTo>
                <a:cubicBezTo>
                  <a:pt x="2177" y="8018"/>
                  <a:pt x="2307" y="7976"/>
                  <a:pt x="2413" y="7890"/>
                </a:cubicBezTo>
                <a:lnTo>
                  <a:pt x="2788" y="7605"/>
                </a:lnTo>
                <a:cubicBezTo>
                  <a:pt x="2968" y="7695"/>
                  <a:pt x="3163" y="7778"/>
                  <a:pt x="3358" y="7838"/>
                </a:cubicBezTo>
                <a:lnTo>
                  <a:pt x="3410" y="8310"/>
                </a:lnTo>
                <a:cubicBezTo>
                  <a:pt x="3447" y="8609"/>
                  <a:pt x="3702" y="8834"/>
                  <a:pt x="4009" y="8834"/>
                </a:cubicBezTo>
                <a:lnTo>
                  <a:pt x="4924" y="8834"/>
                </a:lnTo>
                <a:cubicBezTo>
                  <a:pt x="5231" y="8834"/>
                  <a:pt x="5485" y="8609"/>
                  <a:pt x="5523" y="8310"/>
                </a:cubicBezTo>
                <a:lnTo>
                  <a:pt x="5575" y="7868"/>
                </a:lnTo>
                <a:cubicBezTo>
                  <a:pt x="5785" y="7800"/>
                  <a:pt x="5995" y="7718"/>
                  <a:pt x="6197" y="7613"/>
                </a:cubicBezTo>
                <a:lnTo>
                  <a:pt x="6557" y="7890"/>
                </a:lnTo>
                <a:cubicBezTo>
                  <a:pt x="6664" y="7977"/>
                  <a:pt x="6794" y="8018"/>
                  <a:pt x="6924" y="8018"/>
                </a:cubicBezTo>
                <a:cubicBezTo>
                  <a:pt x="7075" y="8018"/>
                  <a:pt x="7227" y="7962"/>
                  <a:pt x="7344" y="7853"/>
                </a:cubicBezTo>
                <a:lnTo>
                  <a:pt x="7996" y="7208"/>
                </a:lnTo>
                <a:cubicBezTo>
                  <a:pt x="8213" y="6998"/>
                  <a:pt x="8228" y="6654"/>
                  <a:pt x="8040" y="6421"/>
                </a:cubicBezTo>
                <a:lnTo>
                  <a:pt x="7771" y="6084"/>
                </a:lnTo>
                <a:cubicBezTo>
                  <a:pt x="7876" y="5889"/>
                  <a:pt x="7958" y="5687"/>
                  <a:pt x="8026" y="5485"/>
                </a:cubicBezTo>
                <a:lnTo>
                  <a:pt x="8445" y="5432"/>
                </a:lnTo>
                <a:cubicBezTo>
                  <a:pt x="8745" y="5402"/>
                  <a:pt x="8970" y="5148"/>
                  <a:pt x="8970" y="4848"/>
                </a:cubicBezTo>
                <a:lnTo>
                  <a:pt x="8970" y="3949"/>
                </a:lnTo>
                <a:cubicBezTo>
                  <a:pt x="8970" y="3649"/>
                  <a:pt x="8745" y="3394"/>
                  <a:pt x="8445" y="3357"/>
                </a:cubicBezTo>
                <a:lnTo>
                  <a:pt x="8033" y="3312"/>
                </a:lnTo>
                <a:cubicBezTo>
                  <a:pt x="7973" y="3110"/>
                  <a:pt x="7891" y="2915"/>
                  <a:pt x="7793" y="2720"/>
                </a:cubicBezTo>
                <a:lnTo>
                  <a:pt x="8040" y="2413"/>
                </a:lnTo>
                <a:cubicBezTo>
                  <a:pt x="8228" y="2173"/>
                  <a:pt x="8213" y="1843"/>
                  <a:pt x="7996" y="1626"/>
                </a:cubicBezTo>
                <a:lnTo>
                  <a:pt x="7344" y="989"/>
                </a:lnTo>
                <a:cubicBezTo>
                  <a:pt x="7230" y="875"/>
                  <a:pt x="7076" y="817"/>
                  <a:pt x="6923" y="817"/>
                </a:cubicBezTo>
                <a:cubicBezTo>
                  <a:pt x="6793" y="817"/>
                  <a:pt x="6663" y="859"/>
                  <a:pt x="6557" y="944"/>
                </a:cubicBezTo>
                <a:lnTo>
                  <a:pt x="6250" y="1177"/>
                </a:lnTo>
                <a:cubicBezTo>
                  <a:pt x="6047" y="1072"/>
                  <a:pt x="5830" y="982"/>
                  <a:pt x="5605" y="914"/>
                </a:cubicBezTo>
                <a:lnTo>
                  <a:pt x="5560" y="525"/>
                </a:lnTo>
                <a:cubicBezTo>
                  <a:pt x="5523" y="225"/>
                  <a:pt x="5268" y="0"/>
                  <a:pt x="496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6195875" y="-213099"/>
            <a:ext cx="599981" cy="590951"/>
          </a:xfrm>
          <a:custGeom>
            <a:avLst/>
            <a:gdLst/>
            <a:ahLst/>
            <a:cxnLst/>
            <a:rect l="l" t="t" r="r" b="b"/>
            <a:pathLst>
              <a:path w="8970" h="8835" extrusionOk="0">
                <a:moveTo>
                  <a:pt x="4429" y="2960"/>
                </a:moveTo>
                <a:cubicBezTo>
                  <a:pt x="5171" y="2960"/>
                  <a:pt x="5778" y="3552"/>
                  <a:pt x="5778" y="4286"/>
                </a:cubicBezTo>
                <a:cubicBezTo>
                  <a:pt x="5778" y="5013"/>
                  <a:pt x="5171" y="5605"/>
                  <a:pt x="4429" y="5605"/>
                </a:cubicBezTo>
                <a:cubicBezTo>
                  <a:pt x="3687" y="5605"/>
                  <a:pt x="3088" y="5013"/>
                  <a:pt x="3088" y="4286"/>
                </a:cubicBezTo>
                <a:cubicBezTo>
                  <a:pt x="3088" y="3552"/>
                  <a:pt x="3687" y="2960"/>
                  <a:pt x="4429" y="2960"/>
                </a:cubicBezTo>
                <a:close/>
                <a:moveTo>
                  <a:pt x="4429" y="2555"/>
                </a:moveTo>
                <a:cubicBezTo>
                  <a:pt x="3470" y="2555"/>
                  <a:pt x="2683" y="3334"/>
                  <a:pt x="2683" y="4286"/>
                </a:cubicBezTo>
                <a:cubicBezTo>
                  <a:pt x="2683" y="5238"/>
                  <a:pt x="3470" y="6009"/>
                  <a:pt x="4429" y="6009"/>
                </a:cubicBezTo>
                <a:cubicBezTo>
                  <a:pt x="5396" y="6009"/>
                  <a:pt x="6182" y="5238"/>
                  <a:pt x="6182" y="4286"/>
                </a:cubicBezTo>
                <a:cubicBezTo>
                  <a:pt x="6182" y="3334"/>
                  <a:pt x="5396" y="2555"/>
                  <a:pt x="4429" y="2555"/>
                </a:cubicBezTo>
                <a:close/>
                <a:moveTo>
                  <a:pt x="4961" y="405"/>
                </a:moveTo>
                <a:cubicBezTo>
                  <a:pt x="5058" y="405"/>
                  <a:pt x="5148" y="480"/>
                  <a:pt x="5156" y="577"/>
                </a:cubicBezTo>
                <a:lnTo>
                  <a:pt x="5216" y="1094"/>
                </a:lnTo>
                <a:cubicBezTo>
                  <a:pt x="5231" y="1177"/>
                  <a:pt x="5283" y="1244"/>
                  <a:pt x="5366" y="1266"/>
                </a:cubicBezTo>
                <a:cubicBezTo>
                  <a:pt x="5650" y="1341"/>
                  <a:pt x="5920" y="1454"/>
                  <a:pt x="6167" y="1596"/>
                </a:cubicBezTo>
                <a:cubicBezTo>
                  <a:pt x="6202" y="1613"/>
                  <a:pt x="6239" y="1623"/>
                  <a:pt x="6275" y="1623"/>
                </a:cubicBezTo>
                <a:cubicBezTo>
                  <a:pt x="6318" y="1623"/>
                  <a:pt x="6360" y="1610"/>
                  <a:pt x="6392" y="1581"/>
                </a:cubicBezTo>
                <a:lnTo>
                  <a:pt x="6804" y="1259"/>
                </a:lnTo>
                <a:cubicBezTo>
                  <a:pt x="6838" y="1232"/>
                  <a:pt x="6880" y="1218"/>
                  <a:pt x="6922" y="1218"/>
                </a:cubicBezTo>
                <a:cubicBezTo>
                  <a:pt x="6972" y="1218"/>
                  <a:pt x="7022" y="1237"/>
                  <a:pt x="7059" y="1274"/>
                </a:cubicBezTo>
                <a:lnTo>
                  <a:pt x="7711" y="1918"/>
                </a:lnTo>
                <a:cubicBezTo>
                  <a:pt x="7778" y="1978"/>
                  <a:pt x="7786" y="2083"/>
                  <a:pt x="7726" y="2158"/>
                </a:cubicBezTo>
                <a:lnTo>
                  <a:pt x="7389" y="2570"/>
                </a:lnTo>
                <a:cubicBezTo>
                  <a:pt x="7344" y="2638"/>
                  <a:pt x="7336" y="2728"/>
                  <a:pt x="7374" y="2802"/>
                </a:cubicBezTo>
                <a:cubicBezTo>
                  <a:pt x="7509" y="3042"/>
                  <a:pt x="7613" y="3290"/>
                  <a:pt x="7681" y="3552"/>
                </a:cubicBezTo>
                <a:cubicBezTo>
                  <a:pt x="7703" y="3627"/>
                  <a:pt x="7771" y="3687"/>
                  <a:pt x="7853" y="3694"/>
                </a:cubicBezTo>
                <a:lnTo>
                  <a:pt x="8393" y="3762"/>
                </a:lnTo>
                <a:cubicBezTo>
                  <a:pt x="8498" y="3769"/>
                  <a:pt x="8565" y="3851"/>
                  <a:pt x="8565" y="3949"/>
                </a:cubicBezTo>
                <a:lnTo>
                  <a:pt x="8565" y="4848"/>
                </a:lnTo>
                <a:cubicBezTo>
                  <a:pt x="8565" y="4945"/>
                  <a:pt x="8498" y="5020"/>
                  <a:pt x="8393" y="5035"/>
                </a:cubicBezTo>
                <a:lnTo>
                  <a:pt x="7846" y="5095"/>
                </a:lnTo>
                <a:cubicBezTo>
                  <a:pt x="7763" y="5103"/>
                  <a:pt x="7696" y="5163"/>
                  <a:pt x="7673" y="5245"/>
                </a:cubicBezTo>
                <a:cubicBezTo>
                  <a:pt x="7606" y="5507"/>
                  <a:pt x="7494" y="5755"/>
                  <a:pt x="7351" y="6002"/>
                </a:cubicBezTo>
                <a:cubicBezTo>
                  <a:pt x="7314" y="6069"/>
                  <a:pt x="7321" y="6167"/>
                  <a:pt x="7374" y="6227"/>
                </a:cubicBezTo>
                <a:lnTo>
                  <a:pt x="7726" y="6669"/>
                </a:lnTo>
                <a:cubicBezTo>
                  <a:pt x="7786" y="6744"/>
                  <a:pt x="7778" y="6856"/>
                  <a:pt x="7711" y="6923"/>
                </a:cubicBezTo>
                <a:lnTo>
                  <a:pt x="7059" y="7560"/>
                </a:lnTo>
                <a:cubicBezTo>
                  <a:pt x="7022" y="7597"/>
                  <a:pt x="6972" y="7616"/>
                  <a:pt x="6922" y="7616"/>
                </a:cubicBezTo>
                <a:cubicBezTo>
                  <a:pt x="6880" y="7616"/>
                  <a:pt x="6838" y="7603"/>
                  <a:pt x="6804" y="7575"/>
                </a:cubicBezTo>
                <a:lnTo>
                  <a:pt x="6347" y="7216"/>
                </a:lnTo>
                <a:cubicBezTo>
                  <a:pt x="6309" y="7190"/>
                  <a:pt x="6263" y="7177"/>
                  <a:pt x="6219" y="7177"/>
                </a:cubicBezTo>
                <a:cubicBezTo>
                  <a:pt x="6185" y="7177"/>
                  <a:pt x="6151" y="7185"/>
                  <a:pt x="6122" y="7201"/>
                </a:cubicBezTo>
                <a:cubicBezTo>
                  <a:pt x="5875" y="7336"/>
                  <a:pt x="5613" y="7440"/>
                  <a:pt x="5336" y="7508"/>
                </a:cubicBezTo>
                <a:cubicBezTo>
                  <a:pt x="5253" y="7530"/>
                  <a:pt x="5193" y="7598"/>
                  <a:pt x="5186" y="7680"/>
                </a:cubicBezTo>
                <a:lnTo>
                  <a:pt x="5118" y="8265"/>
                </a:lnTo>
                <a:cubicBezTo>
                  <a:pt x="5111" y="8355"/>
                  <a:pt x="5028" y="8430"/>
                  <a:pt x="4924" y="8430"/>
                </a:cubicBezTo>
                <a:lnTo>
                  <a:pt x="4009" y="8430"/>
                </a:lnTo>
                <a:cubicBezTo>
                  <a:pt x="3912" y="8430"/>
                  <a:pt x="3822" y="8355"/>
                  <a:pt x="3815" y="8257"/>
                </a:cubicBezTo>
                <a:lnTo>
                  <a:pt x="3747" y="7665"/>
                </a:lnTo>
                <a:cubicBezTo>
                  <a:pt x="3732" y="7583"/>
                  <a:pt x="3680" y="7515"/>
                  <a:pt x="3597" y="7493"/>
                </a:cubicBezTo>
                <a:cubicBezTo>
                  <a:pt x="3343" y="7418"/>
                  <a:pt x="3095" y="7313"/>
                  <a:pt x="2863" y="7186"/>
                </a:cubicBezTo>
                <a:cubicBezTo>
                  <a:pt x="2833" y="7171"/>
                  <a:pt x="2803" y="7163"/>
                  <a:pt x="2766" y="7163"/>
                </a:cubicBezTo>
                <a:cubicBezTo>
                  <a:pt x="2721" y="7163"/>
                  <a:pt x="2676" y="7178"/>
                  <a:pt x="2638" y="7201"/>
                </a:cubicBezTo>
                <a:lnTo>
                  <a:pt x="2166" y="7575"/>
                </a:lnTo>
                <a:cubicBezTo>
                  <a:pt x="2132" y="7603"/>
                  <a:pt x="2090" y="7616"/>
                  <a:pt x="2048" y="7616"/>
                </a:cubicBezTo>
                <a:cubicBezTo>
                  <a:pt x="1998" y="7616"/>
                  <a:pt x="1948" y="7597"/>
                  <a:pt x="1911" y="7560"/>
                </a:cubicBezTo>
                <a:lnTo>
                  <a:pt x="1260" y="6916"/>
                </a:lnTo>
                <a:cubicBezTo>
                  <a:pt x="1192" y="6849"/>
                  <a:pt x="1185" y="6744"/>
                  <a:pt x="1245" y="6676"/>
                </a:cubicBezTo>
                <a:lnTo>
                  <a:pt x="1619" y="6204"/>
                </a:lnTo>
                <a:cubicBezTo>
                  <a:pt x="1672" y="6137"/>
                  <a:pt x="1679" y="6047"/>
                  <a:pt x="1642" y="5979"/>
                </a:cubicBezTo>
                <a:cubicBezTo>
                  <a:pt x="1514" y="5762"/>
                  <a:pt x="1417" y="5530"/>
                  <a:pt x="1342" y="5283"/>
                </a:cubicBezTo>
                <a:cubicBezTo>
                  <a:pt x="1320" y="5208"/>
                  <a:pt x="1252" y="5148"/>
                  <a:pt x="1170" y="5140"/>
                </a:cubicBezTo>
                <a:lnTo>
                  <a:pt x="578" y="5073"/>
                </a:lnTo>
                <a:cubicBezTo>
                  <a:pt x="473" y="5058"/>
                  <a:pt x="405" y="4983"/>
                  <a:pt x="405" y="4885"/>
                </a:cubicBezTo>
                <a:lnTo>
                  <a:pt x="405" y="3986"/>
                </a:lnTo>
                <a:cubicBezTo>
                  <a:pt x="405" y="3889"/>
                  <a:pt x="473" y="3807"/>
                  <a:pt x="570" y="3799"/>
                </a:cubicBezTo>
                <a:lnTo>
                  <a:pt x="1140" y="3732"/>
                </a:lnTo>
                <a:cubicBezTo>
                  <a:pt x="1222" y="3724"/>
                  <a:pt x="1297" y="3664"/>
                  <a:pt x="1312" y="3582"/>
                </a:cubicBezTo>
                <a:cubicBezTo>
                  <a:pt x="1379" y="3319"/>
                  <a:pt x="1484" y="3065"/>
                  <a:pt x="1619" y="2825"/>
                </a:cubicBezTo>
                <a:cubicBezTo>
                  <a:pt x="1657" y="2758"/>
                  <a:pt x="1649" y="2668"/>
                  <a:pt x="1597" y="2600"/>
                </a:cubicBezTo>
                <a:lnTo>
                  <a:pt x="1245" y="2158"/>
                </a:lnTo>
                <a:cubicBezTo>
                  <a:pt x="1185" y="2091"/>
                  <a:pt x="1192" y="1978"/>
                  <a:pt x="1260" y="1911"/>
                </a:cubicBezTo>
                <a:lnTo>
                  <a:pt x="1911" y="1274"/>
                </a:lnTo>
                <a:cubicBezTo>
                  <a:pt x="1948" y="1237"/>
                  <a:pt x="1998" y="1218"/>
                  <a:pt x="2048" y="1218"/>
                </a:cubicBezTo>
                <a:cubicBezTo>
                  <a:pt x="2090" y="1218"/>
                  <a:pt x="2132" y="1232"/>
                  <a:pt x="2166" y="1259"/>
                </a:cubicBezTo>
                <a:lnTo>
                  <a:pt x="2593" y="1589"/>
                </a:lnTo>
                <a:cubicBezTo>
                  <a:pt x="2631" y="1618"/>
                  <a:pt x="2675" y="1633"/>
                  <a:pt x="2719" y="1633"/>
                </a:cubicBezTo>
                <a:cubicBezTo>
                  <a:pt x="2754" y="1633"/>
                  <a:pt x="2788" y="1624"/>
                  <a:pt x="2818" y="1604"/>
                </a:cubicBezTo>
                <a:cubicBezTo>
                  <a:pt x="3073" y="1454"/>
                  <a:pt x="3350" y="1341"/>
                  <a:pt x="3642" y="1266"/>
                </a:cubicBezTo>
                <a:cubicBezTo>
                  <a:pt x="3725" y="1244"/>
                  <a:pt x="3777" y="1177"/>
                  <a:pt x="3792" y="1094"/>
                </a:cubicBezTo>
                <a:lnTo>
                  <a:pt x="3852" y="577"/>
                </a:lnTo>
                <a:cubicBezTo>
                  <a:pt x="3860" y="480"/>
                  <a:pt x="3949" y="405"/>
                  <a:pt x="4047" y="405"/>
                </a:cubicBezTo>
                <a:close/>
                <a:moveTo>
                  <a:pt x="4047" y="0"/>
                </a:moveTo>
                <a:cubicBezTo>
                  <a:pt x="3740" y="0"/>
                  <a:pt x="3485" y="225"/>
                  <a:pt x="3447" y="525"/>
                </a:cubicBezTo>
                <a:lnTo>
                  <a:pt x="3402" y="914"/>
                </a:lnTo>
                <a:cubicBezTo>
                  <a:pt x="3170" y="982"/>
                  <a:pt x="2945" y="1079"/>
                  <a:pt x="2736" y="1192"/>
                </a:cubicBezTo>
                <a:lnTo>
                  <a:pt x="2413" y="944"/>
                </a:lnTo>
                <a:cubicBezTo>
                  <a:pt x="2306" y="858"/>
                  <a:pt x="2177" y="816"/>
                  <a:pt x="2047" y="816"/>
                </a:cubicBezTo>
                <a:cubicBezTo>
                  <a:pt x="1895" y="816"/>
                  <a:pt x="1744" y="873"/>
                  <a:pt x="1627" y="982"/>
                </a:cubicBezTo>
                <a:lnTo>
                  <a:pt x="975" y="1626"/>
                </a:lnTo>
                <a:cubicBezTo>
                  <a:pt x="758" y="1836"/>
                  <a:pt x="743" y="2181"/>
                  <a:pt x="930" y="2413"/>
                </a:cubicBezTo>
                <a:lnTo>
                  <a:pt x="1200" y="2750"/>
                </a:lnTo>
                <a:cubicBezTo>
                  <a:pt x="1102" y="2945"/>
                  <a:pt x="1020" y="3140"/>
                  <a:pt x="960" y="3349"/>
                </a:cubicBezTo>
                <a:lnTo>
                  <a:pt x="525" y="3394"/>
                </a:lnTo>
                <a:cubicBezTo>
                  <a:pt x="226" y="3432"/>
                  <a:pt x="1" y="3679"/>
                  <a:pt x="1" y="3986"/>
                </a:cubicBezTo>
                <a:lnTo>
                  <a:pt x="1" y="4885"/>
                </a:lnTo>
                <a:cubicBezTo>
                  <a:pt x="1" y="5185"/>
                  <a:pt x="226" y="5440"/>
                  <a:pt x="525" y="5477"/>
                </a:cubicBezTo>
                <a:lnTo>
                  <a:pt x="997" y="5530"/>
                </a:lnTo>
                <a:cubicBezTo>
                  <a:pt x="1057" y="5710"/>
                  <a:pt x="1132" y="5889"/>
                  <a:pt x="1222" y="6054"/>
                </a:cubicBezTo>
                <a:lnTo>
                  <a:pt x="930" y="6421"/>
                </a:lnTo>
                <a:cubicBezTo>
                  <a:pt x="743" y="6654"/>
                  <a:pt x="758" y="6991"/>
                  <a:pt x="975" y="7201"/>
                </a:cubicBezTo>
                <a:lnTo>
                  <a:pt x="1627" y="7845"/>
                </a:lnTo>
                <a:cubicBezTo>
                  <a:pt x="1740" y="7959"/>
                  <a:pt x="1894" y="8018"/>
                  <a:pt x="2048" y="8018"/>
                </a:cubicBezTo>
                <a:cubicBezTo>
                  <a:pt x="2177" y="8018"/>
                  <a:pt x="2307" y="7976"/>
                  <a:pt x="2413" y="7890"/>
                </a:cubicBezTo>
                <a:lnTo>
                  <a:pt x="2788" y="7605"/>
                </a:lnTo>
                <a:cubicBezTo>
                  <a:pt x="2968" y="7695"/>
                  <a:pt x="3163" y="7778"/>
                  <a:pt x="3358" y="7838"/>
                </a:cubicBezTo>
                <a:lnTo>
                  <a:pt x="3410" y="8310"/>
                </a:lnTo>
                <a:cubicBezTo>
                  <a:pt x="3447" y="8609"/>
                  <a:pt x="3702" y="8834"/>
                  <a:pt x="4009" y="8834"/>
                </a:cubicBezTo>
                <a:lnTo>
                  <a:pt x="4924" y="8834"/>
                </a:lnTo>
                <a:cubicBezTo>
                  <a:pt x="5231" y="8834"/>
                  <a:pt x="5485" y="8609"/>
                  <a:pt x="5523" y="8310"/>
                </a:cubicBezTo>
                <a:lnTo>
                  <a:pt x="5575" y="7868"/>
                </a:lnTo>
                <a:cubicBezTo>
                  <a:pt x="5785" y="7800"/>
                  <a:pt x="5995" y="7718"/>
                  <a:pt x="6197" y="7613"/>
                </a:cubicBezTo>
                <a:lnTo>
                  <a:pt x="6557" y="7890"/>
                </a:lnTo>
                <a:cubicBezTo>
                  <a:pt x="6664" y="7977"/>
                  <a:pt x="6794" y="8018"/>
                  <a:pt x="6924" y="8018"/>
                </a:cubicBezTo>
                <a:cubicBezTo>
                  <a:pt x="7075" y="8018"/>
                  <a:pt x="7227" y="7962"/>
                  <a:pt x="7344" y="7853"/>
                </a:cubicBezTo>
                <a:lnTo>
                  <a:pt x="7996" y="7208"/>
                </a:lnTo>
                <a:cubicBezTo>
                  <a:pt x="8213" y="6998"/>
                  <a:pt x="8228" y="6654"/>
                  <a:pt x="8040" y="6421"/>
                </a:cubicBezTo>
                <a:lnTo>
                  <a:pt x="7771" y="6084"/>
                </a:lnTo>
                <a:cubicBezTo>
                  <a:pt x="7876" y="5889"/>
                  <a:pt x="7958" y="5687"/>
                  <a:pt x="8026" y="5485"/>
                </a:cubicBezTo>
                <a:lnTo>
                  <a:pt x="8445" y="5432"/>
                </a:lnTo>
                <a:cubicBezTo>
                  <a:pt x="8745" y="5402"/>
                  <a:pt x="8970" y="5148"/>
                  <a:pt x="8970" y="4848"/>
                </a:cubicBezTo>
                <a:lnTo>
                  <a:pt x="8970" y="3949"/>
                </a:lnTo>
                <a:cubicBezTo>
                  <a:pt x="8970" y="3649"/>
                  <a:pt x="8745" y="3394"/>
                  <a:pt x="8445" y="3357"/>
                </a:cubicBezTo>
                <a:lnTo>
                  <a:pt x="8033" y="3312"/>
                </a:lnTo>
                <a:cubicBezTo>
                  <a:pt x="7973" y="3110"/>
                  <a:pt x="7891" y="2915"/>
                  <a:pt x="7793" y="2720"/>
                </a:cubicBezTo>
                <a:lnTo>
                  <a:pt x="8040" y="2413"/>
                </a:lnTo>
                <a:cubicBezTo>
                  <a:pt x="8228" y="2173"/>
                  <a:pt x="8213" y="1843"/>
                  <a:pt x="7996" y="1626"/>
                </a:cubicBezTo>
                <a:lnTo>
                  <a:pt x="7344" y="989"/>
                </a:lnTo>
                <a:cubicBezTo>
                  <a:pt x="7230" y="875"/>
                  <a:pt x="7076" y="817"/>
                  <a:pt x="6923" y="817"/>
                </a:cubicBezTo>
                <a:cubicBezTo>
                  <a:pt x="6793" y="817"/>
                  <a:pt x="6663" y="859"/>
                  <a:pt x="6557" y="944"/>
                </a:cubicBezTo>
                <a:lnTo>
                  <a:pt x="6250" y="1177"/>
                </a:lnTo>
                <a:cubicBezTo>
                  <a:pt x="6047" y="1072"/>
                  <a:pt x="5830" y="982"/>
                  <a:pt x="5605" y="914"/>
                </a:cubicBezTo>
                <a:lnTo>
                  <a:pt x="5560" y="525"/>
                </a:lnTo>
                <a:cubicBezTo>
                  <a:pt x="5523" y="225"/>
                  <a:pt x="5268" y="0"/>
                  <a:pt x="496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txBox="1">
            <a:spLocks noGrp="1"/>
          </p:cNvSpPr>
          <p:nvPr>
            <p:ph type="ctrTitle"/>
          </p:nvPr>
        </p:nvSpPr>
        <p:spPr>
          <a:xfrm>
            <a:off x="2379413" y="1143550"/>
            <a:ext cx="4528800" cy="2380500"/>
          </a:xfrm>
          <a:prstGeom prst="rect">
            <a:avLst/>
          </a:prstGeom>
        </p:spPr>
        <p:txBody>
          <a:bodyPr spcFirstLastPara="1" wrap="square" lIns="91425" tIns="91425" rIns="91425" bIns="91425" anchor="b" anchorCtr="0">
            <a:noAutofit/>
          </a:bodyPr>
          <a:lstStyle>
            <a:lvl1pPr lvl="0" algn="ctr">
              <a:spcBef>
                <a:spcPts val="0"/>
              </a:spcBef>
              <a:spcAft>
                <a:spcPts val="0"/>
              </a:spcAft>
              <a:buClr>
                <a:srgbClr val="191919"/>
              </a:buClr>
              <a:buSzPts val="5200"/>
              <a:buNone/>
              <a:defRPr sz="46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43" name="Google Shape;43;p2"/>
          <p:cNvSpPr txBox="1">
            <a:spLocks noGrp="1"/>
          </p:cNvSpPr>
          <p:nvPr>
            <p:ph type="subTitle" idx="1"/>
          </p:nvPr>
        </p:nvSpPr>
        <p:spPr>
          <a:xfrm>
            <a:off x="2379413" y="3524150"/>
            <a:ext cx="4528800" cy="475800"/>
          </a:xfrm>
          <a:prstGeom prst="rect">
            <a:avLst/>
          </a:prstGeom>
          <a:gradFill>
            <a:gsLst>
              <a:gs pos="0">
                <a:schemeClr val="lt2"/>
              </a:gs>
              <a:gs pos="100000">
                <a:schemeClr val="accent1"/>
              </a:gs>
            </a:gsLst>
            <a:lin ang="0" scaled="0"/>
          </a:gradFill>
        </p:spPr>
        <p:txBody>
          <a:bodyPr spcFirstLastPara="1" wrap="square" lIns="91425" tIns="91425" rIns="91425" bIns="91425" anchor="t" anchorCtr="0">
            <a:noAutofit/>
          </a:bodyPr>
          <a:lstStyle>
            <a:lvl1pPr lvl="0" algn="ctr">
              <a:lnSpc>
                <a:spcPct val="100000"/>
              </a:lnSpc>
              <a:spcBef>
                <a:spcPts val="0"/>
              </a:spcBef>
              <a:spcAft>
                <a:spcPts val="0"/>
              </a:spcAft>
              <a:buSzPts val="1200"/>
              <a:buNone/>
              <a:defRPr sz="1600">
                <a:solidFill>
                  <a:schemeClr val="dk2"/>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287"/>
        <p:cNvGrpSpPr/>
        <p:nvPr/>
      </p:nvGrpSpPr>
      <p:grpSpPr>
        <a:xfrm>
          <a:off x="0" y="0"/>
          <a:ext cx="0" cy="0"/>
          <a:chOff x="0" y="0"/>
          <a:chExt cx="0" cy="0"/>
        </a:xfrm>
      </p:grpSpPr>
      <p:grpSp>
        <p:nvGrpSpPr>
          <p:cNvPr id="288" name="Google Shape;288;p14"/>
          <p:cNvGrpSpPr/>
          <p:nvPr/>
        </p:nvGrpSpPr>
        <p:grpSpPr>
          <a:xfrm rot="-1132614">
            <a:off x="7904020" y="3921859"/>
            <a:ext cx="1729153" cy="3038511"/>
            <a:chOff x="1994900" y="1724600"/>
            <a:chExt cx="742558" cy="1304788"/>
          </a:xfrm>
        </p:grpSpPr>
        <p:sp>
          <p:nvSpPr>
            <p:cNvPr id="289" name="Google Shape;289;p14"/>
            <p:cNvSpPr/>
            <p:nvPr/>
          </p:nvSpPr>
          <p:spPr>
            <a:xfrm>
              <a:off x="1994900" y="1724600"/>
              <a:ext cx="742558" cy="1304788"/>
            </a:xfrm>
            <a:custGeom>
              <a:avLst/>
              <a:gdLst/>
              <a:ahLst/>
              <a:cxnLst/>
              <a:rect l="l" t="t" r="r" b="b"/>
              <a:pathLst>
                <a:path w="18032" h="31685" extrusionOk="0">
                  <a:moveTo>
                    <a:pt x="5221" y="244"/>
                  </a:moveTo>
                  <a:cubicBezTo>
                    <a:pt x="5307" y="244"/>
                    <a:pt x="5378" y="244"/>
                    <a:pt x="5450" y="259"/>
                  </a:cubicBezTo>
                  <a:lnTo>
                    <a:pt x="15992" y="1485"/>
                  </a:lnTo>
                  <a:cubicBezTo>
                    <a:pt x="17033" y="1599"/>
                    <a:pt x="17789" y="2541"/>
                    <a:pt x="17661" y="3582"/>
                  </a:cubicBezTo>
                  <a:lnTo>
                    <a:pt x="14622" y="29773"/>
                  </a:lnTo>
                  <a:cubicBezTo>
                    <a:pt x="14516" y="30732"/>
                    <a:pt x="13689" y="31454"/>
                    <a:pt x="12722" y="31454"/>
                  </a:cubicBezTo>
                  <a:cubicBezTo>
                    <a:pt x="12652" y="31454"/>
                    <a:pt x="12582" y="31450"/>
                    <a:pt x="12511" y="31442"/>
                  </a:cubicBezTo>
                  <a:lnTo>
                    <a:pt x="1969" y="30216"/>
                  </a:lnTo>
                  <a:cubicBezTo>
                    <a:pt x="1455" y="30159"/>
                    <a:pt x="1013" y="29902"/>
                    <a:pt x="699" y="29502"/>
                  </a:cubicBezTo>
                  <a:cubicBezTo>
                    <a:pt x="385" y="29103"/>
                    <a:pt x="243" y="28604"/>
                    <a:pt x="300" y="28104"/>
                  </a:cubicBezTo>
                  <a:lnTo>
                    <a:pt x="3338" y="1928"/>
                  </a:lnTo>
                  <a:cubicBezTo>
                    <a:pt x="3453" y="958"/>
                    <a:pt x="4266" y="244"/>
                    <a:pt x="5221" y="244"/>
                  </a:cubicBezTo>
                  <a:close/>
                  <a:moveTo>
                    <a:pt x="5220" y="0"/>
                  </a:moveTo>
                  <a:cubicBezTo>
                    <a:pt x="4144" y="0"/>
                    <a:pt x="3228" y="815"/>
                    <a:pt x="3096" y="1899"/>
                  </a:cubicBezTo>
                  <a:lnTo>
                    <a:pt x="57" y="28076"/>
                  </a:lnTo>
                  <a:cubicBezTo>
                    <a:pt x="0" y="28646"/>
                    <a:pt x="157" y="29203"/>
                    <a:pt x="514" y="29645"/>
                  </a:cubicBezTo>
                  <a:cubicBezTo>
                    <a:pt x="870" y="30102"/>
                    <a:pt x="1370" y="30387"/>
                    <a:pt x="1940" y="30444"/>
                  </a:cubicBezTo>
                  <a:lnTo>
                    <a:pt x="12483" y="31671"/>
                  </a:lnTo>
                  <a:cubicBezTo>
                    <a:pt x="12568" y="31685"/>
                    <a:pt x="12654" y="31685"/>
                    <a:pt x="12739" y="31685"/>
                  </a:cubicBezTo>
                  <a:cubicBezTo>
                    <a:pt x="13823" y="31685"/>
                    <a:pt x="14736" y="30872"/>
                    <a:pt x="14865" y="29802"/>
                  </a:cubicBezTo>
                  <a:lnTo>
                    <a:pt x="17903" y="3611"/>
                  </a:lnTo>
                  <a:cubicBezTo>
                    <a:pt x="18032" y="2441"/>
                    <a:pt x="17190" y="1385"/>
                    <a:pt x="16020" y="1243"/>
                  </a:cubicBezTo>
                  <a:lnTo>
                    <a:pt x="5478" y="16"/>
                  </a:lnTo>
                  <a:cubicBezTo>
                    <a:pt x="5391" y="6"/>
                    <a:pt x="5305" y="0"/>
                    <a:pt x="5220" y="0"/>
                  </a:cubicBezTo>
                  <a:close/>
                </a:path>
              </a:pathLst>
            </a:custGeom>
            <a:solidFill>
              <a:srgbClr val="F1EFEE">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14"/>
            <p:cNvSpPr/>
            <p:nvPr/>
          </p:nvSpPr>
          <p:spPr>
            <a:xfrm>
              <a:off x="2251037" y="2872686"/>
              <a:ext cx="100479" cy="97967"/>
            </a:xfrm>
            <a:custGeom>
              <a:avLst/>
              <a:gdLst/>
              <a:ahLst/>
              <a:cxnLst/>
              <a:rect l="l" t="t" r="r" b="b"/>
              <a:pathLst>
                <a:path w="2440" h="2379" extrusionOk="0">
                  <a:moveTo>
                    <a:pt x="1327" y="239"/>
                  </a:moveTo>
                  <a:cubicBezTo>
                    <a:pt x="1583" y="267"/>
                    <a:pt x="1812" y="396"/>
                    <a:pt x="1969" y="595"/>
                  </a:cubicBezTo>
                  <a:cubicBezTo>
                    <a:pt x="2126" y="795"/>
                    <a:pt x="2197" y="1052"/>
                    <a:pt x="2168" y="1294"/>
                  </a:cubicBezTo>
                  <a:cubicBezTo>
                    <a:pt x="2115" y="1786"/>
                    <a:pt x="1703" y="2142"/>
                    <a:pt x="1220" y="2142"/>
                  </a:cubicBezTo>
                  <a:cubicBezTo>
                    <a:pt x="1184" y="2142"/>
                    <a:pt x="1149" y="2140"/>
                    <a:pt x="1113" y="2136"/>
                  </a:cubicBezTo>
                  <a:cubicBezTo>
                    <a:pt x="856" y="2107"/>
                    <a:pt x="628" y="1979"/>
                    <a:pt x="471" y="1779"/>
                  </a:cubicBezTo>
                  <a:cubicBezTo>
                    <a:pt x="314" y="1580"/>
                    <a:pt x="243" y="1337"/>
                    <a:pt x="271" y="1080"/>
                  </a:cubicBezTo>
                  <a:cubicBezTo>
                    <a:pt x="328" y="595"/>
                    <a:pt x="742" y="239"/>
                    <a:pt x="1227" y="239"/>
                  </a:cubicBezTo>
                  <a:close/>
                  <a:moveTo>
                    <a:pt x="1205" y="1"/>
                  </a:moveTo>
                  <a:cubicBezTo>
                    <a:pt x="612" y="1"/>
                    <a:pt x="109" y="459"/>
                    <a:pt x="43" y="1052"/>
                  </a:cubicBezTo>
                  <a:cubicBezTo>
                    <a:pt x="0" y="1366"/>
                    <a:pt x="86" y="1679"/>
                    <a:pt x="285" y="1922"/>
                  </a:cubicBezTo>
                  <a:cubicBezTo>
                    <a:pt x="485" y="2179"/>
                    <a:pt x="770" y="2336"/>
                    <a:pt x="1084" y="2378"/>
                  </a:cubicBezTo>
                  <a:lnTo>
                    <a:pt x="1227" y="2378"/>
                  </a:lnTo>
                  <a:cubicBezTo>
                    <a:pt x="1826" y="2378"/>
                    <a:pt x="2340" y="1922"/>
                    <a:pt x="2411" y="1323"/>
                  </a:cubicBezTo>
                  <a:cubicBezTo>
                    <a:pt x="2439" y="1009"/>
                    <a:pt x="2354" y="695"/>
                    <a:pt x="2154" y="453"/>
                  </a:cubicBezTo>
                  <a:cubicBezTo>
                    <a:pt x="1954" y="196"/>
                    <a:pt x="1683" y="39"/>
                    <a:pt x="1355" y="10"/>
                  </a:cubicBezTo>
                  <a:cubicBezTo>
                    <a:pt x="1305" y="4"/>
                    <a:pt x="1254" y="1"/>
                    <a:pt x="1205" y="1"/>
                  </a:cubicBezTo>
                  <a:close/>
                </a:path>
              </a:pathLst>
            </a:custGeom>
            <a:solidFill>
              <a:srgbClr val="F1EFEE">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14"/>
            <p:cNvSpPr/>
            <p:nvPr/>
          </p:nvSpPr>
          <p:spPr>
            <a:xfrm>
              <a:off x="2375564" y="1825696"/>
              <a:ext cx="104021" cy="19437"/>
            </a:xfrm>
            <a:custGeom>
              <a:avLst/>
              <a:gdLst/>
              <a:ahLst/>
              <a:cxnLst/>
              <a:rect l="l" t="t" r="r" b="b"/>
              <a:pathLst>
                <a:path w="2526" h="472" extrusionOk="0">
                  <a:moveTo>
                    <a:pt x="114" y="0"/>
                  </a:moveTo>
                  <a:cubicBezTo>
                    <a:pt x="72" y="0"/>
                    <a:pt x="15" y="43"/>
                    <a:pt x="15" y="86"/>
                  </a:cubicBezTo>
                  <a:cubicBezTo>
                    <a:pt x="0" y="143"/>
                    <a:pt x="43" y="200"/>
                    <a:pt x="100" y="200"/>
                  </a:cubicBezTo>
                  <a:lnTo>
                    <a:pt x="2411" y="471"/>
                  </a:lnTo>
                  <a:cubicBezTo>
                    <a:pt x="2468" y="471"/>
                    <a:pt x="2511" y="443"/>
                    <a:pt x="2525" y="386"/>
                  </a:cubicBezTo>
                  <a:cubicBezTo>
                    <a:pt x="2525" y="328"/>
                    <a:pt x="2482" y="286"/>
                    <a:pt x="2440" y="271"/>
                  </a:cubicBezTo>
                  <a:lnTo>
                    <a:pt x="114" y="0"/>
                  </a:lnTo>
                  <a:close/>
                </a:path>
              </a:pathLst>
            </a:custGeom>
            <a:solidFill>
              <a:srgbClr val="F1EFEE">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14"/>
            <p:cNvSpPr/>
            <p:nvPr/>
          </p:nvSpPr>
          <p:spPr>
            <a:xfrm>
              <a:off x="2424897" y="1788017"/>
              <a:ext cx="15319" cy="14289"/>
            </a:xfrm>
            <a:custGeom>
              <a:avLst/>
              <a:gdLst/>
              <a:ahLst/>
              <a:cxnLst/>
              <a:rect l="l" t="t" r="r" b="b"/>
              <a:pathLst>
                <a:path w="372" h="347" extrusionOk="0">
                  <a:moveTo>
                    <a:pt x="175" y="1"/>
                  </a:moveTo>
                  <a:cubicBezTo>
                    <a:pt x="86" y="1"/>
                    <a:pt x="15" y="68"/>
                    <a:pt x="15" y="159"/>
                  </a:cubicBezTo>
                  <a:cubicBezTo>
                    <a:pt x="1" y="245"/>
                    <a:pt x="72" y="330"/>
                    <a:pt x="157" y="345"/>
                  </a:cubicBezTo>
                  <a:cubicBezTo>
                    <a:pt x="166" y="346"/>
                    <a:pt x="175" y="347"/>
                    <a:pt x="183" y="347"/>
                  </a:cubicBezTo>
                  <a:cubicBezTo>
                    <a:pt x="272" y="347"/>
                    <a:pt x="344" y="279"/>
                    <a:pt x="357" y="188"/>
                  </a:cubicBezTo>
                  <a:cubicBezTo>
                    <a:pt x="371" y="102"/>
                    <a:pt x="300" y="17"/>
                    <a:pt x="200" y="2"/>
                  </a:cubicBezTo>
                  <a:cubicBezTo>
                    <a:pt x="192" y="1"/>
                    <a:pt x="183" y="1"/>
                    <a:pt x="175" y="1"/>
                  </a:cubicBezTo>
                  <a:close/>
                </a:path>
              </a:pathLst>
            </a:custGeom>
            <a:solidFill>
              <a:srgbClr val="F1EFEE">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14"/>
            <p:cNvSpPr/>
            <p:nvPr/>
          </p:nvSpPr>
          <p:spPr>
            <a:xfrm>
              <a:off x="2322113" y="1813877"/>
              <a:ext cx="22361" cy="21290"/>
            </a:xfrm>
            <a:custGeom>
              <a:avLst/>
              <a:gdLst/>
              <a:ahLst/>
              <a:cxnLst/>
              <a:rect l="l" t="t" r="r" b="b"/>
              <a:pathLst>
                <a:path w="543" h="517" extrusionOk="0">
                  <a:moveTo>
                    <a:pt x="273" y="1"/>
                  </a:moveTo>
                  <a:cubicBezTo>
                    <a:pt x="141" y="1"/>
                    <a:pt x="28" y="97"/>
                    <a:pt x="14" y="230"/>
                  </a:cubicBezTo>
                  <a:cubicBezTo>
                    <a:pt x="0" y="373"/>
                    <a:pt x="100" y="501"/>
                    <a:pt x="243" y="516"/>
                  </a:cubicBezTo>
                  <a:cubicBezTo>
                    <a:pt x="252" y="517"/>
                    <a:pt x="261" y="517"/>
                    <a:pt x="270" y="517"/>
                  </a:cubicBezTo>
                  <a:cubicBezTo>
                    <a:pt x="401" y="517"/>
                    <a:pt x="515" y="421"/>
                    <a:pt x="528" y="287"/>
                  </a:cubicBezTo>
                  <a:cubicBezTo>
                    <a:pt x="542" y="145"/>
                    <a:pt x="442" y="16"/>
                    <a:pt x="300" y="2"/>
                  </a:cubicBezTo>
                  <a:cubicBezTo>
                    <a:pt x="291" y="1"/>
                    <a:pt x="282" y="1"/>
                    <a:pt x="273" y="1"/>
                  </a:cubicBezTo>
                  <a:close/>
                </a:path>
              </a:pathLst>
            </a:custGeom>
            <a:solidFill>
              <a:srgbClr val="F1EFEE">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14"/>
            <p:cNvSpPr/>
            <p:nvPr/>
          </p:nvSpPr>
          <p:spPr>
            <a:xfrm>
              <a:off x="2032497" y="1867411"/>
              <a:ext cx="664439" cy="1020440"/>
            </a:xfrm>
            <a:custGeom>
              <a:avLst/>
              <a:gdLst/>
              <a:ahLst/>
              <a:cxnLst/>
              <a:rect l="l" t="t" r="r" b="b"/>
              <a:pathLst>
                <a:path w="16135" h="24780" extrusionOk="0">
                  <a:moveTo>
                    <a:pt x="2910" y="257"/>
                  </a:moveTo>
                  <a:lnTo>
                    <a:pt x="15863" y="1769"/>
                  </a:lnTo>
                  <a:lnTo>
                    <a:pt x="13224" y="24508"/>
                  </a:lnTo>
                  <a:lnTo>
                    <a:pt x="271" y="23010"/>
                  </a:lnTo>
                  <a:lnTo>
                    <a:pt x="2910" y="257"/>
                  </a:lnTo>
                  <a:close/>
                  <a:moveTo>
                    <a:pt x="2711" y="0"/>
                  </a:moveTo>
                  <a:lnTo>
                    <a:pt x="0" y="23210"/>
                  </a:lnTo>
                  <a:lnTo>
                    <a:pt x="13424" y="24779"/>
                  </a:lnTo>
                  <a:lnTo>
                    <a:pt x="16134" y="1555"/>
                  </a:lnTo>
                  <a:lnTo>
                    <a:pt x="2711" y="0"/>
                  </a:lnTo>
                  <a:close/>
                </a:path>
              </a:pathLst>
            </a:custGeom>
            <a:solidFill>
              <a:srgbClr val="F1EFEE">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5" name="Google Shape;295;p14"/>
          <p:cNvGrpSpPr/>
          <p:nvPr/>
        </p:nvGrpSpPr>
        <p:grpSpPr>
          <a:xfrm rot="10800000">
            <a:off x="5566" y="4471303"/>
            <a:ext cx="1291565" cy="1291624"/>
            <a:chOff x="3734875" y="-378091"/>
            <a:chExt cx="910579" cy="910620"/>
          </a:xfrm>
        </p:grpSpPr>
        <p:sp>
          <p:nvSpPr>
            <p:cNvPr id="296" name="Google Shape;296;p14"/>
            <p:cNvSpPr/>
            <p:nvPr/>
          </p:nvSpPr>
          <p:spPr>
            <a:xfrm>
              <a:off x="3734875" y="-378091"/>
              <a:ext cx="910579" cy="910620"/>
            </a:xfrm>
            <a:custGeom>
              <a:avLst/>
              <a:gdLst/>
              <a:ahLst/>
              <a:cxnLst/>
              <a:rect l="l" t="t" r="r" b="b"/>
              <a:pathLst>
                <a:path w="21992" h="21993" extrusionOk="0">
                  <a:moveTo>
                    <a:pt x="11000" y="1762"/>
                  </a:moveTo>
                  <a:cubicBezTo>
                    <a:pt x="16087" y="1762"/>
                    <a:pt x="20238" y="5905"/>
                    <a:pt x="20238" y="11000"/>
                  </a:cubicBezTo>
                  <a:cubicBezTo>
                    <a:pt x="20238" y="16095"/>
                    <a:pt x="16087" y="20239"/>
                    <a:pt x="11000" y="20239"/>
                  </a:cubicBezTo>
                  <a:cubicBezTo>
                    <a:pt x="5905" y="20239"/>
                    <a:pt x="1754" y="16095"/>
                    <a:pt x="1754" y="11000"/>
                  </a:cubicBezTo>
                  <a:cubicBezTo>
                    <a:pt x="1754" y="5905"/>
                    <a:pt x="5905" y="1762"/>
                    <a:pt x="11000" y="1762"/>
                  </a:cubicBezTo>
                  <a:close/>
                  <a:moveTo>
                    <a:pt x="11000" y="1"/>
                  </a:moveTo>
                  <a:cubicBezTo>
                    <a:pt x="4931" y="1"/>
                    <a:pt x="0" y="4931"/>
                    <a:pt x="0" y="11000"/>
                  </a:cubicBezTo>
                  <a:cubicBezTo>
                    <a:pt x="0" y="17062"/>
                    <a:pt x="4931" y="21992"/>
                    <a:pt x="11000" y="21992"/>
                  </a:cubicBezTo>
                  <a:cubicBezTo>
                    <a:pt x="17061" y="21992"/>
                    <a:pt x="21992" y="17062"/>
                    <a:pt x="21992" y="11000"/>
                  </a:cubicBezTo>
                  <a:cubicBezTo>
                    <a:pt x="21992" y="4931"/>
                    <a:pt x="17061" y="1"/>
                    <a:pt x="1100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14"/>
            <p:cNvSpPr/>
            <p:nvPr/>
          </p:nvSpPr>
          <p:spPr>
            <a:xfrm>
              <a:off x="3878222" y="-234744"/>
              <a:ext cx="623891" cy="623932"/>
            </a:xfrm>
            <a:custGeom>
              <a:avLst/>
              <a:gdLst/>
              <a:ahLst/>
              <a:cxnLst/>
              <a:rect l="l" t="t" r="r" b="b"/>
              <a:pathLst>
                <a:path w="15068" h="15069" extrusionOk="0">
                  <a:moveTo>
                    <a:pt x="7538" y="1177"/>
                  </a:moveTo>
                  <a:cubicBezTo>
                    <a:pt x="11044" y="1177"/>
                    <a:pt x="13899" y="4024"/>
                    <a:pt x="13899" y="7538"/>
                  </a:cubicBezTo>
                  <a:cubicBezTo>
                    <a:pt x="13899" y="11045"/>
                    <a:pt x="11044" y="13900"/>
                    <a:pt x="7538" y="13900"/>
                  </a:cubicBezTo>
                  <a:cubicBezTo>
                    <a:pt x="4024" y="13900"/>
                    <a:pt x="1169" y="11045"/>
                    <a:pt x="1169" y="7538"/>
                  </a:cubicBezTo>
                  <a:cubicBezTo>
                    <a:pt x="1169" y="4024"/>
                    <a:pt x="4024" y="1177"/>
                    <a:pt x="7538" y="1177"/>
                  </a:cubicBezTo>
                  <a:close/>
                  <a:moveTo>
                    <a:pt x="7538" y="1"/>
                  </a:moveTo>
                  <a:cubicBezTo>
                    <a:pt x="3379" y="1"/>
                    <a:pt x="0" y="3380"/>
                    <a:pt x="0" y="7538"/>
                  </a:cubicBezTo>
                  <a:cubicBezTo>
                    <a:pt x="0" y="11689"/>
                    <a:pt x="3379" y="15068"/>
                    <a:pt x="7538" y="15068"/>
                  </a:cubicBezTo>
                  <a:cubicBezTo>
                    <a:pt x="11689" y="15068"/>
                    <a:pt x="15068" y="11689"/>
                    <a:pt x="15068" y="7538"/>
                  </a:cubicBezTo>
                  <a:cubicBezTo>
                    <a:pt x="15068" y="3380"/>
                    <a:pt x="11689" y="1"/>
                    <a:pt x="753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8" name="Google Shape;298;p14"/>
          <p:cNvGrpSpPr/>
          <p:nvPr/>
        </p:nvGrpSpPr>
        <p:grpSpPr>
          <a:xfrm rot="-9296953">
            <a:off x="35278" y="-1410821"/>
            <a:ext cx="1729157" cy="3038568"/>
            <a:chOff x="1994900" y="1724600"/>
            <a:chExt cx="742558" cy="1304788"/>
          </a:xfrm>
        </p:grpSpPr>
        <p:sp>
          <p:nvSpPr>
            <p:cNvPr id="299" name="Google Shape;299;p14"/>
            <p:cNvSpPr/>
            <p:nvPr/>
          </p:nvSpPr>
          <p:spPr>
            <a:xfrm>
              <a:off x="1994900" y="1724600"/>
              <a:ext cx="742558" cy="1304788"/>
            </a:xfrm>
            <a:custGeom>
              <a:avLst/>
              <a:gdLst/>
              <a:ahLst/>
              <a:cxnLst/>
              <a:rect l="l" t="t" r="r" b="b"/>
              <a:pathLst>
                <a:path w="18032" h="31685" extrusionOk="0">
                  <a:moveTo>
                    <a:pt x="5221" y="244"/>
                  </a:moveTo>
                  <a:cubicBezTo>
                    <a:pt x="5307" y="244"/>
                    <a:pt x="5378" y="244"/>
                    <a:pt x="5450" y="259"/>
                  </a:cubicBezTo>
                  <a:lnTo>
                    <a:pt x="15992" y="1485"/>
                  </a:lnTo>
                  <a:cubicBezTo>
                    <a:pt x="17033" y="1599"/>
                    <a:pt x="17789" y="2541"/>
                    <a:pt x="17661" y="3582"/>
                  </a:cubicBezTo>
                  <a:lnTo>
                    <a:pt x="14622" y="29773"/>
                  </a:lnTo>
                  <a:cubicBezTo>
                    <a:pt x="14516" y="30732"/>
                    <a:pt x="13689" y="31454"/>
                    <a:pt x="12722" y="31454"/>
                  </a:cubicBezTo>
                  <a:cubicBezTo>
                    <a:pt x="12652" y="31454"/>
                    <a:pt x="12582" y="31450"/>
                    <a:pt x="12511" y="31442"/>
                  </a:cubicBezTo>
                  <a:lnTo>
                    <a:pt x="1969" y="30216"/>
                  </a:lnTo>
                  <a:cubicBezTo>
                    <a:pt x="1455" y="30159"/>
                    <a:pt x="1013" y="29902"/>
                    <a:pt x="699" y="29502"/>
                  </a:cubicBezTo>
                  <a:cubicBezTo>
                    <a:pt x="385" y="29103"/>
                    <a:pt x="243" y="28604"/>
                    <a:pt x="300" y="28104"/>
                  </a:cubicBezTo>
                  <a:lnTo>
                    <a:pt x="3338" y="1928"/>
                  </a:lnTo>
                  <a:cubicBezTo>
                    <a:pt x="3453" y="958"/>
                    <a:pt x="4266" y="244"/>
                    <a:pt x="5221" y="244"/>
                  </a:cubicBezTo>
                  <a:close/>
                  <a:moveTo>
                    <a:pt x="5220" y="0"/>
                  </a:moveTo>
                  <a:cubicBezTo>
                    <a:pt x="4144" y="0"/>
                    <a:pt x="3228" y="815"/>
                    <a:pt x="3096" y="1899"/>
                  </a:cubicBezTo>
                  <a:lnTo>
                    <a:pt x="57" y="28076"/>
                  </a:lnTo>
                  <a:cubicBezTo>
                    <a:pt x="0" y="28646"/>
                    <a:pt x="157" y="29203"/>
                    <a:pt x="514" y="29645"/>
                  </a:cubicBezTo>
                  <a:cubicBezTo>
                    <a:pt x="870" y="30102"/>
                    <a:pt x="1370" y="30387"/>
                    <a:pt x="1940" y="30444"/>
                  </a:cubicBezTo>
                  <a:lnTo>
                    <a:pt x="12483" y="31671"/>
                  </a:lnTo>
                  <a:cubicBezTo>
                    <a:pt x="12568" y="31685"/>
                    <a:pt x="12654" y="31685"/>
                    <a:pt x="12739" y="31685"/>
                  </a:cubicBezTo>
                  <a:cubicBezTo>
                    <a:pt x="13823" y="31685"/>
                    <a:pt x="14736" y="30872"/>
                    <a:pt x="14865" y="29802"/>
                  </a:cubicBezTo>
                  <a:lnTo>
                    <a:pt x="17903" y="3611"/>
                  </a:lnTo>
                  <a:cubicBezTo>
                    <a:pt x="18032" y="2441"/>
                    <a:pt x="17190" y="1385"/>
                    <a:pt x="16020" y="1243"/>
                  </a:cubicBezTo>
                  <a:lnTo>
                    <a:pt x="5478" y="16"/>
                  </a:lnTo>
                  <a:cubicBezTo>
                    <a:pt x="5391" y="6"/>
                    <a:pt x="5305" y="0"/>
                    <a:pt x="5220" y="0"/>
                  </a:cubicBezTo>
                  <a:close/>
                </a:path>
              </a:pathLst>
            </a:custGeom>
            <a:solidFill>
              <a:srgbClr val="F1EFEE">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14"/>
            <p:cNvSpPr/>
            <p:nvPr/>
          </p:nvSpPr>
          <p:spPr>
            <a:xfrm>
              <a:off x="2251037" y="2872686"/>
              <a:ext cx="100479" cy="97967"/>
            </a:xfrm>
            <a:custGeom>
              <a:avLst/>
              <a:gdLst/>
              <a:ahLst/>
              <a:cxnLst/>
              <a:rect l="l" t="t" r="r" b="b"/>
              <a:pathLst>
                <a:path w="2440" h="2379" extrusionOk="0">
                  <a:moveTo>
                    <a:pt x="1327" y="239"/>
                  </a:moveTo>
                  <a:cubicBezTo>
                    <a:pt x="1583" y="267"/>
                    <a:pt x="1812" y="396"/>
                    <a:pt x="1969" y="595"/>
                  </a:cubicBezTo>
                  <a:cubicBezTo>
                    <a:pt x="2126" y="795"/>
                    <a:pt x="2197" y="1052"/>
                    <a:pt x="2168" y="1294"/>
                  </a:cubicBezTo>
                  <a:cubicBezTo>
                    <a:pt x="2115" y="1786"/>
                    <a:pt x="1703" y="2142"/>
                    <a:pt x="1220" y="2142"/>
                  </a:cubicBezTo>
                  <a:cubicBezTo>
                    <a:pt x="1184" y="2142"/>
                    <a:pt x="1149" y="2140"/>
                    <a:pt x="1113" y="2136"/>
                  </a:cubicBezTo>
                  <a:cubicBezTo>
                    <a:pt x="856" y="2107"/>
                    <a:pt x="628" y="1979"/>
                    <a:pt x="471" y="1779"/>
                  </a:cubicBezTo>
                  <a:cubicBezTo>
                    <a:pt x="314" y="1580"/>
                    <a:pt x="243" y="1337"/>
                    <a:pt x="271" y="1080"/>
                  </a:cubicBezTo>
                  <a:cubicBezTo>
                    <a:pt x="328" y="595"/>
                    <a:pt x="742" y="239"/>
                    <a:pt x="1227" y="239"/>
                  </a:cubicBezTo>
                  <a:close/>
                  <a:moveTo>
                    <a:pt x="1205" y="1"/>
                  </a:moveTo>
                  <a:cubicBezTo>
                    <a:pt x="612" y="1"/>
                    <a:pt x="109" y="459"/>
                    <a:pt x="43" y="1052"/>
                  </a:cubicBezTo>
                  <a:cubicBezTo>
                    <a:pt x="0" y="1366"/>
                    <a:pt x="86" y="1679"/>
                    <a:pt x="285" y="1922"/>
                  </a:cubicBezTo>
                  <a:cubicBezTo>
                    <a:pt x="485" y="2179"/>
                    <a:pt x="770" y="2336"/>
                    <a:pt x="1084" y="2378"/>
                  </a:cubicBezTo>
                  <a:lnTo>
                    <a:pt x="1227" y="2378"/>
                  </a:lnTo>
                  <a:cubicBezTo>
                    <a:pt x="1826" y="2378"/>
                    <a:pt x="2340" y="1922"/>
                    <a:pt x="2411" y="1323"/>
                  </a:cubicBezTo>
                  <a:cubicBezTo>
                    <a:pt x="2439" y="1009"/>
                    <a:pt x="2354" y="695"/>
                    <a:pt x="2154" y="453"/>
                  </a:cubicBezTo>
                  <a:cubicBezTo>
                    <a:pt x="1954" y="196"/>
                    <a:pt x="1683" y="39"/>
                    <a:pt x="1355" y="10"/>
                  </a:cubicBezTo>
                  <a:cubicBezTo>
                    <a:pt x="1305" y="4"/>
                    <a:pt x="1254" y="1"/>
                    <a:pt x="1205" y="1"/>
                  </a:cubicBezTo>
                  <a:close/>
                </a:path>
              </a:pathLst>
            </a:custGeom>
            <a:solidFill>
              <a:srgbClr val="F1EFEE">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14"/>
            <p:cNvSpPr/>
            <p:nvPr/>
          </p:nvSpPr>
          <p:spPr>
            <a:xfrm>
              <a:off x="2375564" y="1825696"/>
              <a:ext cx="104021" cy="19437"/>
            </a:xfrm>
            <a:custGeom>
              <a:avLst/>
              <a:gdLst/>
              <a:ahLst/>
              <a:cxnLst/>
              <a:rect l="l" t="t" r="r" b="b"/>
              <a:pathLst>
                <a:path w="2526" h="472" extrusionOk="0">
                  <a:moveTo>
                    <a:pt x="114" y="0"/>
                  </a:moveTo>
                  <a:cubicBezTo>
                    <a:pt x="72" y="0"/>
                    <a:pt x="15" y="43"/>
                    <a:pt x="15" y="86"/>
                  </a:cubicBezTo>
                  <a:cubicBezTo>
                    <a:pt x="0" y="143"/>
                    <a:pt x="43" y="200"/>
                    <a:pt x="100" y="200"/>
                  </a:cubicBezTo>
                  <a:lnTo>
                    <a:pt x="2411" y="471"/>
                  </a:lnTo>
                  <a:cubicBezTo>
                    <a:pt x="2468" y="471"/>
                    <a:pt x="2511" y="443"/>
                    <a:pt x="2525" y="386"/>
                  </a:cubicBezTo>
                  <a:cubicBezTo>
                    <a:pt x="2525" y="328"/>
                    <a:pt x="2482" y="286"/>
                    <a:pt x="2440" y="271"/>
                  </a:cubicBezTo>
                  <a:lnTo>
                    <a:pt x="114" y="0"/>
                  </a:lnTo>
                  <a:close/>
                </a:path>
              </a:pathLst>
            </a:custGeom>
            <a:solidFill>
              <a:srgbClr val="F1EFEE">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14"/>
            <p:cNvSpPr/>
            <p:nvPr/>
          </p:nvSpPr>
          <p:spPr>
            <a:xfrm>
              <a:off x="2424897" y="1788017"/>
              <a:ext cx="15319" cy="14289"/>
            </a:xfrm>
            <a:custGeom>
              <a:avLst/>
              <a:gdLst/>
              <a:ahLst/>
              <a:cxnLst/>
              <a:rect l="l" t="t" r="r" b="b"/>
              <a:pathLst>
                <a:path w="372" h="347" extrusionOk="0">
                  <a:moveTo>
                    <a:pt x="175" y="1"/>
                  </a:moveTo>
                  <a:cubicBezTo>
                    <a:pt x="86" y="1"/>
                    <a:pt x="15" y="68"/>
                    <a:pt x="15" y="159"/>
                  </a:cubicBezTo>
                  <a:cubicBezTo>
                    <a:pt x="1" y="245"/>
                    <a:pt x="72" y="330"/>
                    <a:pt x="157" y="345"/>
                  </a:cubicBezTo>
                  <a:cubicBezTo>
                    <a:pt x="166" y="346"/>
                    <a:pt x="175" y="347"/>
                    <a:pt x="183" y="347"/>
                  </a:cubicBezTo>
                  <a:cubicBezTo>
                    <a:pt x="272" y="347"/>
                    <a:pt x="344" y="279"/>
                    <a:pt x="357" y="188"/>
                  </a:cubicBezTo>
                  <a:cubicBezTo>
                    <a:pt x="371" y="102"/>
                    <a:pt x="300" y="17"/>
                    <a:pt x="200" y="2"/>
                  </a:cubicBezTo>
                  <a:cubicBezTo>
                    <a:pt x="192" y="1"/>
                    <a:pt x="183" y="1"/>
                    <a:pt x="175" y="1"/>
                  </a:cubicBezTo>
                  <a:close/>
                </a:path>
              </a:pathLst>
            </a:custGeom>
            <a:solidFill>
              <a:srgbClr val="F1EFEE">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14"/>
            <p:cNvSpPr/>
            <p:nvPr/>
          </p:nvSpPr>
          <p:spPr>
            <a:xfrm>
              <a:off x="2322113" y="1813877"/>
              <a:ext cx="22361" cy="21290"/>
            </a:xfrm>
            <a:custGeom>
              <a:avLst/>
              <a:gdLst/>
              <a:ahLst/>
              <a:cxnLst/>
              <a:rect l="l" t="t" r="r" b="b"/>
              <a:pathLst>
                <a:path w="543" h="517" extrusionOk="0">
                  <a:moveTo>
                    <a:pt x="273" y="1"/>
                  </a:moveTo>
                  <a:cubicBezTo>
                    <a:pt x="141" y="1"/>
                    <a:pt x="28" y="97"/>
                    <a:pt x="14" y="230"/>
                  </a:cubicBezTo>
                  <a:cubicBezTo>
                    <a:pt x="0" y="373"/>
                    <a:pt x="100" y="501"/>
                    <a:pt x="243" y="516"/>
                  </a:cubicBezTo>
                  <a:cubicBezTo>
                    <a:pt x="252" y="517"/>
                    <a:pt x="261" y="517"/>
                    <a:pt x="270" y="517"/>
                  </a:cubicBezTo>
                  <a:cubicBezTo>
                    <a:pt x="401" y="517"/>
                    <a:pt x="515" y="421"/>
                    <a:pt x="528" y="287"/>
                  </a:cubicBezTo>
                  <a:cubicBezTo>
                    <a:pt x="542" y="145"/>
                    <a:pt x="442" y="16"/>
                    <a:pt x="300" y="2"/>
                  </a:cubicBezTo>
                  <a:cubicBezTo>
                    <a:pt x="291" y="1"/>
                    <a:pt x="282" y="1"/>
                    <a:pt x="273" y="1"/>
                  </a:cubicBezTo>
                  <a:close/>
                </a:path>
              </a:pathLst>
            </a:custGeom>
            <a:solidFill>
              <a:srgbClr val="F1EFEE">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14"/>
            <p:cNvSpPr/>
            <p:nvPr/>
          </p:nvSpPr>
          <p:spPr>
            <a:xfrm>
              <a:off x="2032497" y="1867411"/>
              <a:ext cx="664439" cy="1020440"/>
            </a:xfrm>
            <a:custGeom>
              <a:avLst/>
              <a:gdLst/>
              <a:ahLst/>
              <a:cxnLst/>
              <a:rect l="l" t="t" r="r" b="b"/>
              <a:pathLst>
                <a:path w="16135" h="24780" extrusionOk="0">
                  <a:moveTo>
                    <a:pt x="2910" y="257"/>
                  </a:moveTo>
                  <a:lnTo>
                    <a:pt x="15863" y="1769"/>
                  </a:lnTo>
                  <a:lnTo>
                    <a:pt x="13224" y="24508"/>
                  </a:lnTo>
                  <a:lnTo>
                    <a:pt x="271" y="23010"/>
                  </a:lnTo>
                  <a:lnTo>
                    <a:pt x="2910" y="257"/>
                  </a:lnTo>
                  <a:close/>
                  <a:moveTo>
                    <a:pt x="2711" y="0"/>
                  </a:moveTo>
                  <a:lnTo>
                    <a:pt x="0" y="23210"/>
                  </a:lnTo>
                  <a:lnTo>
                    <a:pt x="13424" y="24779"/>
                  </a:lnTo>
                  <a:lnTo>
                    <a:pt x="16134" y="1555"/>
                  </a:lnTo>
                  <a:lnTo>
                    <a:pt x="2711" y="0"/>
                  </a:lnTo>
                  <a:close/>
                </a:path>
              </a:pathLst>
            </a:custGeom>
            <a:solidFill>
              <a:srgbClr val="F1EFEE">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5" name="Google Shape;305;p14"/>
          <p:cNvSpPr/>
          <p:nvPr/>
        </p:nvSpPr>
        <p:spPr>
          <a:xfrm rot="10800000">
            <a:off x="3523074" y="4919951"/>
            <a:ext cx="910593" cy="13275"/>
          </a:xfrm>
          <a:custGeom>
            <a:avLst/>
            <a:gdLst/>
            <a:ahLst/>
            <a:cxnLst/>
            <a:rect l="l" t="t" r="r" b="b"/>
            <a:pathLst>
              <a:path w="19070" h="278" extrusionOk="0">
                <a:moveTo>
                  <a:pt x="0" y="1"/>
                </a:moveTo>
                <a:lnTo>
                  <a:pt x="0" y="278"/>
                </a:lnTo>
                <a:lnTo>
                  <a:pt x="19069" y="278"/>
                </a:lnTo>
                <a:lnTo>
                  <a:pt x="1906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14"/>
          <p:cNvSpPr/>
          <p:nvPr/>
        </p:nvSpPr>
        <p:spPr>
          <a:xfrm rot="10800000">
            <a:off x="3240767" y="4721358"/>
            <a:ext cx="116367" cy="116319"/>
          </a:xfrm>
          <a:custGeom>
            <a:avLst/>
            <a:gdLst/>
            <a:ahLst/>
            <a:cxnLst/>
            <a:rect l="l" t="t" r="r" b="b"/>
            <a:pathLst>
              <a:path w="2437" h="2436" extrusionOk="0">
                <a:moveTo>
                  <a:pt x="1222" y="278"/>
                </a:moveTo>
                <a:cubicBezTo>
                  <a:pt x="1732" y="278"/>
                  <a:pt x="2159" y="705"/>
                  <a:pt x="2159" y="1222"/>
                </a:cubicBezTo>
                <a:cubicBezTo>
                  <a:pt x="2159" y="1731"/>
                  <a:pt x="1732" y="2158"/>
                  <a:pt x="1222" y="2158"/>
                </a:cubicBezTo>
                <a:cubicBezTo>
                  <a:pt x="705" y="2158"/>
                  <a:pt x="278" y="1731"/>
                  <a:pt x="278" y="1222"/>
                </a:cubicBezTo>
                <a:cubicBezTo>
                  <a:pt x="278" y="705"/>
                  <a:pt x="705" y="278"/>
                  <a:pt x="1222" y="278"/>
                </a:cubicBezTo>
                <a:close/>
                <a:moveTo>
                  <a:pt x="1222" y="0"/>
                </a:moveTo>
                <a:cubicBezTo>
                  <a:pt x="548" y="0"/>
                  <a:pt x="1" y="547"/>
                  <a:pt x="1" y="1222"/>
                </a:cubicBezTo>
                <a:cubicBezTo>
                  <a:pt x="1" y="1888"/>
                  <a:pt x="548" y="2435"/>
                  <a:pt x="1222" y="2435"/>
                </a:cubicBezTo>
                <a:cubicBezTo>
                  <a:pt x="1889" y="2435"/>
                  <a:pt x="2436" y="1888"/>
                  <a:pt x="2436" y="1222"/>
                </a:cubicBezTo>
                <a:cubicBezTo>
                  <a:pt x="2436" y="547"/>
                  <a:pt x="1889" y="0"/>
                  <a:pt x="12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14"/>
          <p:cNvSpPr/>
          <p:nvPr/>
        </p:nvSpPr>
        <p:spPr>
          <a:xfrm rot="10800000">
            <a:off x="7894686" y="163667"/>
            <a:ext cx="219311" cy="219249"/>
          </a:xfrm>
          <a:custGeom>
            <a:avLst/>
            <a:gdLst/>
            <a:ahLst/>
            <a:cxnLst/>
            <a:rect l="l" t="t" r="r" b="b"/>
            <a:pathLst>
              <a:path w="3508" h="3507" extrusionOk="0">
                <a:moveTo>
                  <a:pt x="1754" y="278"/>
                </a:moveTo>
                <a:cubicBezTo>
                  <a:pt x="2563" y="278"/>
                  <a:pt x="3230" y="944"/>
                  <a:pt x="3230" y="1754"/>
                </a:cubicBezTo>
                <a:cubicBezTo>
                  <a:pt x="3230" y="2570"/>
                  <a:pt x="2563" y="3230"/>
                  <a:pt x="1754" y="3230"/>
                </a:cubicBezTo>
                <a:cubicBezTo>
                  <a:pt x="937" y="3230"/>
                  <a:pt x="278" y="2570"/>
                  <a:pt x="278" y="1754"/>
                </a:cubicBezTo>
                <a:cubicBezTo>
                  <a:pt x="278" y="944"/>
                  <a:pt x="937" y="278"/>
                  <a:pt x="1754" y="278"/>
                </a:cubicBezTo>
                <a:close/>
                <a:moveTo>
                  <a:pt x="1754" y="0"/>
                </a:moveTo>
                <a:cubicBezTo>
                  <a:pt x="787" y="0"/>
                  <a:pt x="1" y="787"/>
                  <a:pt x="1" y="1754"/>
                </a:cubicBezTo>
                <a:cubicBezTo>
                  <a:pt x="1" y="2720"/>
                  <a:pt x="787" y="3507"/>
                  <a:pt x="1754" y="3507"/>
                </a:cubicBezTo>
                <a:cubicBezTo>
                  <a:pt x="2720" y="3507"/>
                  <a:pt x="3507" y="2720"/>
                  <a:pt x="3507" y="1754"/>
                </a:cubicBezTo>
                <a:cubicBezTo>
                  <a:pt x="3507" y="787"/>
                  <a:pt x="2720" y="0"/>
                  <a:pt x="175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14"/>
          <p:cNvSpPr/>
          <p:nvPr/>
        </p:nvSpPr>
        <p:spPr>
          <a:xfrm rot="10800000">
            <a:off x="8296163" y="262515"/>
            <a:ext cx="944827" cy="423931"/>
          </a:xfrm>
          <a:custGeom>
            <a:avLst/>
            <a:gdLst/>
            <a:ahLst/>
            <a:cxnLst/>
            <a:rect l="l" t="t" r="r" b="b"/>
            <a:pathLst>
              <a:path w="15113" h="6781" extrusionOk="0">
                <a:moveTo>
                  <a:pt x="0" y="0"/>
                </a:moveTo>
                <a:lnTo>
                  <a:pt x="0" y="277"/>
                </a:lnTo>
                <a:lnTo>
                  <a:pt x="3402" y="277"/>
                </a:lnTo>
                <a:cubicBezTo>
                  <a:pt x="3799" y="277"/>
                  <a:pt x="4114" y="599"/>
                  <a:pt x="4114" y="989"/>
                </a:cubicBezTo>
                <a:lnTo>
                  <a:pt x="4114" y="2135"/>
                </a:lnTo>
                <a:cubicBezTo>
                  <a:pt x="4114" y="2398"/>
                  <a:pt x="4218" y="2645"/>
                  <a:pt x="4406" y="2832"/>
                </a:cubicBezTo>
                <a:lnTo>
                  <a:pt x="8062" y="6489"/>
                </a:lnTo>
                <a:cubicBezTo>
                  <a:pt x="8250" y="6676"/>
                  <a:pt x="8497" y="6781"/>
                  <a:pt x="8767" y="6781"/>
                </a:cubicBezTo>
                <a:lnTo>
                  <a:pt x="15113" y="6781"/>
                </a:lnTo>
                <a:lnTo>
                  <a:pt x="15113" y="6504"/>
                </a:lnTo>
                <a:lnTo>
                  <a:pt x="8767" y="6504"/>
                </a:lnTo>
                <a:cubicBezTo>
                  <a:pt x="8572" y="6504"/>
                  <a:pt x="8392" y="6429"/>
                  <a:pt x="8257" y="6294"/>
                </a:cubicBezTo>
                <a:lnTo>
                  <a:pt x="4601" y="2637"/>
                </a:lnTo>
                <a:cubicBezTo>
                  <a:pt x="4473" y="2503"/>
                  <a:pt x="4391" y="2323"/>
                  <a:pt x="4391" y="2135"/>
                </a:cubicBezTo>
                <a:lnTo>
                  <a:pt x="4391" y="989"/>
                </a:lnTo>
                <a:cubicBezTo>
                  <a:pt x="4391" y="442"/>
                  <a:pt x="3949" y="0"/>
                  <a:pt x="340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14"/>
          <p:cNvSpPr/>
          <p:nvPr/>
        </p:nvSpPr>
        <p:spPr>
          <a:xfrm rot="10800000">
            <a:off x="6118454" y="354272"/>
            <a:ext cx="742553" cy="47316"/>
          </a:xfrm>
          <a:custGeom>
            <a:avLst/>
            <a:gdLst/>
            <a:ahLst/>
            <a:cxnLst/>
            <a:rect l="l" t="t" r="r" b="b"/>
            <a:pathLst>
              <a:path w="13308" h="848" extrusionOk="0">
                <a:moveTo>
                  <a:pt x="420" y="1"/>
                </a:moveTo>
                <a:cubicBezTo>
                  <a:pt x="188" y="1"/>
                  <a:pt x="1" y="188"/>
                  <a:pt x="1" y="428"/>
                </a:cubicBezTo>
                <a:cubicBezTo>
                  <a:pt x="1" y="660"/>
                  <a:pt x="188" y="848"/>
                  <a:pt x="420" y="848"/>
                </a:cubicBezTo>
                <a:lnTo>
                  <a:pt x="12888" y="848"/>
                </a:lnTo>
                <a:cubicBezTo>
                  <a:pt x="13120" y="848"/>
                  <a:pt x="13308" y="660"/>
                  <a:pt x="13308" y="428"/>
                </a:cubicBezTo>
                <a:cubicBezTo>
                  <a:pt x="13308" y="188"/>
                  <a:pt x="13120" y="1"/>
                  <a:pt x="1288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14"/>
          <p:cNvSpPr/>
          <p:nvPr/>
        </p:nvSpPr>
        <p:spPr>
          <a:xfrm rot="10800000">
            <a:off x="2998961" y="-236689"/>
            <a:ext cx="599981" cy="590951"/>
          </a:xfrm>
          <a:custGeom>
            <a:avLst/>
            <a:gdLst/>
            <a:ahLst/>
            <a:cxnLst/>
            <a:rect l="l" t="t" r="r" b="b"/>
            <a:pathLst>
              <a:path w="8970" h="8835" extrusionOk="0">
                <a:moveTo>
                  <a:pt x="4429" y="2960"/>
                </a:moveTo>
                <a:cubicBezTo>
                  <a:pt x="5171" y="2960"/>
                  <a:pt x="5778" y="3552"/>
                  <a:pt x="5778" y="4286"/>
                </a:cubicBezTo>
                <a:cubicBezTo>
                  <a:pt x="5778" y="5013"/>
                  <a:pt x="5171" y="5605"/>
                  <a:pt x="4429" y="5605"/>
                </a:cubicBezTo>
                <a:cubicBezTo>
                  <a:pt x="3687" y="5605"/>
                  <a:pt x="3088" y="5013"/>
                  <a:pt x="3088" y="4286"/>
                </a:cubicBezTo>
                <a:cubicBezTo>
                  <a:pt x="3088" y="3552"/>
                  <a:pt x="3687" y="2960"/>
                  <a:pt x="4429" y="2960"/>
                </a:cubicBezTo>
                <a:close/>
                <a:moveTo>
                  <a:pt x="4429" y="2555"/>
                </a:moveTo>
                <a:cubicBezTo>
                  <a:pt x="3470" y="2555"/>
                  <a:pt x="2683" y="3334"/>
                  <a:pt x="2683" y="4286"/>
                </a:cubicBezTo>
                <a:cubicBezTo>
                  <a:pt x="2683" y="5238"/>
                  <a:pt x="3470" y="6009"/>
                  <a:pt x="4429" y="6009"/>
                </a:cubicBezTo>
                <a:cubicBezTo>
                  <a:pt x="5396" y="6009"/>
                  <a:pt x="6182" y="5238"/>
                  <a:pt x="6182" y="4286"/>
                </a:cubicBezTo>
                <a:cubicBezTo>
                  <a:pt x="6182" y="3334"/>
                  <a:pt x="5396" y="2555"/>
                  <a:pt x="4429" y="2555"/>
                </a:cubicBezTo>
                <a:close/>
                <a:moveTo>
                  <a:pt x="4961" y="405"/>
                </a:moveTo>
                <a:cubicBezTo>
                  <a:pt x="5058" y="405"/>
                  <a:pt x="5148" y="480"/>
                  <a:pt x="5156" y="577"/>
                </a:cubicBezTo>
                <a:lnTo>
                  <a:pt x="5216" y="1094"/>
                </a:lnTo>
                <a:cubicBezTo>
                  <a:pt x="5231" y="1177"/>
                  <a:pt x="5283" y="1244"/>
                  <a:pt x="5366" y="1266"/>
                </a:cubicBezTo>
                <a:cubicBezTo>
                  <a:pt x="5650" y="1341"/>
                  <a:pt x="5920" y="1454"/>
                  <a:pt x="6167" y="1596"/>
                </a:cubicBezTo>
                <a:cubicBezTo>
                  <a:pt x="6202" y="1613"/>
                  <a:pt x="6239" y="1623"/>
                  <a:pt x="6275" y="1623"/>
                </a:cubicBezTo>
                <a:cubicBezTo>
                  <a:pt x="6318" y="1623"/>
                  <a:pt x="6360" y="1610"/>
                  <a:pt x="6392" y="1581"/>
                </a:cubicBezTo>
                <a:lnTo>
                  <a:pt x="6804" y="1259"/>
                </a:lnTo>
                <a:cubicBezTo>
                  <a:pt x="6838" y="1232"/>
                  <a:pt x="6880" y="1218"/>
                  <a:pt x="6922" y="1218"/>
                </a:cubicBezTo>
                <a:cubicBezTo>
                  <a:pt x="6972" y="1218"/>
                  <a:pt x="7022" y="1237"/>
                  <a:pt x="7059" y="1274"/>
                </a:cubicBezTo>
                <a:lnTo>
                  <a:pt x="7711" y="1918"/>
                </a:lnTo>
                <a:cubicBezTo>
                  <a:pt x="7778" y="1978"/>
                  <a:pt x="7786" y="2083"/>
                  <a:pt x="7726" y="2158"/>
                </a:cubicBezTo>
                <a:lnTo>
                  <a:pt x="7389" y="2570"/>
                </a:lnTo>
                <a:cubicBezTo>
                  <a:pt x="7344" y="2638"/>
                  <a:pt x="7336" y="2728"/>
                  <a:pt x="7374" y="2802"/>
                </a:cubicBezTo>
                <a:cubicBezTo>
                  <a:pt x="7509" y="3042"/>
                  <a:pt x="7613" y="3290"/>
                  <a:pt x="7681" y="3552"/>
                </a:cubicBezTo>
                <a:cubicBezTo>
                  <a:pt x="7703" y="3627"/>
                  <a:pt x="7771" y="3687"/>
                  <a:pt x="7853" y="3694"/>
                </a:cubicBezTo>
                <a:lnTo>
                  <a:pt x="8393" y="3762"/>
                </a:lnTo>
                <a:cubicBezTo>
                  <a:pt x="8498" y="3769"/>
                  <a:pt x="8565" y="3851"/>
                  <a:pt x="8565" y="3949"/>
                </a:cubicBezTo>
                <a:lnTo>
                  <a:pt x="8565" y="4848"/>
                </a:lnTo>
                <a:cubicBezTo>
                  <a:pt x="8565" y="4945"/>
                  <a:pt x="8498" y="5020"/>
                  <a:pt x="8393" y="5035"/>
                </a:cubicBezTo>
                <a:lnTo>
                  <a:pt x="7846" y="5095"/>
                </a:lnTo>
                <a:cubicBezTo>
                  <a:pt x="7763" y="5103"/>
                  <a:pt x="7696" y="5163"/>
                  <a:pt x="7673" y="5245"/>
                </a:cubicBezTo>
                <a:cubicBezTo>
                  <a:pt x="7606" y="5507"/>
                  <a:pt x="7494" y="5755"/>
                  <a:pt x="7351" y="6002"/>
                </a:cubicBezTo>
                <a:cubicBezTo>
                  <a:pt x="7314" y="6069"/>
                  <a:pt x="7321" y="6167"/>
                  <a:pt x="7374" y="6227"/>
                </a:cubicBezTo>
                <a:lnTo>
                  <a:pt x="7726" y="6669"/>
                </a:lnTo>
                <a:cubicBezTo>
                  <a:pt x="7786" y="6744"/>
                  <a:pt x="7778" y="6856"/>
                  <a:pt x="7711" y="6923"/>
                </a:cubicBezTo>
                <a:lnTo>
                  <a:pt x="7059" y="7560"/>
                </a:lnTo>
                <a:cubicBezTo>
                  <a:pt x="7022" y="7597"/>
                  <a:pt x="6972" y="7616"/>
                  <a:pt x="6922" y="7616"/>
                </a:cubicBezTo>
                <a:cubicBezTo>
                  <a:pt x="6880" y="7616"/>
                  <a:pt x="6838" y="7603"/>
                  <a:pt x="6804" y="7575"/>
                </a:cubicBezTo>
                <a:lnTo>
                  <a:pt x="6347" y="7216"/>
                </a:lnTo>
                <a:cubicBezTo>
                  <a:pt x="6309" y="7190"/>
                  <a:pt x="6263" y="7177"/>
                  <a:pt x="6219" y="7177"/>
                </a:cubicBezTo>
                <a:cubicBezTo>
                  <a:pt x="6185" y="7177"/>
                  <a:pt x="6151" y="7185"/>
                  <a:pt x="6122" y="7201"/>
                </a:cubicBezTo>
                <a:cubicBezTo>
                  <a:pt x="5875" y="7336"/>
                  <a:pt x="5613" y="7440"/>
                  <a:pt x="5336" y="7508"/>
                </a:cubicBezTo>
                <a:cubicBezTo>
                  <a:pt x="5253" y="7530"/>
                  <a:pt x="5193" y="7598"/>
                  <a:pt x="5186" y="7680"/>
                </a:cubicBezTo>
                <a:lnTo>
                  <a:pt x="5118" y="8265"/>
                </a:lnTo>
                <a:cubicBezTo>
                  <a:pt x="5111" y="8355"/>
                  <a:pt x="5028" y="8430"/>
                  <a:pt x="4924" y="8430"/>
                </a:cubicBezTo>
                <a:lnTo>
                  <a:pt x="4009" y="8430"/>
                </a:lnTo>
                <a:cubicBezTo>
                  <a:pt x="3912" y="8430"/>
                  <a:pt x="3822" y="8355"/>
                  <a:pt x="3815" y="8257"/>
                </a:cubicBezTo>
                <a:lnTo>
                  <a:pt x="3747" y="7665"/>
                </a:lnTo>
                <a:cubicBezTo>
                  <a:pt x="3732" y="7583"/>
                  <a:pt x="3680" y="7515"/>
                  <a:pt x="3597" y="7493"/>
                </a:cubicBezTo>
                <a:cubicBezTo>
                  <a:pt x="3343" y="7418"/>
                  <a:pt x="3095" y="7313"/>
                  <a:pt x="2863" y="7186"/>
                </a:cubicBezTo>
                <a:cubicBezTo>
                  <a:pt x="2833" y="7171"/>
                  <a:pt x="2803" y="7163"/>
                  <a:pt x="2766" y="7163"/>
                </a:cubicBezTo>
                <a:cubicBezTo>
                  <a:pt x="2721" y="7163"/>
                  <a:pt x="2676" y="7178"/>
                  <a:pt x="2638" y="7201"/>
                </a:cubicBezTo>
                <a:lnTo>
                  <a:pt x="2166" y="7575"/>
                </a:lnTo>
                <a:cubicBezTo>
                  <a:pt x="2132" y="7603"/>
                  <a:pt x="2090" y="7616"/>
                  <a:pt x="2048" y="7616"/>
                </a:cubicBezTo>
                <a:cubicBezTo>
                  <a:pt x="1998" y="7616"/>
                  <a:pt x="1948" y="7597"/>
                  <a:pt x="1911" y="7560"/>
                </a:cubicBezTo>
                <a:lnTo>
                  <a:pt x="1260" y="6916"/>
                </a:lnTo>
                <a:cubicBezTo>
                  <a:pt x="1192" y="6849"/>
                  <a:pt x="1185" y="6744"/>
                  <a:pt x="1245" y="6676"/>
                </a:cubicBezTo>
                <a:lnTo>
                  <a:pt x="1619" y="6204"/>
                </a:lnTo>
                <a:cubicBezTo>
                  <a:pt x="1672" y="6137"/>
                  <a:pt x="1679" y="6047"/>
                  <a:pt x="1642" y="5979"/>
                </a:cubicBezTo>
                <a:cubicBezTo>
                  <a:pt x="1514" y="5762"/>
                  <a:pt x="1417" y="5530"/>
                  <a:pt x="1342" y="5283"/>
                </a:cubicBezTo>
                <a:cubicBezTo>
                  <a:pt x="1320" y="5208"/>
                  <a:pt x="1252" y="5148"/>
                  <a:pt x="1170" y="5140"/>
                </a:cubicBezTo>
                <a:lnTo>
                  <a:pt x="578" y="5073"/>
                </a:lnTo>
                <a:cubicBezTo>
                  <a:pt x="473" y="5058"/>
                  <a:pt x="405" y="4983"/>
                  <a:pt x="405" y="4885"/>
                </a:cubicBezTo>
                <a:lnTo>
                  <a:pt x="405" y="3986"/>
                </a:lnTo>
                <a:cubicBezTo>
                  <a:pt x="405" y="3889"/>
                  <a:pt x="473" y="3807"/>
                  <a:pt x="570" y="3799"/>
                </a:cubicBezTo>
                <a:lnTo>
                  <a:pt x="1140" y="3732"/>
                </a:lnTo>
                <a:cubicBezTo>
                  <a:pt x="1222" y="3724"/>
                  <a:pt x="1297" y="3664"/>
                  <a:pt x="1312" y="3582"/>
                </a:cubicBezTo>
                <a:cubicBezTo>
                  <a:pt x="1379" y="3319"/>
                  <a:pt x="1484" y="3065"/>
                  <a:pt x="1619" y="2825"/>
                </a:cubicBezTo>
                <a:cubicBezTo>
                  <a:pt x="1657" y="2758"/>
                  <a:pt x="1649" y="2668"/>
                  <a:pt x="1597" y="2600"/>
                </a:cubicBezTo>
                <a:lnTo>
                  <a:pt x="1245" y="2158"/>
                </a:lnTo>
                <a:cubicBezTo>
                  <a:pt x="1185" y="2091"/>
                  <a:pt x="1192" y="1978"/>
                  <a:pt x="1260" y="1911"/>
                </a:cubicBezTo>
                <a:lnTo>
                  <a:pt x="1911" y="1274"/>
                </a:lnTo>
                <a:cubicBezTo>
                  <a:pt x="1948" y="1237"/>
                  <a:pt x="1998" y="1218"/>
                  <a:pt x="2048" y="1218"/>
                </a:cubicBezTo>
                <a:cubicBezTo>
                  <a:pt x="2090" y="1218"/>
                  <a:pt x="2132" y="1232"/>
                  <a:pt x="2166" y="1259"/>
                </a:cubicBezTo>
                <a:lnTo>
                  <a:pt x="2593" y="1589"/>
                </a:lnTo>
                <a:cubicBezTo>
                  <a:pt x="2631" y="1618"/>
                  <a:pt x="2675" y="1633"/>
                  <a:pt x="2719" y="1633"/>
                </a:cubicBezTo>
                <a:cubicBezTo>
                  <a:pt x="2754" y="1633"/>
                  <a:pt x="2788" y="1624"/>
                  <a:pt x="2818" y="1604"/>
                </a:cubicBezTo>
                <a:cubicBezTo>
                  <a:pt x="3073" y="1454"/>
                  <a:pt x="3350" y="1341"/>
                  <a:pt x="3642" y="1266"/>
                </a:cubicBezTo>
                <a:cubicBezTo>
                  <a:pt x="3725" y="1244"/>
                  <a:pt x="3777" y="1177"/>
                  <a:pt x="3792" y="1094"/>
                </a:cubicBezTo>
                <a:lnTo>
                  <a:pt x="3852" y="577"/>
                </a:lnTo>
                <a:cubicBezTo>
                  <a:pt x="3860" y="480"/>
                  <a:pt x="3949" y="405"/>
                  <a:pt x="4047" y="405"/>
                </a:cubicBezTo>
                <a:close/>
                <a:moveTo>
                  <a:pt x="4047" y="0"/>
                </a:moveTo>
                <a:cubicBezTo>
                  <a:pt x="3740" y="0"/>
                  <a:pt x="3485" y="225"/>
                  <a:pt x="3447" y="525"/>
                </a:cubicBezTo>
                <a:lnTo>
                  <a:pt x="3402" y="914"/>
                </a:lnTo>
                <a:cubicBezTo>
                  <a:pt x="3170" y="982"/>
                  <a:pt x="2945" y="1079"/>
                  <a:pt x="2736" y="1192"/>
                </a:cubicBezTo>
                <a:lnTo>
                  <a:pt x="2413" y="944"/>
                </a:lnTo>
                <a:cubicBezTo>
                  <a:pt x="2306" y="858"/>
                  <a:pt x="2177" y="816"/>
                  <a:pt x="2047" y="816"/>
                </a:cubicBezTo>
                <a:cubicBezTo>
                  <a:pt x="1895" y="816"/>
                  <a:pt x="1744" y="873"/>
                  <a:pt x="1627" y="982"/>
                </a:cubicBezTo>
                <a:lnTo>
                  <a:pt x="975" y="1626"/>
                </a:lnTo>
                <a:cubicBezTo>
                  <a:pt x="758" y="1836"/>
                  <a:pt x="743" y="2181"/>
                  <a:pt x="930" y="2413"/>
                </a:cubicBezTo>
                <a:lnTo>
                  <a:pt x="1200" y="2750"/>
                </a:lnTo>
                <a:cubicBezTo>
                  <a:pt x="1102" y="2945"/>
                  <a:pt x="1020" y="3140"/>
                  <a:pt x="960" y="3349"/>
                </a:cubicBezTo>
                <a:lnTo>
                  <a:pt x="525" y="3394"/>
                </a:lnTo>
                <a:cubicBezTo>
                  <a:pt x="226" y="3432"/>
                  <a:pt x="1" y="3679"/>
                  <a:pt x="1" y="3986"/>
                </a:cubicBezTo>
                <a:lnTo>
                  <a:pt x="1" y="4885"/>
                </a:lnTo>
                <a:cubicBezTo>
                  <a:pt x="1" y="5185"/>
                  <a:pt x="226" y="5440"/>
                  <a:pt x="525" y="5477"/>
                </a:cubicBezTo>
                <a:lnTo>
                  <a:pt x="997" y="5530"/>
                </a:lnTo>
                <a:cubicBezTo>
                  <a:pt x="1057" y="5710"/>
                  <a:pt x="1132" y="5889"/>
                  <a:pt x="1222" y="6054"/>
                </a:cubicBezTo>
                <a:lnTo>
                  <a:pt x="930" y="6421"/>
                </a:lnTo>
                <a:cubicBezTo>
                  <a:pt x="743" y="6654"/>
                  <a:pt x="758" y="6991"/>
                  <a:pt x="975" y="7201"/>
                </a:cubicBezTo>
                <a:lnTo>
                  <a:pt x="1627" y="7845"/>
                </a:lnTo>
                <a:cubicBezTo>
                  <a:pt x="1740" y="7959"/>
                  <a:pt x="1894" y="8018"/>
                  <a:pt x="2048" y="8018"/>
                </a:cubicBezTo>
                <a:cubicBezTo>
                  <a:pt x="2177" y="8018"/>
                  <a:pt x="2307" y="7976"/>
                  <a:pt x="2413" y="7890"/>
                </a:cubicBezTo>
                <a:lnTo>
                  <a:pt x="2788" y="7605"/>
                </a:lnTo>
                <a:cubicBezTo>
                  <a:pt x="2968" y="7695"/>
                  <a:pt x="3163" y="7778"/>
                  <a:pt x="3358" y="7838"/>
                </a:cubicBezTo>
                <a:lnTo>
                  <a:pt x="3410" y="8310"/>
                </a:lnTo>
                <a:cubicBezTo>
                  <a:pt x="3447" y="8609"/>
                  <a:pt x="3702" y="8834"/>
                  <a:pt x="4009" y="8834"/>
                </a:cubicBezTo>
                <a:lnTo>
                  <a:pt x="4924" y="8834"/>
                </a:lnTo>
                <a:cubicBezTo>
                  <a:pt x="5231" y="8834"/>
                  <a:pt x="5485" y="8609"/>
                  <a:pt x="5523" y="8310"/>
                </a:cubicBezTo>
                <a:lnTo>
                  <a:pt x="5575" y="7868"/>
                </a:lnTo>
                <a:cubicBezTo>
                  <a:pt x="5785" y="7800"/>
                  <a:pt x="5995" y="7718"/>
                  <a:pt x="6197" y="7613"/>
                </a:cubicBezTo>
                <a:lnTo>
                  <a:pt x="6557" y="7890"/>
                </a:lnTo>
                <a:cubicBezTo>
                  <a:pt x="6664" y="7977"/>
                  <a:pt x="6794" y="8018"/>
                  <a:pt x="6924" y="8018"/>
                </a:cubicBezTo>
                <a:cubicBezTo>
                  <a:pt x="7075" y="8018"/>
                  <a:pt x="7227" y="7962"/>
                  <a:pt x="7344" y="7853"/>
                </a:cubicBezTo>
                <a:lnTo>
                  <a:pt x="7996" y="7208"/>
                </a:lnTo>
                <a:cubicBezTo>
                  <a:pt x="8213" y="6998"/>
                  <a:pt x="8228" y="6654"/>
                  <a:pt x="8040" y="6421"/>
                </a:cubicBezTo>
                <a:lnTo>
                  <a:pt x="7771" y="6084"/>
                </a:lnTo>
                <a:cubicBezTo>
                  <a:pt x="7876" y="5889"/>
                  <a:pt x="7958" y="5687"/>
                  <a:pt x="8026" y="5485"/>
                </a:cubicBezTo>
                <a:lnTo>
                  <a:pt x="8445" y="5432"/>
                </a:lnTo>
                <a:cubicBezTo>
                  <a:pt x="8745" y="5402"/>
                  <a:pt x="8970" y="5148"/>
                  <a:pt x="8970" y="4848"/>
                </a:cubicBezTo>
                <a:lnTo>
                  <a:pt x="8970" y="3949"/>
                </a:lnTo>
                <a:cubicBezTo>
                  <a:pt x="8970" y="3649"/>
                  <a:pt x="8745" y="3394"/>
                  <a:pt x="8445" y="3357"/>
                </a:cubicBezTo>
                <a:lnTo>
                  <a:pt x="8033" y="3312"/>
                </a:lnTo>
                <a:cubicBezTo>
                  <a:pt x="7973" y="3110"/>
                  <a:pt x="7891" y="2915"/>
                  <a:pt x="7793" y="2720"/>
                </a:cubicBezTo>
                <a:lnTo>
                  <a:pt x="8040" y="2413"/>
                </a:lnTo>
                <a:cubicBezTo>
                  <a:pt x="8228" y="2173"/>
                  <a:pt x="8213" y="1843"/>
                  <a:pt x="7996" y="1626"/>
                </a:cubicBezTo>
                <a:lnTo>
                  <a:pt x="7344" y="989"/>
                </a:lnTo>
                <a:cubicBezTo>
                  <a:pt x="7230" y="875"/>
                  <a:pt x="7076" y="817"/>
                  <a:pt x="6923" y="817"/>
                </a:cubicBezTo>
                <a:cubicBezTo>
                  <a:pt x="6793" y="817"/>
                  <a:pt x="6663" y="859"/>
                  <a:pt x="6557" y="944"/>
                </a:cubicBezTo>
                <a:lnTo>
                  <a:pt x="6250" y="1177"/>
                </a:lnTo>
                <a:cubicBezTo>
                  <a:pt x="6047" y="1072"/>
                  <a:pt x="5830" y="982"/>
                  <a:pt x="5605" y="914"/>
                </a:cubicBezTo>
                <a:lnTo>
                  <a:pt x="5560" y="525"/>
                </a:lnTo>
                <a:cubicBezTo>
                  <a:pt x="5523" y="225"/>
                  <a:pt x="5268" y="0"/>
                  <a:pt x="496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14"/>
          <p:cNvSpPr/>
          <p:nvPr/>
        </p:nvSpPr>
        <p:spPr>
          <a:xfrm rot="10800000">
            <a:off x="-112546" y="104859"/>
            <a:ext cx="1119713" cy="336867"/>
          </a:xfrm>
          <a:custGeom>
            <a:avLst/>
            <a:gdLst/>
            <a:ahLst/>
            <a:cxnLst/>
            <a:rect l="l" t="t" r="r" b="b"/>
            <a:pathLst>
              <a:path w="24210" h="7284" extrusionOk="0">
                <a:moveTo>
                  <a:pt x="1" y="0"/>
                </a:moveTo>
                <a:lnTo>
                  <a:pt x="1" y="277"/>
                </a:lnTo>
                <a:lnTo>
                  <a:pt x="2241" y="277"/>
                </a:lnTo>
                <a:cubicBezTo>
                  <a:pt x="2496" y="277"/>
                  <a:pt x="2728" y="375"/>
                  <a:pt x="2900" y="555"/>
                </a:cubicBezTo>
                <a:lnTo>
                  <a:pt x="4317" y="1971"/>
                </a:lnTo>
                <a:cubicBezTo>
                  <a:pt x="4549" y="2196"/>
                  <a:pt x="4849" y="2323"/>
                  <a:pt x="5178" y="2323"/>
                </a:cubicBezTo>
                <a:lnTo>
                  <a:pt x="11757" y="2323"/>
                </a:lnTo>
                <a:cubicBezTo>
                  <a:pt x="12012" y="2323"/>
                  <a:pt x="12244" y="2420"/>
                  <a:pt x="12416" y="2593"/>
                </a:cubicBezTo>
                <a:lnTo>
                  <a:pt x="16755" y="6931"/>
                </a:lnTo>
                <a:cubicBezTo>
                  <a:pt x="16979" y="7156"/>
                  <a:pt x="17287" y="7283"/>
                  <a:pt x="17609" y="7283"/>
                </a:cubicBezTo>
                <a:lnTo>
                  <a:pt x="20089" y="7283"/>
                </a:lnTo>
                <a:cubicBezTo>
                  <a:pt x="20763" y="7283"/>
                  <a:pt x="21303" y="6744"/>
                  <a:pt x="21303" y="6077"/>
                </a:cubicBezTo>
                <a:lnTo>
                  <a:pt x="21303" y="4698"/>
                </a:lnTo>
                <a:cubicBezTo>
                  <a:pt x="21303" y="4451"/>
                  <a:pt x="21400" y="4219"/>
                  <a:pt x="21572" y="4039"/>
                </a:cubicBezTo>
                <a:lnTo>
                  <a:pt x="24210" y="1409"/>
                </a:lnTo>
                <a:lnTo>
                  <a:pt x="24015" y="1207"/>
                </a:lnTo>
                <a:lnTo>
                  <a:pt x="21378" y="3844"/>
                </a:lnTo>
                <a:cubicBezTo>
                  <a:pt x="21153" y="4069"/>
                  <a:pt x="21025" y="4376"/>
                  <a:pt x="21025" y="4698"/>
                </a:cubicBezTo>
                <a:lnTo>
                  <a:pt x="21025" y="6077"/>
                </a:lnTo>
                <a:cubicBezTo>
                  <a:pt x="21025" y="6586"/>
                  <a:pt x="20606" y="7006"/>
                  <a:pt x="20089" y="7006"/>
                </a:cubicBezTo>
                <a:lnTo>
                  <a:pt x="17609" y="7006"/>
                </a:lnTo>
                <a:cubicBezTo>
                  <a:pt x="17361" y="7006"/>
                  <a:pt x="17129" y="6909"/>
                  <a:pt x="16949" y="6736"/>
                </a:cubicBezTo>
                <a:lnTo>
                  <a:pt x="12619" y="2398"/>
                </a:lnTo>
                <a:cubicBezTo>
                  <a:pt x="12386" y="2173"/>
                  <a:pt x="12079" y="2046"/>
                  <a:pt x="11757" y="2046"/>
                </a:cubicBezTo>
                <a:lnTo>
                  <a:pt x="5178" y="2046"/>
                </a:lnTo>
                <a:cubicBezTo>
                  <a:pt x="4924" y="2046"/>
                  <a:pt x="4691" y="1948"/>
                  <a:pt x="4519" y="1768"/>
                </a:cubicBezTo>
                <a:lnTo>
                  <a:pt x="3103" y="352"/>
                </a:lnTo>
                <a:cubicBezTo>
                  <a:pt x="2870" y="128"/>
                  <a:pt x="2571" y="0"/>
                  <a:pt x="224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14"/>
          <p:cNvSpPr/>
          <p:nvPr/>
        </p:nvSpPr>
        <p:spPr>
          <a:xfrm rot="10800000">
            <a:off x="-262114" y="2716061"/>
            <a:ext cx="599981" cy="590951"/>
          </a:xfrm>
          <a:custGeom>
            <a:avLst/>
            <a:gdLst/>
            <a:ahLst/>
            <a:cxnLst/>
            <a:rect l="l" t="t" r="r" b="b"/>
            <a:pathLst>
              <a:path w="8970" h="8835" extrusionOk="0">
                <a:moveTo>
                  <a:pt x="4429" y="2960"/>
                </a:moveTo>
                <a:cubicBezTo>
                  <a:pt x="5171" y="2960"/>
                  <a:pt x="5778" y="3552"/>
                  <a:pt x="5778" y="4286"/>
                </a:cubicBezTo>
                <a:cubicBezTo>
                  <a:pt x="5778" y="5013"/>
                  <a:pt x="5171" y="5605"/>
                  <a:pt x="4429" y="5605"/>
                </a:cubicBezTo>
                <a:cubicBezTo>
                  <a:pt x="3687" y="5605"/>
                  <a:pt x="3088" y="5013"/>
                  <a:pt x="3088" y="4286"/>
                </a:cubicBezTo>
                <a:cubicBezTo>
                  <a:pt x="3088" y="3552"/>
                  <a:pt x="3687" y="2960"/>
                  <a:pt x="4429" y="2960"/>
                </a:cubicBezTo>
                <a:close/>
                <a:moveTo>
                  <a:pt x="4429" y="2555"/>
                </a:moveTo>
                <a:cubicBezTo>
                  <a:pt x="3470" y="2555"/>
                  <a:pt x="2683" y="3334"/>
                  <a:pt x="2683" y="4286"/>
                </a:cubicBezTo>
                <a:cubicBezTo>
                  <a:pt x="2683" y="5238"/>
                  <a:pt x="3470" y="6009"/>
                  <a:pt x="4429" y="6009"/>
                </a:cubicBezTo>
                <a:cubicBezTo>
                  <a:pt x="5396" y="6009"/>
                  <a:pt x="6182" y="5238"/>
                  <a:pt x="6182" y="4286"/>
                </a:cubicBezTo>
                <a:cubicBezTo>
                  <a:pt x="6182" y="3334"/>
                  <a:pt x="5396" y="2555"/>
                  <a:pt x="4429" y="2555"/>
                </a:cubicBezTo>
                <a:close/>
                <a:moveTo>
                  <a:pt x="4961" y="405"/>
                </a:moveTo>
                <a:cubicBezTo>
                  <a:pt x="5058" y="405"/>
                  <a:pt x="5148" y="480"/>
                  <a:pt x="5156" y="577"/>
                </a:cubicBezTo>
                <a:lnTo>
                  <a:pt x="5216" y="1094"/>
                </a:lnTo>
                <a:cubicBezTo>
                  <a:pt x="5231" y="1177"/>
                  <a:pt x="5283" y="1244"/>
                  <a:pt x="5366" y="1266"/>
                </a:cubicBezTo>
                <a:cubicBezTo>
                  <a:pt x="5650" y="1341"/>
                  <a:pt x="5920" y="1454"/>
                  <a:pt x="6167" y="1596"/>
                </a:cubicBezTo>
                <a:cubicBezTo>
                  <a:pt x="6202" y="1613"/>
                  <a:pt x="6239" y="1623"/>
                  <a:pt x="6275" y="1623"/>
                </a:cubicBezTo>
                <a:cubicBezTo>
                  <a:pt x="6318" y="1623"/>
                  <a:pt x="6360" y="1610"/>
                  <a:pt x="6392" y="1581"/>
                </a:cubicBezTo>
                <a:lnTo>
                  <a:pt x="6804" y="1259"/>
                </a:lnTo>
                <a:cubicBezTo>
                  <a:pt x="6838" y="1232"/>
                  <a:pt x="6880" y="1218"/>
                  <a:pt x="6922" y="1218"/>
                </a:cubicBezTo>
                <a:cubicBezTo>
                  <a:pt x="6972" y="1218"/>
                  <a:pt x="7022" y="1237"/>
                  <a:pt x="7059" y="1274"/>
                </a:cubicBezTo>
                <a:lnTo>
                  <a:pt x="7711" y="1918"/>
                </a:lnTo>
                <a:cubicBezTo>
                  <a:pt x="7778" y="1978"/>
                  <a:pt x="7786" y="2083"/>
                  <a:pt x="7726" y="2158"/>
                </a:cubicBezTo>
                <a:lnTo>
                  <a:pt x="7389" y="2570"/>
                </a:lnTo>
                <a:cubicBezTo>
                  <a:pt x="7344" y="2638"/>
                  <a:pt x="7336" y="2728"/>
                  <a:pt x="7374" y="2802"/>
                </a:cubicBezTo>
                <a:cubicBezTo>
                  <a:pt x="7509" y="3042"/>
                  <a:pt x="7613" y="3290"/>
                  <a:pt x="7681" y="3552"/>
                </a:cubicBezTo>
                <a:cubicBezTo>
                  <a:pt x="7703" y="3627"/>
                  <a:pt x="7771" y="3687"/>
                  <a:pt x="7853" y="3694"/>
                </a:cubicBezTo>
                <a:lnTo>
                  <a:pt x="8393" y="3762"/>
                </a:lnTo>
                <a:cubicBezTo>
                  <a:pt x="8498" y="3769"/>
                  <a:pt x="8565" y="3851"/>
                  <a:pt x="8565" y="3949"/>
                </a:cubicBezTo>
                <a:lnTo>
                  <a:pt x="8565" y="4848"/>
                </a:lnTo>
                <a:cubicBezTo>
                  <a:pt x="8565" y="4945"/>
                  <a:pt x="8498" y="5020"/>
                  <a:pt x="8393" y="5035"/>
                </a:cubicBezTo>
                <a:lnTo>
                  <a:pt x="7846" y="5095"/>
                </a:lnTo>
                <a:cubicBezTo>
                  <a:pt x="7763" y="5103"/>
                  <a:pt x="7696" y="5163"/>
                  <a:pt x="7673" y="5245"/>
                </a:cubicBezTo>
                <a:cubicBezTo>
                  <a:pt x="7606" y="5507"/>
                  <a:pt x="7494" y="5755"/>
                  <a:pt x="7351" y="6002"/>
                </a:cubicBezTo>
                <a:cubicBezTo>
                  <a:pt x="7314" y="6069"/>
                  <a:pt x="7321" y="6167"/>
                  <a:pt x="7374" y="6227"/>
                </a:cubicBezTo>
                <a:lnTo>
                  <a:pt x="7726" y="6669"/>
                </a:lnTo>
                <a:cubicBezTo>
                  <a:pt x="7786" y="6744"/>
                  <a:pt x="7778" y="6856"/>
                  <a:pt x="7711" y="6923"/>
                </a:cubicBezTo>
                <a:lnTo>
                  <a:pt x="7059" y="7560"/>
                </a:lnTo>
                <a:cubicBezTo>
                  <a:pt x="7022" y="7597"/>
                  <a:pt x="6972" y="7616"/>
                  <a:pt x="6922" y="7616"/>
                </a:cubicBezTo>
                <a:cubicBezTo>
                  <a:pt x="6880" y="7616"/>
                  <a:pt x="6838" y="7603"/>
                  <a:pt x="6804" y="7575"/>
                </a:cubicBezTo>
                <a:lnTo>
                  <a:pt x="6347" y="7216"/>
                </a:lnTo>
                <a:cubicBezTo>
                  <a:pt x="6309" y="7190"/>
                  <a:pt x="6263" y="7177"/>
                  <a:pt x="6219" y="7177"/>
                </a:cubicBezTo>
                <a:cubicBezTo>
                  <a:pt x="6185" y="7177"/>
                  <a:pt x="6151" y="7185"/>
                  <a:pt x="6122" y="7201"/>
                </a:cubicBezTo>
                <a:cubicBezTo>
                  <a:pt x="5875" y="7336"/>
                  <a:pt x="5613" y="7440"/>
                  <a:pt x="5336" y="7508"/>
                </a:cubicBezTo>
                <a:cubicBezTo>
                  <a:pt x="5253" y="7530"/>
                  <a:pt x="5193" y="7598"/>
                  <a:pt x="5186" y="7680"/>
                </a:cubicBezTo>
                <a:lnTo>
                  <a:pt x="5118" y="8265"/>
                </a:lnTo>
                <a:cubicBezTo>
                  <a:pt x="5111" y="8355"/>
                  <a:pt x="5028" y="8430"/>
                  <a:pt x="4924" y="8430"/>
                </a:cubicBezTo>
                <a:lnTo>
                  <a:pt x="4009" y="8430"/>
                </a:lnTo>
                <a:cubicBezTo>
                  <a:pt x="3912" y="8430"/>
                  <a:pt x="3822" y="8355"/>
                  <a:pt x="3815" y="8257"/>
                </a:cubicBezTo>
                <a:lnTo>
                  <a:pt x="3747" y="7665"/>
                </a:lnTo>
                <a:cubicBezTo>
                  <a:pt x="3732" y="7583"/>
                  <a:pt x="3680" y="7515"/>
                  <a:pt x="3597" y="7493"/>
                </a:cubicBezTo>
                <a:cubicBezTo>
                  <a:pt x="3343" y="7418"/>
                  <a:pt x="3095" y="7313"/>
                  <a:pt x="2863" y="7186"/>
                </a:cubicBezTo>
                <a:cubicBezTo>
                  <a:pt x="2833" y="7171"/>
                  <a:pt x="2803" y="7163"/>
                  <a:pt x="2766" y="7163"/>
                </a:cubicBezTo>
                <a:cubicBezTo>
                  <a:pt x="2721" y="7163"/>
                  <a:pt x="2676" y="7178"/>
                  <a:pt x="2638" y="7201"/>
                </a:cubicBezTo>
                <a:lnTo>
                  <a:pt x="2166" y="7575"/>
                </a:lnTo>
                <a:cubicBezTo>
                  <a:pt x="2132" y="7603"/>
                  <a:pt x="2090" y="7616"/>
                  <a:pt x="2048" y="7616"/>
                </a:cubicBezTo>
                <a:cubicBezTo>
                  <a:pt x="1998" y="7616"/>
                  <a:pt x="1948" y="7597"/>
                  <a:pt x="1911" y="7560"/>
                </a:cubicBezTo>
                <a:lnTo>
                  <a:pt x="1260" y="6916"/>
                </a:lnTo>
                <a:cubicBezTo>
                  <a:pt x="1192" y="6849"/>
                  <a:pt x="1185" y="6744"/>
                  <a:pt x="1245" y="6676"/>
                </a:cubicBezTo>
                <a:lnTo>
                  <a:pt x="1619" y="6204"/>
                </a:lnTo>
                <a:cubicBezTo>
                  <a:pt x="1672" y="6137"/>
                  <a:pt x="1679" y="6047"/>
                  <a:pt x="1642" y="5979"/>
                </a:cubicBezTo>
                <a:cubicBezTo>
                  <a:pt x="1514" y="5762"/>
                  <a:pt x="1417" y="5530"/>
                  <a:pt x="1342" y="5283"/>
                </a:cubicBezTo>
                <a:cubicBezTo>
                  <a:pt x="1320" y="5208"/>
                  <a:pt x="1252" y="5148"/>
                  <a:pt x="1170" y="5140"/>
                </a:cubicBezTo>
                <a:lnTo>
                  <a:pt x="578" y="5073"/>
                </a:lnTo>
                <a:cubicBezTo>
                  <a:pt x="473" y="5058"/>
                  <a:pt x="405" y="4983"/>
                  <a:pt x="405" y="4885"/>
                </a:cubicBezTo>
                <a:lnTo>
                  <a:pt x="405" y="3986"/>
                </a:lnTo>
                <a:cubicBezTo>
                  <a:pt x="405" y="3889"/>
                  <a:pt x="473" y="3807"/>
                  <a:pt x="570" y="3799"/>
                </a:cubicBezTo>
                <a:lnTo>
                  <a:pt x="1140" y="3732"/>
                </a:lnTo>
                <a:cubicBezTo>
                  <a:pt x="1222" y="3724"/>
                  <a:pt x="1297" y="3664"/>
                  <a:pt x="1312" y="3582"/>
                </a:cubicBezTo>
                <a:cubicBezTo>
                  <a:pt x="1379" y="3319"/>
                  <a:pt x="1484" y="3065"/>
                  <a:pt x="1619" y="2825"/>
                </a:cubicBezTo>
                <a:cubicBezTo>
                  <a:pt x="1657" y="2758"/>
                  <a:pt x="1649" y="2668"/>
                  <a:pt x="1597" y="2600"/>
                </a:cubicBezTo>
                <a:lnTo>
                  <a:pt x="1245" y="2158"/>
                </a:lnTo>
                <a:cubicBezTo>
                  <a:pt x="1185" y="2091"/>
                  <a:pt x="1192" y="1978"/>
                  <a:pt x="1260" y="1911"/>
                </a:cubicBezTo>
                <a:lnTo>
                  <a:pt x="1911" y="1274"/>
                </a:lnTo>
                <a:cubicBezTo>
                  <a:pt x="1948" y="1237"/>
                  <a:pt x="1998" y="1218"/>
                  <a:pt x="2048" y="1218"/>
                </a:cubicBezTo>
                <a:cubicBezTo>
                  <a:pt x="2090" y="1218"/>
                  <a:pt x="2132" y="1232"/>
                  <a:pt x="2166" y="1259"/>
                </a:cubicBezTo>
                <a:lnTo>
                  <a:pt x="2593" y="1589"/>
                </a:lnTo>
                <a:cubicBezTo>
                  <a:pt x="2631" y="1618"/>
                  <a:pt x="2675" y="1633"/>
                  <a:pt x="2719" y="1633"/>
                </a:cubicBezTo>
                <a:cubicBezTo>
                  <a:pt x="2754" y="1633"/>
                  <a:pt x="2788" y="1624"/>
                  <a:pt x="2818" y="1604"/>
                </a:cubicBezTo>
                <a:cubicBezTo>
                  <a:pt x="3073" y="1454"/>
                  <a:pt x="3350" y="1341"/>
                  <a:pt x="3642" y="1266"/>
                </a:cubicBezTo>
                <a:cubicBezTo>
                  <a:pt x="3725" y="1244"/>
                  <a:pt x="3777" y="1177"/>
                  <a:pt x="3792" y="1094"/>
                </a:cubicBezTo>
                <a:lnTo>
                  <a:pt x="3852" y="577"/>
                </a:lnTo>
                <a:cubicBezTo>
                  <a:pt x="3860" y="480"/>
                  <a:pt x="3949" y="405"/>
                  <a:pt x="4047" y="405"/>
                </a:cubicBezTo>
                <a:close/>
                <a:moveTo>
                  <a:pt x="4047" y="0"/>
                </a:moveTo>
                <a:cubicBezTo>
                  <a:pt x="3740" y="0"/>
                  <a:pt x="3485" y="225"/>
                  <a:pt x="3447" y="525"/>
                </a:cubicBezTo>
                <a:lnTo>
                  <a:pt x="3402" y="914"/>
                </a:lnTo>
                <a:cubicBezTo>
                  <a:pt x="3170" y="982"/>
                  <a:pt x="2945" y="1079"/>
                  <a:pt x="2736" y="1192"/>
                </a:cubicBezTo>
                <a:lnTo>
                  <a:pt x="2413" y="944"/>
                </a:lnTo>
                <a:cubicBezTo>
                  <a:pt x="2306" y="858"/>
                  <a:pt x="2177" y="816"/>
                  <a:pt x="2047" y="816"/>
                </a:cubicBezTo>
                <a:cubicBezTo>
                  <a:pt x="1895" y="816"/>
                  <a:pt x="1744" y="873"/>
                  <a:pt x="1627" y="982"/>
                </a:cubicBezTo>
                <a:lnTo>
                  <a:pt x="975" y="1626"/>
                </a:lnTo>
                <a:cubicBezTo>
                  <a:pt x="758" y="1836"/>
                  <a:pt x="743" y="2181"/>
                  <a:pt x="930" y="2413"/>
                </a:cubicBezTo>
                <a:lnTo>
                  <a:pt x="1200" y="2750"/>
                </a:lnTo>
                <a:cubicBezTo>
                  <a:pt x="1102" y="2945"/>
                  <a:pt x="1020" y="3140"/>
                  <a:pt x="960" y="3349"/>
                </a:cubicBezTo>
                <a:lnTo>
                  <a:pt x="525" y="3394"/>
                </a:lnTo>
                <a:cubicBezTo>
                  <a:pt x="226" y="3432"/>
                  <a:pt x="1" y="3679"/>
                  <a:pt x="1" y="3986"/>
                </a:cubicBezTo>
                <a:lnTo>
                  <a:pt x="1" y="4885"/>
                </a:lnTo>
                <a:cubicBezTo>
                  <a:pt x="1" y="5185"/>
                  <a:pt x="226" y="5440"/>
                  <a:pt x="525" y="5477"/>
                </a:cubicBezTo>
                <a:lnTo>
                  <a:pt x="997" y="5530"/>
                </a:lnTo>
                <a:cubicBezTo>
                  <a:pt x="1057" y="5710"/>
                  <a:pt x="1132" y="5889"/>
                  <a:pt x="1222" y="6054"/>
                </a:cubicBezTo>
                <a:lnTo>
                  <a:pt x="930" y="6421"/>
                </a:lnTo>
                <a:cubicBezTo>
                  <a:pt x="743" y="6654"/>
                  <a:pt x="758" y="6991"/>
                  <a:pt x="975" y="7201"/>
                </a:cubicBezTo>
                <a:lnTo>
                  <a:pt x="1627" y="7845"/>
                </a:lnTo>
                <a:cubicBezTo>
                  <a:pt x="1740" y="7959"/>
                  <a:pt x="1894" y="8018"/>
                  <a:pt x="2048" y="8018"/>
                </a:cubicBezTo>
                <a:cubicBezTo>
                  <a:pt x="2177" y="8018"/>
                  <a:pt x="2307" y="7976"/>
                  <a:pt x="2413" y="7890"/>
                </a:cubicBezTo>
                <a:lnTo>
                  <a:pt x="2788" y="7605"/>
                </a:lnTo>
                <a:cubicBezTo>
                  <a:pt x="2968" y="7695"/>
                  <a:pt x="3163" y="7778"/>
                  <a:pt x="3358" y="7838"/>
                </a:cubicBezTo>
                <a:lnTo>
                  <a:pt x="3410" y="8310"/>
                </a:lnTo>
                <a:cubicBezTo>
                  <a:pt x="3447" y="8609"/>
                  <a:pt x="3702" y="8834"/>
                  <a:pt x="4009" y="8834"/>
                </a:cubicBezTo>
                <a:lnTo>
                  <a:pt x="4924" y="8834"/>
                </a:lnTo>
                <a:cubicBezTo>
                  <a:pt x="5231" y="8834"/>
                  <a:pt x="5485" y="8609"/>
                  <a:pt x="5523" y="8310"/>
                </a:cubicBezTo>
                <a:lnTo>
                  <a:pt x="5575" y="7868"/>
                </a:lnTo>
                <a:cubicBezTo>
                  <a:pt x="5785" y="7800"/>
                  <a:pt x="5995" y="7718"/>
                  <a:pt x="6197" y="7613"/>
                </a:cubicBezTo>
                <a:lnTo>
                  <a:pt x="6557" y="7890"/>
                </a:lnTo>
                <a:cubicBezTo>
                  <a:pt x="6664" y="7977"/>
                  <a:pt x="6794" y="8018"/>
                  <a:pt x="6924" y="8018"/>
                </a:cubicBezTo>
                <a:cubicBezTo>
                  <a:pt x="7075" y="8018"/>
                  <a:pt x="7227" y="7962"/>
                  <a:pt x="7344" y="7853"/>
                </a:cubicBezTo>
                <a:lnTo>
                  <a:pt x="7996" y="7208"/>
                </a:lnTo>
                <a:cubicBezTo>
                  <a:pt x="8213" y="6998"/>
                  <a:pt x="8228" y="6654"/>
                  <a:pt x="8040" y="6421"/>
                </a:cubicBezTo>
                <a:lnTo>
                  <a:pt x="7771" y="6084"/>
                </a:lnTo>
                <a:cubicBezTo>
                  <a:pt x="7876" y="5889"/>
                  <a:pt x="7958" y="5687"/>
                  <a:pt x="8026" y="5485"/>
                </a:cubicBezTo>
                <a:lnTo>
                  <a:pt x="8445" y="5432"/>
                </a:lnTo>
                <a:cubicBezTo>
                  <a:pt x="8745" y="5402"/>
                  <a:pt x="8970" y="5148"/>
                  <a:pt x="8970" y="4848"/>
                </a:cubicBezTo>
                <a:lnTo>
                  <a:pt x="8970" y="3949"/>
                </a:lnTo>
                <a:cubicBezTo>
                  <a:pt x="8970" y="3649"/>
                  <a:pt x="8745" y="3394"/>
                  <a:pt x="8445" y="3357"/>
                </a:cubicBezTo>
                <a:lnTo>
                  <a:pt x="8033" y="3312"/>
                </a:lnTo>
                <a:cubicBezTo>
                  <a:pt x="7973" y="3110"/>
                  <a:pt x="7891" y="2915"/>
                  <a:pt x="7793" y="2720"/>
                </a:cubicBezTo>
                <a:lnTo>
                  <a:pt x="8040" y="2413"/>
                </a:lnTo>
                <a:cubicBezTo>
                  <a:pt x="8228" y="2173"/>
                  <a:pt x="8213" y="1843"/>
                  <a:pt x="7996" y="1626"/>
                </a:cubicBezTo>
                <a:lnTo>
                  <a:pt x="7344" y="989"/>
                </a:lnTo>
                <a:cubicBezTo>
                  <a:pt x="7230" y="875"/>
                  <a:pt x="7076" y="817"/>
                  <a:pt x="6923" y="817"/>
                </a:cubicBezTo>
                <a:cubicBezTo>
                  <a:pt x="6793" y="817"/>
                  <a:pt x="6663" y="859"/>
                  <a:pt x="6557" y="944"/>
                </a:cubicBezTo>
                <a:lnTo>
                  <a:pt x="6250" y="1177"/>
                </a:lnTo>
                <a:cubicBezTo>
                  <a:pt x="6047" y="1072"/>
                  <a:pt x="5830" y="982"/>
                  <a:pt x="5605" y="914"/>
                </a:cubicBezTo>
                <a:lnTo>
                  <a:pt x="5560" y="525"/>
                </a:lnTo>
                <a:cubicBezTo>
                  <a:pt x="5523" y="225"/>
                  <a:pt x="5268" y="0"/>
                  <a:pt x="496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14"/>
          <p:cNvSpPr/>
          <p:nvPr/>
        </p:nvSpPr>
        <p:spPr>
          <a:xfrm rot="10800000">
            <a:off x="8866236" y="2685054"/>
            <a:ext cx="219311" cy="219249"/>
          </a:xfrm>
          <a:custGeom>
            <a:avLst/>
            <a:gdLst/>
            <a:ahLst/>
            <a:cxnLst/>
            <a:rect l="l" t="t" r="r" b="b"/>
            <a:pathLst>
              <a:path w="3508" h="3507" extrusionOk="0">
                <a:moveTo>
                  <a:pt x="1754" y="278"/>
                </a:moveTo>
                <a:cubicBezTo>
                  <a:pt x="2563" y="278"/>
                  <a:pt x="3230" y="944"/>
                  <a:pt x="3230" y="1754"/>
                </a:cubicBezTo>
                <a:cubicBezTo>
                  <a:pt x="3230" y="2570"/>
                  <a:pt x="2563" y="3230"/>
                  <a:pt x="1754" y="3230"/>
                </a:cubicBezTo>
                <a:cubicBezTo>
                  <a:pt x="937" y="3230"/>
                  <a:pt x="278" y="2570"/>
                  <a:pt x="278" y="1754"/>
                </a:cubicBezTo>
                <a:cubicBezTo>
                  <a:pt x="278" y="944"/>
                  <a:pt x="937" y="278"/>
                  <a:pt x="1754" y="278"/>
                </a:cubicBezTo>
                <a:close/>
                <a:moveTo>
                  <a:pt x="1754" y="0"/>
                </a:moveTo>
                <a:cubicBezTo>
                  <a:pt x="787" y="0"/>
                  <a:pt x="1" y="787"/>
                  <a:pt x="1" y="1754"/>
                </a:cubicBezTo>
                <a:cubicBezTo>
                  <a:pt x="1" y="2720"/>
                  <a:pt x="787" y="3507"/>
                  <a:pt x="1754" y="3507"/>
                </a:cubicBezTo>
                <a:cubicBezTo>
                  <a:pt x="2720" y="3507"/>
                  <a:pt x="3507" y="2720"/>
                  <a:pt x="3507" y="1754"/>
                </a:cubicBezTo>
                <a:cubicBezTo>
                  <a:pt x="3507" y="787"/>
                  <a:pt x="2720" y="0"/>
                  <a:pt x="175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14"/>
          <p:cNvSpPr/>
          <p:nvPr/>
        </p:nvSpPr>
        <p:spPr>
          <a:xfrm rot="10800000">
            <a:off x="8397292" y="4902934"/>
            <a:ext cx="742553" cy="47316"/>
          </a:xfrm>
          <a:custGeom>
            <a:avLst/>
            <a:gdLst/>
            <a:ahLst/>
            <a:cxnLst/>
            <a:rect l="l" t="t" r="r" b="b"/>
            <a:pathLst>
              <a:path w="13308" h="848" extrusionOk="0">
                <a:moveTo>
                  <a:pt x="420" y="1"/>
                </a:moveTo>
                <a:cubicBezTo>
                  <a:pt x="188" y="1"/>
                  <a:pt x="1" y="188"/>
                  <a:pt x="1" y="428"/>
                </a:cubicBezTo>
                <a:cubicBezTo>
                  <a:pt x="1" y="660"/>
                  <a:pt x="188" y="848"/>
                  <a:pt x="420" y="848"/>
                </a:cubicBezTo>
                <a:lnTo>
                  <a:pt x="12888" y="848"/>
                </a:lnTo>
                <a:cubicBezTo>
                  <a:pt x="13120" y="848"/>
                  <a:pt x="13308" y="660"/>
                  <a:pt x="13308" y="428"/>
                </a:cubicBezTo>
                <a:cubicBezTo>
                  <a:pt x="13308" y="188"/>
                  <a:pt x="13120" y="1"/>
                  <a:pt x="1288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1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16" name="Google Shape;316;p14"/>
          <p:cNvSpPr txBox="1">
            <a:spLocks noGrp="1"/>
          </p:cNvSpPr>
          <p:nvPr>
            <p:ph type="subTitle" idx="1"/>
          </p:nvPr>
        </p:nvSpPr>
        <p:spPr>
          <a:xfrm>
            <a:off x="719975" y="2415298"/>
            <a:ext cx="2305500" cy="1501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317" name="Google Shape;317;p14"/>
          <p:cNvSpPr txBox="1">
            <a:spLocks noGrp="1"/>
          </p:cNvSpPr>
          <p:nvPr>
            <p:ph type="subTitle" idx="2"/>
          </p:nvPr>
        </p:nvSpPr>
        <p:spPr>
          <a:xfrm>
            <a:off x="3419203" y="2415298"/>
            <a:ext cx="2305500" cy="1501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318" name="Google Shape;318;p14"/>
          <p:cNvSpPr txBox="1">
            <a:spLocks noGrp="1"/>
          </p:cNvSpPr>
          <p:nvPr>
            <p:ph type="subTitle" idx="3"/>
          </p:nvPr>
        </p:nvSpPr>
        <p:spPr>
          <a:xfrm>
            <a:off x="6118439" y="2415298"/>
            <a:ext cx="2305500" cy="1501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319" name="Google Shape;319;p14"/>
          <p:cNvSpPr txBox="1">
            <a:spLocks noGrp="1"/>
          </p:cNvSpPr>
          <p:nvPr>
            <p:ph type="subTitle" idx="4"/>
          </p:nvPr>
        </p:nvSpPr>
        <p:spPr>
          <a:xfrm>
            <a:off x="719975" y="1918800"/>
            <a:ext cx="2305500" cy="572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a:solidFill>
                  <a:schemeClr val="dk1"/>
                </a:solidFill>
                <a:latin typeface="Antonio"/>
                <a:ea typeface="Antonio"/>
                <a:cs typeface="Antonio"/>
                <a:sym typeface="Antonio"/>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320" name="Google Shape;320;p14"/>
          <p:cNvSpPr txBox="1">
            <a:spLocks noGrp="1"/>
          </p:cNvSpPr>
          <p:nvPr>
            <p:ph type="subTitle" idx="5"/>
          </p:nvPr>
        </p:nvSpPr>
        <p:spPr>
          <a:xfrm>
            <a:off x="3419207" y="1918800"/>
            <a:ext cx="2305500" cy="572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a:solidFill>
                  <a:schemeClr val="dk1"/>
                </a:solidFill>
                <a:latin typeface="Antonio"/>
                <a:ea typeface="Antonio"/>
                <a:cs typeface="Antonio"/>
                <a:sym typeface="Antonio"/>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321" name="Google Shape;321;p14"/>
          <p:cNvSpPr txBox="1">
            <a:spLocks noGrp="1"/>
          </p:cNvSpPr>
          <p:nvPr>
            <p:ph type="subTitle" idx="6"/>
          </p:nvPr>
        </p:nvSpPr>
        <p:spPr>
          <a:xfrm>
            <a:off x="6118439" y="1918800"/>
            <a:ext cx="2305500" cy="572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a:solidFill>
                  <a:schemeClr val="dk1"/>
                </a:solidFill>
                <a:latin typeface="Antonio"/>
                <a:ea typeface="Antonio"/>
                <a:cs typeface="Antonio"/>
                <a:sym typeface="Antonio"/>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322"/>
        <p:cNvGrpSpPr/>
        <p:nvPr/>
      </p:nvGrpSpPr>
      <p:grpSpPr>
        <a:xfrm>
          <a:off x="0" y="0"/>
          <a:ext cx="0" cy="0"/>
          <a:chOff x="0" y="0"/>
          <a:chExt cx="0" cy="0"/>
        </a:xfrm>
      </p:grpSpPr>
      <p:grpSp>
        <p:nvGrpSpPr>
          <p:cNvPr id="323" name="Google Shape;323;p15"/>
          <p:cNvGrpSpPr/>
          <p:nvPr/>
        </p:nvGrpSpPr>
        <p:grpSpPr>
          <a:xfrm rot="9667386">
            <a:off x="-1047156" y="1052493"/>
            <a:ext cx="1729153" cy="3038511"/>
            <a:chOff x="1994900" y="1724600"/>
            <a:chExt cx="742558" cy="1304788"/>
          </a:xfrm>
        </p:grpSpPr>
        <p:sp>
          <p:nvSpPr>
            <p:cNvPr id="324" name="Google Shape;324;p15"/>
            <p:cNvSpPr/>
            <p:nvPr/>
          </p:nvSpPr>
          <p:spPr>
            <a:xfrm>
              <a:off x="1994900" y="1724600"/>
              <a:ext cx="742558" cy="1304788"/>
            </a:xfrm>
            <a:custGeom>
              <a:avLst/>
              <a:gdLst/>
              <a:ahLst/>
              <a:cxnLst/>
              <a:rect l="l" t="t" r="r" b="b"/>
              <a:pathLst>
                <a:path w="18032" h="31685" extrusionOk="0">
                  <a:moveTo>
                    <a:pt x="5221" y="244"/>
                  </a:moveTo>
                  <a:cubicBezTo>
                    <a:pt x="5307" y="244"/>
                    <a:pt x="5378" y="244"/>
                    <a:pt x="5450" y="259"/>
                  </a:cubicBezTo>
                  <a:lnTo>
                    <a:pt x="15992" y="1485"/>
                  </a:lnTo>
                  <a:cubicBezTo>
                    <a:pt x="17033" y="1599"/>
                    <a:pt x="17789" y="2541"/>
                    <a:pt x="17661" y="3582"/>
                  </a:cubicBezTo>
                  <a:lnTo>
                    <a:pt x="14622" y="29773"/>
                  </a:lnTo>
                  <a:cubicBezTo>
                    <a:pt x="14516" y="30732"/>
                    <a:pt x="13689" y="31454"/>
                    <a:pt x="12722" y="31454"/>
                  </a:cubicBezTo>
                  <a:cubicBezTo>
                    <a:pt x="12652" y="31454"/>
                    <a:pt x="12582" y="31450"/>
                    <a:pt x="12511" y="31442"/>
                  </a:cubicBezTo>
                  <a:lnTo>
                    <a:pt x="1969" y="30216"/>
                  </a:lnTo>
                  <a:cubicBezTo>
                    <a:pt x="1455" y="30159"/>
                    <a:pt x="1013" y="29902"/>
                    <a:pt x="699" y="29502"/>
                  </a:cubicBezTo>
                  <a:cubicBezTo>
                    <a:pt x="385" y="29103"/>
                    <a:pt x="243" y="28604"/>
                    <a:pt x="300" y="28104"/>
                  </a:cubicBezTo>
                  <a:lnTo>
                    <a:pt x="3338" y="1928"/>
                  </a:lnTo>
                  <a:cubicBezTo>
                    <a:pt x="3453" y="958"/>
                    <a:pt x="4266" y="244"/>
                    <a:pt x="5221" y="244"/>
                  </a:cubicBezTo>
                  <a:close/>
                  <a:moveTo>
                    <a:pt x="5220" y="0"/>
                  </a:moveTo>
                  <a:cubicBezTo>
                    <a:pt x="4144" y="0"/>
                    <a:pt x="3228" y="815"/>
                    <a:pt x="3096" y="1899"/>
                  </a:cubicBezTo>
                  <a:lnTo>
                    <a:pt x="57" y="28076"/>
                  </a:lnTo>
                  <a:cubicBezTo>
                    <a:pt x="0" y="28646"/>
                    <a:pt x="157" y="29203"/>
                    <a:pt x="514" y="29645"/>
                  </a:cubicBezTo>
                  <a:cubicBezTo>
                    <a:pt x="870" y="30102"/>
                    <a:pt x="1370" y="30387"/>
                    <a:pt x="1940" y="30444"/>
                  </a:cubicBezTo>
                  <a:lnTo>
                    <a:pt x="12483" y="31671"/>
                  </a:lnTo>
                  <a:cubicBezTo>
                    <a:pt x="12568" y="31685"/>
                    <a:pt x="12654" y="31685"/>
                    <a:pt x="12739" y="31685"/>
                  </a:cubicBezTo>
                  <a:cubicBezTo>
                    <a:pt x="13823" y="31685"/>
                    <a:pt x="14736" y="30872"/>
                    <a:pt x="14865" y="29802"/>
                  </a:cubicBezTo>
                  <a:lnTo>
                    <a:pt x="17903" y="3611"/>
                  </a:lnTo>
                  <a:cubicBezTo>
                    <a:pt x="18032" y="2441"/>
                    <a:pt x="17190" y="1385"/>
                    <a:pt x="16020" y="1243"/>
                  </a:cubicBezTo>
                  <a:lnTo>
                    <a:pt x="5478" y="16"/>
                  </a:lnTo>
                  <a:cubicBezTo>
                    <a:pt x="5391" y="6"/>
                    <a:pt x="5305" y="0"/>
                    <a:pt x="5220" y="0"/>
                  </a:cubicBezTo>
                  <a:close/>
                </a:path>
              </a:pathLst>
            </a:custGeom>
            <a:solidFill>
              <a:srgbClr val="F1EFEE">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15"/>
            <p:cNvSpPr/>
            <p:nvPr/>
          </p:nvSpPr>
          <p:spPr>
            <a:xfrm>
              <a:off x="2251037" y="2872686"/>
              <a:ext cx="100479" cy="97967"/>
            </a:xfrm>
            <a:custGeom>
              <a:avLst/>
              <a:gdLst/>
              <a:ahLst/>
              <a:cxnLst/>
              <a:rect l="l" t="t" r="r" b="b"/>
              <a:pathLst>
                <a:path w="2440" h="2379" extrusionOk="0">
                  <a:moveTo>
                    <a:pt x="1327" y="239"/>
                  </a:moveTo>
                  <a:cubicBezTo>
                    <a:pt x="1583" y="267"/>
                    <a:pt x="1812" y="396"/>
                    <a:pt x="1969" y="595"/>
                  </a:cubicBezTo>
                  <a:cubicBezTo>
                    <a:pt x="2126" y="795"/>
                    <a:pt x="2197" y="1052"/>
                    <a:pt x="2168" y="1294"/>
                  </a:cubicBezTo>
                  <a:cubicBezTo>
                    <a:pt x="2115" y="1786"/>
                    <a:pt x="1703" y="2142"/>
                    <a:pt x="1220" y="2142"/>
                  </a:cubicBezTo>
                  <a:cubicBezTo>
                    <a:pt x="1184" y="2142"/>
                    <a:pt x="1149" y="2140"/>
                    <a:pt x="1113" y="2136"/>
                  </a:cubicBezTo>
                  <a:cubicBezTo>
                    <a:pt x="856" y="2107"/>
                    <a:pt x="628" y="1979"/>
                    <a:pt x="471" y="1779"/>
                  </a:cubicBezTo>
                  <a:cubicBezTo>
                    <a:pt x="314" y="1580"/>
                    <a:pt x="243" y="1337"/>
                    <a:pt x="271" y="1080"/>
                  </a:cubicBezTo>
                  <a:cubicBezTo>
                    <a:pt x="328" y="595"/>
                    <a:pt x="742" y="239"/>
                    <a:pt x="1227" y="239"/>
                  </a:cubicBezTo>
                  <a:close/>
                  <a:moveTo>
                    <a:pt x="1205" y="1"/>
                  </a:moveTo>
                  <a:cubicBezTo>
                    <a:pt x="612" y="1"/>
                    <a:pt x="109" y="459"/>
                    <a:pt x="43" y="1052"/>
                  </a:cubicBezTo>
                  <a:cubicBezTo>
                    <a:pt x="0" y="1366"/>
                    <a:pt x="86" y="1679"/>
                    <a:pt x="285" y="1922"/>
                  </a:cubicBezTo>
                  <a:cubicBezTo>
                    <a:pt x="485" y="2179"/>
                    <a:pt x="770" y="2336"/>
                    <a:pt x="1084" y="2378"/>
                  </a:cubicBezTo>
                  <a:lnTo>
                    <a:pt x="1227" y="2378"/>
                  </a:lnTo>
                  <a:cubicBezTo>
                    <a:pt x="1826" y="2378"/>
                    <a:pt x="2340" y="1922"/>
                    <a:pt x="2411" y="1323"/>
                  </a:cubicBezTo>
                  <a:cubicBezTo>
                    <a:pt x="2439" y="1009"/>
                    <a:pt x="2354" y="695"/>
                    <a:pt x="2154" y="453"/>
                  </a:cubicBezTo>
                  <a:cubicBezTo>
                    <a:pt x="1954" y="196"/>
                    <a:pt x="1683" y="39"/>
                    <a:pt x="1355" y="10"/>
                  </a:cubicBezTo>
                  <a:cubicBezTo>
                    <a:pt x="1305" y="4"/>
                    <a:pt x="1254" y="1"/>
                    <a:pt x="1205" y="1"/>
                  </a:cubicBezTo>
                  <a:close/>
                </a:path>
              </a:pathLst>
            </a:custGeom>
            <a:solidFill>
              <a:srgbClr val="F1EFEE">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15"/>
            <p:cNvSpPr/>
            <p:nvPr/>
          </p:nvSpPr>
          <p:spPr>
            <a:xfrm>
              <a:off x="2375564" y="1825696"/>
              <a:ext cx="104021" cy="19437"/>
            </a:xfrm>
            <a:custGeom>
              <a:avLst/>
              <a:gdLst/>
              <a:ahLst/>
              <a:cxnLst/>
              <a:rect l="l" t="t" r="r" b="b"/>
              <a:pathLst>
                <a:path w="2526" h="472" extrusionOk="0">
                  <a:moveTo>
                    <a:pt x="114" y="0"/>
                  </a:moveTo>
                  <a:cubicBezTo>
                    <a:pt x="72" y="0"/>
                    <a:pt x="15" y="43"/>
                    <a:pt x="15" y="86"/>
                  </a:cubicBezTo>
                  <a:cubicBezTo>
                    <a:pt x="0" y="143"/>
                    <a:pt x="43" y="200"/>
                    <a:pt x="100" y="200"/>
                  </a:cubicBezTo>
                  <a:lnTo>
                    <a:pt x="2411" y="471"/>
                  </a:lnTo>
                  <a:cubicBezTo>
                    <a:pt x="2468" y="471"/>
                    <a:pt x="2511" y="443"/>
                    <a:pt x="2525" y="386"/>
                  </a:cubicBezTo>
                  <a:cubicBezTo>
                    <a:pt x="2525" y="328"/>
                    <a:pt x="2482" y="286"/>
                    <a:pt x="2440" y="271"/>
                  </a:cubicBezTo>
                  <a:lnTo>
                    <a:pt x="114" y="0"/>
                  </a:lnTo>
                  <a:close/>
                </a:path>
              </a:pathLst>
            </a:custGeom>
            <a:solidFill>
              <a:srgbClr val="F1EFEE">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15"/>
            <p:cNvSpPr/>
            <p:nvPr/>
          </p:nvSpPr>
          <p:spPr>
            <a:xfrm>
              <a:off x="2424897" y="1788017"/>
              <a:ext cx="15319" cy="14289"/>
            </a:xfrm>
            <a:custGeom>
              <a:avLst/>
              <a:gdLst/>
              <a:ahLst/>
              <a:cxnLst/>
              <a:rect l="l" t="t" r="r" b="b"/>
              <a:pathLst>
                <a:path w="372" h="347" extrusionOk="0">
                  <a:moveTo>
                    <a:pt x="175" y="1"/>
                  </a:moveTo>
                  <a:cubicBezTo>
                    <a:pt x="86" y="1"/>
                    <a:pt x="15" y="68"/>
                    <a:pt x="15" y="159"/>
                  </a:cubicBezTo>
                  <a:cubicBezTo>
                    <a:pt x="1" y="245"/>
                    <a:pt x="72" y="330"/>
                    <a:pt x="157" y="345"/>
                  </a:cubicBezTo>
                  <a:cubicBezTo>
                    <a:pt x="166" y="346"/>
                    <a:pt x="175" y="347"/>
                    <a:pt x="183" y="347"/>
                  </a:cubicBezTo>
                  <a:cubicBezTo>
                    <a:pt x="272" y="347"/>
                    <a:pt x="344" y="279"/>
                    <a:pt x="357" y="188"/>
                  </a:cubicBezTo>
                  <a:cubicBezTo>
                    <a:pt x="371" y="102"/>
                    <a:pt x="300" y="17"/>
                    <a:pt x="200" y="2"/>
                  </a:cubicBezTo>
                  <a:cubicBezTo>
                    <a:pt x="192" y="1"/>
                    <a:pt x="183" y="1"/>
                    <a:pt x="175" y="1"/>
                  </a:cubicBezTo>
                  <a:close/>
                </a:path>
              </a:pathLst>
            </a:custGeom>
            <a:solidFill>
              <a:srgbClr val="F1EFEE">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15"/>
            <p:cNvSpPr/>
            <p:nvPr/>
          </p:nvSpPr>
          <p:spPr>
            <a:xfrm>
              <a:off x="2322113" y="1813877"/>
              <a:ext cx="22361" cy="21290"/>
            </a:xfrm>
            <a:custGeom>
              <a:avLst/>
              <a:gdLst/>
              <a:ahLst/>
              <a:cxnLst/>
              <a:rect l="l" t="t" r="r" b="b"/>
              <a:pathLst>
                <a:path w="543" h="517" extrusionOk="0">
                  <a:moveTo>
                    <a:pt x="273" y="1"/>
                  </a:moveTo>
                  <a:cubicBezTo>
                    <a:pt x="141" y="1"/>
                    <a:pt x="28" y="97"/>
                    <a:pt x="14" y="230"/>
                  </a:cubicBezTo>
                  <a:cubicBezTo>
                    <a:pt x="0" y="373"/>
                    <a:pt x="100" y="501"/>
                    <a:pt x="243" y="516"/>
                  </a:cubicBezTo>
                  <a:cubicBezTo>
                    <a:pt x="252" y="517"/>
                    <a:pt x="261" y="517"/>
                    <a:pt x="270" y="517"/>
                  </a:cubicBezTo>
                  <a:cubicBezTo>
                    <a:pt x="401" y="517"/>
                    <a:pt x="515" y="421"/>
                    <a:pt x="528" y="287"/>
                  </a:cubicBezTo>
                  <a:cubicBezTo>
                    <a:pt x="542" y="145"/>
                    <a:pt x="442" y="16"/>
                    <a:pt x="300" y="2"/>
                  </a:cubicBezTo>
                  <a:cubicBezTo>
                    <a:pt x="291" y="1"/>
                    <a:pt x="282" y="1"/>
                    <a:pt x="273" y="1"/>
                  </a:cubicBezTo>
                  <a:close/>
                </a:path>
              </a:pathLst>
            </a:custGeom>
            <a:solidFill>
              <a:srgbClr val="F1EFEE">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15"/>
            <p:cNvSpPr/>
            <p:nvPr/>
          </p:nvSpPr>
          <p:spPr>
            <a:xfrm>
              <a:off x="2032497" y="1867411"/>
              <a:ext cx="664439" cy="1020440"/>
            </a:xfrm>
            <a:custGeom>
              <a:avLst/>
              <a:gdLst/>
              <a:ahLst/>
              <a:cxnLst/>
              <a:rect l="l" t="t" r="r" b="b"/>
              <a:pathLst>
                <a:path w="16135" h="24780" extrusionOk="0">
                  <a:moveTo>
                    <a:pt x="2910" y="257"/>
                  </a:moveTo>
                  <a:lnTo>
                    <a:pt x="15863" y="1769"/>
                  </a:lnTo>
                  <a:lnTo>
                    <a:pt x="13224" y="24508"/>
                  </a:lnTo>
                  <a:lnTo>
                    <a:pt x="271" y="23010"/>
                  </a:lnTo>
                  <a:lnTo>
                    <a:pt x="2910" y="257"/>
                  </a:lnTo>
                  <a:close/>
                  <a:moveTo>
                    <a:pt x="2711" y="0"/>
                  </a:moveTo>
                  <a:lnTo>
                    <a:pt x="0" y="23210"/>
                  </a:lnTo>
                  <a:lnTo>
                    <a:pt x="13424" y="24779"/>
                  </a:lnTo>
                  <a:lnTo>
                    <a:pt x="16134" y="1555"/>
                  </a:lnTo>
                  <a:lnTo>
                    <a:pt x="2711" y="0"/>
                  </a:lnTo>
                  <a:close/>
                </a:path>
              </a:pathLst>
            </a:custGeom>
            <a:solidFill>
              <a:srgbClr val="F1EFEE">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0" name="Google Shape;330;p15"/>
          <p:cNvGrpSpPr/>
          <p:nvPr/>
        </p:nvGrpSpPr>
        <p:grpSpPr>
          <a:xfrm>
            <a:off x="7611560" y="-1009164"/>
            <a:ext cx="1291565" cy="1291624"/>
            <a:chOff x="3734875" y="-378091"/>
            <a:chExt cx="910579" cy="910620"/>
          </a:xfrm>
        </p:grpSpPr>
        <p:sp>
          <p:nvSpPr>
            <p:cNvPr id="331" name="Google Shape;331;p15"/>
            <p:cNvSpPr/>
            <p:nvPr/>
          </p:nvSpPr>
          <p:spPr>
            <a:xfrm>
              <a:off x="3734875" y="-378091"/>
              <a:ext cx="910579" cy="910620"/>
            </a:xfrm>
            <a:custGeom>
              <a:avLst/>
              <a:gdLst/>
              <a:ahLst/>
              <a:cxnLst/>
              <a:rect l="l" t="t" r="r" b="b"/>
              <a:pathLst>
                <a:path w="21992" h="21993" extrusionOk="0">
                  <a:moveTo>
                    <a:pt x="11000" y="1762"/>
                  </a:moveTo>
                  <a:cubicBezTo>
                    <a:pt x="16087" y="1762"/>
                    <a:pt x="20238" y="5905"/>
                    <a:pt x="20238" y="11000"/>
                  </a:cubicBezTo>
                  <a:cubicBezTo>
                    <a:pt x="20238" y="16095"/>
                    <a:pt x="16087" y="20239"/>
                    <a:pt x="11000" y="20239"/>
                  </a:cubicBezTo>
                  <a:cubicBezTo>
                    <a:pt x="5905" y="20239"/>
                    <a:pt x="1754" y="16095"/>
                    <a:pt x="1754" y="11000"/>
                  </a:cubicBezTo>
                  <a:cubicBezTo>
                    <a:pt x="1754" y="5905"/>
                    <a:pt x="5905" y="1762"/>
                    <a:pt x="11000" y="1762"/>
                  </a:cubicBezTo>
                  <a:close/>
                  <a:moveTo>
                    <a:pt x="11000" y="1"/>
                  </a:moveTo>
                  <a:cubicBezTo>
                    <a:pt x="4931" y="1"/>
                    <a:pt x="0" y="4931"/>
                    <a:pt x="0" y="11000"/>
                  </a:cubicBezTo>
                  <a:cubicBezTo>
                    <a:pt x="0" y="17062"/>
                    <a:pt x="4931" y="21992"/>
                    <a:pt x="11000" y="21992"/>
                  </a:cubicBezTo>
                  <a:cubicBezTo>
                    <a:pt x="17061" y="21992"/>
                    <a:pt x="21992" y="17062"/>
                    <a:pt x="21992" y="11000"/>
                  </a:cubicBezTo>
                  <a:cubicBezTo>
                    <a:pt x="21992" y="4931"/>
                    <a:pt x="17061" y="1"/>
                    <a:pt x="1100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15"/>
            <p:cNvSpPr/>
            <p:nvPr/>
          </p:nvSpPr>
          <p:spPr>
            <a:xfrm>
              <a:off x="3878222" y="-234744"/>
              <a:ext cx="623891" cy="623932"/>
            </a:xfrm>
            <a:custGeom>
              <a:avLst/>
              <a:gdLst/>
              <a:ahLst/>
              <a:cxnLst/>
              <a:rect l="l" t="t" r="r" b="b"/>
              <a:pathLst>
                <a:path w="15068" h="15069" extrusionOk="0">
                  <a:moveTo>
                    <a:pt x="7538" y="1177"/>
                  </a:moveTo>
                  <a:cubicBezTo>
                    <a:pt x="11044" y="1177"/>
                    <a:pt x="13899" y="4024"/>
                    <a:pt x="13899" y="7538"/>
                  </a:cubicBezTo>
                  <a:cubicBezTo>
                    <a:pt x="13899" y="11045"/>
                    <a:pt x="11044" y="13900"/>
                    <a:pt x="7538" y="13900"/>
                  </a:cubicBezTo>
                  <a:cubicBezTo>
                    <a:pt x="4024" y="13900"/>
                    <a:pt x="1169" y="11045"/>
                    <a:pt x="1169" y="7538"/>
                  </a:cubicBezTo>
                  <a:cubicBezTo>
                    <a:pt x="1169" y="4024"/>
                    <a:pt x="4024" y="1177"/>
                    <a:pt x="7538" y="1177"/>
                  </a:cubicBezTo>
                  <a:close/>
                  <a:moveTo>
                    <a:pt x="7538" y="1"/>
                  </a:moveTo>
                  <a:cubicBezTo>
                    <a:pt x="3379" y="1"/>
                    <a:pt x="0" y="3380"/>
                    <a:pt x="0" y="7538"/>
                  </a:cubicBezTo>
                  <a:cubicBezTo>
                    <a:pt x="0" y="11689"/>
                    <a:pt x="3379" y="15068"/>
                    <a:pt x="7538" y="15068"/>
                  </a:cubicBezTo>
                  <a:cubicBezTo>
                    <a:pt x="11689" y="15068"/>
                    <a:pt x="15068" y="11689"/>
                    <a:pt x="15068" y="7538"/>
                  </a:cubicBezTo>
                  <a:cubicBezTo>
                    <a:pt x="15068" y="3380"/>
                    <a:pt x="11689" y="1"/>
                    <a:pt x="753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3" name="Google Shape;333;p15"/>
          <p:cNvGrpSpPr/>
          <p:nvPr/>
        </p:nvGrpSpPr>
        <p:grpSpPr>
          <a:xfrm rot="1503047">
            <a:off x="7476557" y="3492391"/>
            <a:ext cx="1729157" cy="3038568"/>
            <a:chOff x="1994900" y="1724600"/>
            <a:chExt cx="742558" cy="1304788"/>
          </a:xfrm>
        </p:grpSpPr>
        <p:sp>
          <p:nvSpPr>
            <p:cNvPr id="334" name="Google Shape;334;p15"/>
            <p:cNvSpPr/>
            <p:nvPr/>
          </p:nvSpPr>
          <p:spPr>
            <a:xfrm>
              <a:off x="1994900" y="1724600"/>
              <a:ext cx="742558" cy="1304788"/>
            </a:xfrm>
            <a:custGeom>
              <a:avLst/>
              <a:gdLst/>
              <a:ahLst/>
              <a:cxnLst/>
              <a:rect l="l" t="t" r="r" b="b"/>
              <a:pathLst>
                <a:path w="18032" h="31685" extrusionOk="0">
                  <a:moveTo>
                    <a:pt x="5221" y="244"/>
                  </a:moveTo>
                  <a:cubicBezTo>
                    <a:pt x="5307" y="244"/>
                    <a:pt x="5378" y="244"/>
                    <a:pt x="5450" y="259"/>
                  </a:cubicBezTo>
                  <a:lnTo>
                    <a:pt x="15992" y="1485"/>
                  </a:lnTo>
                  <a:cubicBezTo>
                    <a:pt x="17033" y="1599"/>
                    <a:pt x="17789" y="2541"/>
                    <a:pt x="17661" y="3582"/>
                  </a:cubicBezTo>
                  <a:lnTo>
                    <a:pt x="14622" y="29773"/>
                  </a:lnTo>
                  <a:cubicBezTo>
                    <a:pt x="14516" y="30732"/>
                    <a:pt x="13689" y="31454"/>
                    <a:pt x="12722" y="31454"/>
                  </a:cubicBezTo>
                  <a:cubicBezTo>
                    <a:pt x="12652" y="31454"/>
                    <a:pt x="12582" y="31450"/>
                    <a:pt x="12511" y="31442"/>
                  </a:cubicBezTo>
                  <a:lnTo>
                    <a:pt x="1969" y="30216"/>
                  </a:lnTo>
                  <a:cubicBezTo>
                    <a:pt x="1455" y="30159"/>
                    <a:pt x="1013" y="29902"/>
                    <a:pt x="699" y="29502"/>
                  </a:cubicBezTo>
                  <a:cubicBezTo>
                    <a:pt x="385" y="29103"/>
                    <a:pt x="243" y="28604"/>
                    <a:pt x="300" y="28104"/>
                  </a:cubicBezTo>
                  <a:lnTo>
                    <a:pt x="3338" y="1928"/>
                  </a:lnTo>
                  <a:cubicBezTo>
                    <a:pt x="3453" y="958"/>
                    <a:pt x="4266" y="244"/>
                    <a:pt x="5221" y="244"/>
                  </a:cubicBezTo>
                  <a:close/>
                  <a:moveTo>
                    <a:pt x="5220" y="0"/>
                  </a:moveTo>
                  <a:cubicBezTo>
                    <a:pt x="4144" y="0"/>
                    <a:pt x="3228" y="815"/>
                    <a:pt x="3096" y="1899"/>
                  </a:cubicBezTo>
                  <a:lnTo>
                    <a:pt x="57" y="28076"/>
                  </a:lnTo>
                  <a:cubicBezTo>
                    <a:pt x="0" y="28646"/>
                    <a:pt x="157" y="29203"/>
                    <a:pt x="514" y="29645"/>
                  </a:cubicBezTo>
                  <a:cubicBezTo>
                    <a:pt x="870" y="30102"/>
                    <a:pt x="1370" y="30387"/>
                    <a:pt x="1940" y="30444"/>
                  </a:cubicBezTo>
                  <a:lnTo>
                    <a:pt x="12483" y="31671"/>
                  </a:lnTo>
                  <a:cubicBezTo>
                    <a:pt x="12568" y="31685"/>
                    <a:pt x="12654" y="31685"/>
                    <a:pt x="12739" y="31685"/>
                  </a:cubicBezTo>
                  <a:cubicBezTo>
                    <a:pt x="13823" y="31685"/>
                    <a:pt x="14736" y="30872"/>
                    <a:pt x="14865" y="29802"/>
                  </a:cubicBezTo>
                  <a:lnTo>
                    <a:pt x="17903" y="3611"/>
                  </a:lnTo>
                  <a:cubicBezTo>
                    <a:pt x="18032" y="2441"/>
                    <a:pt x="17190" y="1385"/>
                    <a:pt x="16020" y="1243"/>
                  </a:cubicBezTo>
                  <a:lnTo>
                    <a:pt x="5478" y="16"/>
                  </a:lnTo>
                  <a:cubicBezTo>
                    <a:pt x="5391" y="6"/>
                    <a:pt x="5305" y="0"/>
                    <a:pt x="5220" y="0"/>
                  </a:cubicBezTo>
                  <a:close/>
                </a:path>
              </a:pathLst>
            </a:custGeom>
            <a:solidFill>
              <a:srgbClr val="F1EFEE">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15"/>
            <p:cNvSpPr/>
            <p:nvPr/>
          </p:nvSpPr>
          <p:spPr>
            <a:xfrm>
              <a:off x="2251037" y="2872686"/>
              <a:ext cx="100479" cy="97967"/>
            </a:xfrm>
            <a:custGeom>
              <a:avLst/>
              <a:gdLst/>
              <a:ahLst/>
              <a:cxnLst/>
              <a:rect l="l" t="t" r="r" b="b"/>
              <a:pathLst>
                <a:path w="2440" h="2379" extrusionOk="0">
                  <a:moveTo>
                    <a:pt x="1327" y="239"/>
                  </a:moveTo>
                  <a:cubicBezTo>
                    <a:pt x="1583" y="267"/>
                    <a:pt x="1812" y="396"/>
                    <a:pt x="1969" y="595"/>
                  </a:cubicBezTo>
                  <a:cubicBezTo>
                    <a:pt x="2126" y="795"/>
                    <a:pt x="2197" y="1052"/>
                    <a:pt x="2168" y="1294"/>
                  </a:cubicBezTo>
                  <a:cubicBezTo>
                    <a:pt x="2115" y="1786"/>
                    <a:pt x="1703" y="2142"/>
                    <a:pt x="1220" y="2142"/>
                  </a:cubicBezTo>
                  <a:cubicBezTo>
                    <a:pt x="1184" y="2142"/>
                    <a:pt x="1149" y="2140"/>
                    <a:pt x="1113" y="2136"/>
                  </a:cubicBezTo>
                  <a:cubicBezTo>
                    <a:pt x="856" y="2107"/>
                    <a:pt x="628" y="1979"/>
                    <a:pt x="471" y="1779"/>
                  </a:cubicBezTo>
                  <a:cubicBezTo>
                    <a:pt x="314" y="1580"/>
                    <a:pt x="243" y="1337"/>
                    <a:pt x="271" y="1080"/>
                  </a:cubicBezTo>
                  <a:cubicBezTo>
                    <a:pt x="328" y="595"/>
                    <a:pt x="742" y="239"/>
                    <a:pt x="1227" y="239"/>
                  </a:cubicBezTo>
                  <a:close/>
                  <a:moveTo>
                    <a:pt x="1205" y="1"/>
                  </a:moveTo>
                  <a:cubicBezTo>
                    <a:pt x="612" y="1"/>
                    <a:pt x="109" y="459"/>
                    <a:pt x="43" y="1052"/>
                  </a:cubicBezTo>
                  <a:cubicBezTo>
                    <a:pt x="0" y="1366"/>
                    <a:pt x="86" y="1679"/>
                    <a:pt x="285" y="1922"/>
                  </a:cubicBezTo>
                  <a:cubicBezTo>
                    <a:pt x="485" y="2179"/>
                    <a:pt x="770" y="2336"/>
                    <a:pt x="1084" y="2378"/>
                  </a:cubicBezTo>
                  <a:lnTo>
                    <a:pt x="1227" y="2378"/>
                  </a:lnTo>
                  <a:cubicBezTo>
                    <a:pt x="1826" y="2378"/>
                    <a:pt x="2340" y="1922"/>
                    <a:pt x="2411" y="1323"/>
                  </a:cubicBezTo>
                  <a:cubicBezTo>
                    <a:pt x="2439" y="1009"/>
                    <a:pt x="2354" y="695"/>
                    <a:pt x="2154" y="453"/>
                  </a:cubicBezTo>
                  <a:cubicBezTo>
                    <a:pt x="1954" y="196"/>
                    <a:pt x="1683" y="39"/>
                    <a:pt x="1355" y="10"/>
                  </a:cubicBezTo>
                  <a:cubicBezTo>
                    <a:pt x="1305" y="4"/>
                    <a:pt x="1254" y="1"/>
                    <a:pt x="1205" y="1"/>
                  </a:cubicBezTo>
                  <a:close/>
                </a:path>
              </a:pathLst>
            </a:custGeom>
            <a:solidFill>
              <a:srgbClr val="F1EFEE">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15"/>
            <p:cNvSpPr/>
            <p:nvPr/>
          </p:nvSpPr>
          <p:spPr>
            <a:xfrm>
              <a:off x="2375564" y="1825696"/>
              <a:ext cx="104021" cy="19437"/>
            </a:xfrm>
            <a:custGeom>
              <a:avLst/>
              <a:gdLst/>
              <a:ahLst/>
              <a:cxnLst/>
              <a:rect l="l" t="t" r="r" b="b"/>
              <a:pathLst>
                <a:path w="2526" h="472" extrusionOk="0">
                  <a:moveTo>
                    <a:pt x="114" y="0"/>
                  </a:moveTo>
                  <a:cubicBezTo>
                    <a:pt x="72" y="0"/>
                    <a:pt x="15" y="43"/>
                    <a:pt x="15" y="86"/>
                  </a:cubicBezTo>
                  <a:cubicBezTo>
                    <a:pt x="0" y="143"/>
                    <a:pt x="43" y="200"/>
                    <a:pt x="100" y="200"/>
                  </a:cubicBezTo>
                  <a:lnTo>
                    <a:pt x="2411" y="471"/>
                  </a:lnTo>
                  <a:cubicBezTo>
                    <a:pt x="2468" y="471"/>
                    <a:pt x="2511" y="443"/>
                    <a:pt x="2525" y="386"/>
                  </a:cubicBezTo>
                  <a:cubicBezTo>
                    <a:pt x="2525" y="328"/>
                    <a:pt x="2482" y="286"/>
                    <a:pt x="2440" y="271"/>
                  </a:cubicBezTo>
                  <a:lnTo>
                    <a:pt x="114" y="0"/>
                  </a:lnTo>
                  <a:close/>
                </a:path>
              </a:pathLst>
            </a:custGeom>
            <a:solidFill>
              <a:srgbClr val="F1EFEE">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15"/>
            <p:cNvSpPr/>
            <p:nvPr/>
          </p:nvSpPr>
          <p:spPr>
            <a:xfrm>
              <a:off x="2424897" y="1788017"/>
              <a:ext cx="15319" cy="14289"/>
            </a:xfrm>
            <a:custGeom>
              <a:avLst/>
              <a:gdLst/>
              <a:ahLst/>
              <a:cxnLst/>
              <a:rect l="l" t="t" r="r" b="b"/>
              <a:pathLst>
                <a:path w="372" h="347" extrusionOk="0">
                  <a:moveTo>
                    <a:pt x="175" y="1"/>
                  </a:moveTo>
                  <a:cubicBezTo>
                    <a:pt x="86" y="1"/>
                    <a:pt x="15" y="68"/>
                    <a:pt x="15" y="159"/>
                  </a:cubicBezTo>
                  <a:cubicBezTo>
                    <a:pt x="1" y="245"/>
                    <a:pt x="72" y="330"/>
                    <a:pt x="157" y="345"/>
                  </a:cubicBezTo>
                  <a:cubicBezTo>
                    <a:pt x="166" y="346"/>
                    <a:pt x="175" y="347"/>
                    <a:pt x="183" y="347"/>
                  </a:cubicBezTo>
                  <a:cubicBezTo>
                    <a:pt x="272" y="347"/>
                    <a:pt x="344" y="279"/>
                    <a:pt x="357" y="188"/>
                  </a:cubicBezTo>
                  <a:cubicBezTo>
                    <a:pt x="371" y="102"/>
                    <a:pt x="300" y="17"/>
                    <a:pt x="200" y="2"/>
                  </a:cubicBezTo>
                  <a:cubicBezTo>
                    <a:pt x="192" y="1"/>
                    <a:pt x="183" y="1"/>
                    <a:pt x="175" y="1"/>
                  </a:cubicBezTo>
                  <a:close/>
                </a:path>
              </a:pathLst>
            </a:custGeom>
            <a:solidFill>
              <a:srgbClr val="F1EFEE">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15"/>
            <p:cNvSpPr/>
            <p:nvPr/>
          </p:nvSpPr>
          <p:spPr>
            <a:xfrm>
              <a:off x="2322113" y="1813877"/>
              <a:ext cx="22361" cy="21290"/>
            </a:xfrm>
            <a:custGeom>
              <a:avLst/>
              <a:gdLst/>
              <a:ahLst/>
              <a:cxnLst/>
              <a:rect l="l" t="t" r="r" b="b"/>
              <a:pathLst>
                <a:path w="543" h="517" extrusionOk="0">
                  <a:moveTo>
                    <a:pt x="273" y="1"/>
                  </a:moveTo>
                  <a:cubicBezTo>
                    <a:pt x="141" y="1"/>
                    <a:pt x="28" y="97"/>
                    <a:pt x="14" y="230"/>
                  </a:cubicBezTo>
                  <a:cubicBezTo>
                    <a:pt x="0" y="373"/>
                    <a:pt x="100" y="501"/>
                    <a:pt x="243" y="516"/>
                  </a:cubicBezTo>
                  <a:cubicBezTo>
                    <a:pt x="252" y="517"/>
                    <a:pt x="261" y="517"/>
                    <a:pt x="270" y="517"/>
                  </a:cubicBezTo>
                  <a:cubicBezTo>
                    <a:pt x="401" y="517"/>
                    <a:pt x="515" y="421"/>
                    <a:pt x="528" y="287"/>
                  </a:cubicBezTo>
                  <a:cubicBezTo>
                    <a:pt x="542" y="145"/>
                    <a:pt x="442" y="16"/>
                    <a:pt x="300" y="2"/>
                  </a:cubicBezTo>
                  <a:cubicBezTo>
                    <a:pt x="291" y="1"/>
                    <a:pt x="282" y="1"/>
                    <a:pt x="273" y="1"/>
                  </a:cubicBezTo>
                  <a:close/>
                </a:path>
              </a:pathLst>
            </a:custGeom>
            <a:solidFill>
              <a:srgbClr val="F1EFEE">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15"/>
            <p:cNvSpPr/>
            <p:nvPr/>
          </p:nvSpPr>
          <p:spPr>
            <a:xfrm>
              <a:off x="2032497" y="1867411"/>
              <a:ext cx="664439" cy="1020440"/>
            </a:xfrm>
            <a:custGeom>
              <a:avLst/>
              <a:gdLst/>
              <a:ahLst/>
              <a:cxnLst/>
              <a:rect l="l" t="t" r="r" b="b"/>
              <a:pathLst>
                <a:path w="16135" h="24780" extrusionOk="0">
                  <a:moveTo>
                    <a:pt x="2910" y="257"/>
                  </a:moveTo>
                  <a:lnTo>
                    <a:pt x="15863" y="1769"/>
                  </a:lnTo>
                  <a:lnTo>
                    <a:pt x="13224" y="24508"/>
                  </a:lnTo>
                  <a:lnTo>
                    <a:pt x="271" y="23010"/>
                  </a:lnTo>
                  <a:lnTo>
                    <a:pt x="2910" y="257"/>
                  </a:lnTo>
                  <a:close/>
                  <a:moveTo>
                    <a:pt x="2711" y="0"/>
                  </a:moveTo>
                  <a:lnTo>
                    <a:pt x="0" y="23210"/>
                  </a:lnTo>
                  <a:lnTo>
                    <a:pt x="13424" y="24779"/>
                  </a:lnTo>
                  <a:lnTo>
                    <a:pt x="16134" y="1555"/>
                  </a:lnTo>
                  <a:lnTo>
                    <a:pt x="2711" y="0"/>
                  </a:lnTo>
                  <a:close/>
                </a:path>
              </a:pathLst>
            </a:custGeom>
            <a:solidFill>
              <a:srgbClr val="F1EFEE">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0" name="Google Shape;340;p15"/>
          <p:cNvSpPr/>
          <p:nvPr/>
        </p:nvSpPr>
        <p:spPr>
          <a:xfrm>
            <a:off x="4807325" y="186913"/>
            <a:ext cx="910593" cy="13274"/>
          </a:xfrm>
          <a:custGeom>
            <a:avLst/>
            <a:gdLst/>
            <a:ahLst/>
            <a:cxnLst/>
            <a:rect l="l" t="t" r="r" b="b"/>
            <a:pathLst>
              <a:path w="19070" h="278" extrusionOk="0">
                <a:moveTo>
                  <a:pt x="0" y="1"/>
                </a:moveTo>
                <a:lnTo>
                  <a:pt x="0" y="278"/>
                </a:lnTo>
                <a:lnTo>
                  <a:pt x="19069" y="278"/>
                </a:lnTo>
                <a:lnTo>
                  <a:pt x="1906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15"/>
          <p:cNvSpPr/>
          <p:nvPr/>
        </p:nvSpPr>
        <p:spPr>
          <a:xfrm>
            <a:off x="5883857" y="282461"/>
            <a:ext cx="116367" cy="116319"/>
          </a:xfrm>
          <a:custGeom>
            <a:avLst/>
            <a:gdLst/>
            <a:ahLst/>
            <a:cxnLst/>
            <a:rect l="l" t="t" r="r" b="b"/>
            <a:pathLst>
              <a:path w="2437" h="2436" extrusionOk="0">
                <a:moveTo>
                  <a:pt x="1222" y="278"/>
                </a:moveTo>
                <a:cubicBezTo>
                  <a:pt x="1732" y="278"/>
                  <a:pt x="2159" y="705"/>
                  <a:pt x="2159" y="1222"/>
                </a:cubicBezTo>
                <a:cubicBezTo>
                  <a:pt x="2159" y="1731"/>
                  <a:pt x="1732" y="2158"/>
                  <a:pt x="1222" y="2158"/>
                </a:cubicBezTo>
                <a:cubicBezTo>
                  <a:pt x="705" y="2158"/>
                  <a:pt x="278" y="1731"/>
                  <a:pt x="278" y="1222"/>
                </a:cubicBezTo>
                <a:cubicBezTo>
                  <a:pt x="278" y="705"/>
                  <a:pt x="705" y="278"/>
                  <a:pt x="1222" y="278"/>
                </a:cubicBezTo>
                <a:close/>
                <a:moveTo>
                  <a:pt x="1222" y="0"/>
                </a:moveTo>
                <a:cubicBezTo>
                  <a:pt x="548" y="0"/>
                  <a:pt x="1" y="547"/>
                  <a:pt x="1" y="1222"/>
                </a:cubicBezTo>
                <a:cubicBezTo>
                  <a:pt x="1" y="1888"/>
                  <a:pt x="548" y="2435"/>
                  <a:pt x="1222" y="2435"/>
                </a:cubicBezTo>
                <a:cubicBezTo>
                  <a:pt x="1889" y="2435"/>
                  <a:pt x="2436" y="1888"/>
                  <a:pt x="2436" y="1222"/>
                </a:cubicBezTo>
                <a:cubicBezTo>
                  <a:pt x="2436" y="547"/>
                  <a:pt x="1889" y="0"/>
                  <a:pt x="12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15"/>
          <p:cNvSpPr/>
          <p:nvPr/>
        </p:nvSpPr>
        <p:spPr>
          <a:xfrm>
            <a:off x="1126994" y="4737223"/>
            <a:ext cx="219311" cy="219249"/>
          </a:xfrm>
          <a:custGeom>
            <a:avLst/>
            <a:gdLst/>
            <a:ahLst/>
            <a:cxnLst/>
            <a:rect l="l" t="t" r="r" b="b"/>
            <a:pathLst>
              <a:path w="3508" h="3507" extrusionOk="0">
                <a:moveTo>
                  <a:pt x="1754" y="278"/>
                </a:moveTo>
                <a:cubicBezTo>
                  <a:pt x="2563" y="278"/>
                  <a:pt x="3230" y="944"/>
                  <a:pt x="3230" y="1754"/>
                </a:cubicBezTo>
                <a:cubicBezTo>
                  <a:pt x="3230" y="2570"/>
                  <a:pt x="2563" y="3230"/>
                  <a:pt x="1754" y="3230"/>
                </a:cubicBezTo>
                <a:cubicBezTo>
                  <a:pt x="937" y="3230"/>
                  <a:pt x="278" y="2570"/>
                  <a:pt x="278" y="1754"/>
                </a:cubicBezTo>
                <a:cubicBezTo>
                  <a:pt x="278" y="944"/>
                  <a:pt x="937" y="278"/>
                  <a:pt x="1754" y="278"/>
                </a:cubicBezTo>
                <a:close/>
                <a:moveTo>
                  <a:pt x="1754" y="0"/>
                </a:moveTo>
                <a:cubicBezTo>
                  <a:pt x="787" y="0"/>
                  <a:pt x="1" y="787"/>
                  <a:pt x="1" y="1754"/>
                </a:cubicBezTo>
                <a:cubicBezTo>
                  <a:pt x="1" y="2720"/>
                  <a:pt x="787" y="3507"/>
                  <a:pt x="1754" y="3507"/>
                </a:cubicBezTo>
                <a:cubicBezTo>
                  <a:pt x="2720" y="3507"/>
                  <a:pt x="3507" y="2720"/>
                  <a:pt x="3507" y="1754"/>
                </a:cubicBezTo>
                <a:cubicBezTo>
                  <a:pt x="3507" y="787"/>
                  <a:pt x="2720" y="0"/>
                  <a:pt x="175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15"/>
          <p:cNvSpPr/>
          <p:nvPr/>
        </p:nvSpPr>
        <p:spPr>
          <a:xfrm>
            <a:off x="2" y="4433693"/>
            <a:ext cx="944827" cy="423931"/>
          </a:xfrm>
          <a:custGeom>
            <a:avLst/>
            <a:gdLst/>
            <a:ahLst/>
            <a:cxnLst/>
            <a:rect l="l" t="t" r="r" b="b"/>
            <a:pathLst>
              <a:path w="15113" h="6781" extrusionOk="0">
                <a:moveTo>
                  <a:pt x="0" y="0"/>
                </a:moveTo>
                <a:lnTo>
                  <a:pt x="0" y="277"/>
                </a:lnTo>
                <a:lnTo>
                  <a:pt x="3402" y="277"/>
                </a:lnTo>
                <a:cubicBezTo>
                  <a:pt x="3799" y="277"/>
                  <a:pt x="4114" y="599"/>
                  <a:pt x="4114" y="989"/>
                </a:cubicBezTo>
                <a:lnTo>
                  <a:pt x="4114" y="2135"/>
                </a:lnTo>
                <a:cubicBezTo>
                  <a:pt x="4114" y="2398"/>
                  <a:pt x="4218" y="2645"/>
                  <a:pt x="4406" y="2832"/>
                </a:cubicBezTo>
                <a:lnTo>
                  <a:pt x="8062" y="6489"/>
                </a:lnTo>
                <a:cubicBezTo>
                  <a:pt x="8250" y="6676"/>
                  <a:pt x="8497" y="6781"/>
                  <a:pt x="8767" y="6781"/>
                </a:cubicBezTo>
                <a:lnTo>
                  <a:pt x="15113" y="6781"/>
                </a:lnTo>
                <a:lnTo>
                  <a:pt x="15113" y="6504"/>
                </a:lnTo>
                <a:lnTo>
                  <a:pt x="8767" y="6504"/>
                </a:lnTo>
                <a:cubicBezTo>
                  <a:pt x="8572" y="6504"/>
                  <a:pt x="8392" y="6429"/>
                  <a:pt x="8257" y="6294"/>
                </a:cubicBezTo>
                <a:lnTo>
                  <a:pt x="4601" y="2637"/>
                </a:lnTo>
                <a:cubicBezTo>
                  <a:pt x="4473" y="2503"/>
                  <a:pt x="4391" y="2323"/>
                  <a:pt x="4391" y="2135"/>
                </a:cubicBezTo>
                <a:lnTo>
                  <a:pt x="4391" y="989"/>
                </a:lnTo>
                <a:cubicBezTo>
                  <a:pt x="4391" y="442"/>
                  <a:pt x="3949" y="0"/>
                  <a:pt x="340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15"/>
          <p:cNvSpPr/>
          <p:nvPr/>
        </p:nvSpPr>
        <p:spPr>
          <a:xfrm>
            <a:off x="3357334" y="4718550"/>
            <a:ext cx="742553" cy="47316"/>
          </a:xfrm>
          <a:custGeom>
            <a:avLst/>
            <a:gdLst/>
            <a:ahLst/>
            <a:cxnLst/>
            <a:rect l="l" t="t" r="r" b="b"/>
            <a:pathLst>
              <a:path w="13308" h="848" extrusionOk="0">
                <a:moveTo>
                  <a:pt x="420" y="1"/>
                </a:moveTo>
                <a:cubicBezTo>
                  <a:pt x="188" y="1"/>
                  <a:pt x="1" y="188"/>
                  <a:pt x="1" y="428"/>
                </a:cubicBezTo>
                <a:cubicBezTo>
                  <a:pt x="1" y="660"/>
                  <a:pt x="188" y="848"/>
                  <a:pt x="420" y="848"/>
                </a:cubicBezTo>
                <a:lnTo>
                  <a:pt x="12888" y="848"/>
                </a:lnTo>
                <a:cubicBezTo>
                  <a:pt x="13120" y="848"/>
                  <a:pt x="13308" y="660"/>
                  <a:pt x="13308" y="428"/>
                </a:cubicBezTo>
                <a:cubicBezTo>
                  <a:pt x="13308" y="188"/>
                  <a:pt x="13120" y="1"/>
                  <a:pt x="1288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15"/>
          <p:cNvSpPr/>
          <p:nvPr/>
        </p:nvSpPr>
        <p:spPr>
          <a:xfrm>
            <a:off x="5642050" y="4765876"/>
            <a:ext cx="599981" cy="590951"/>
          </a:xfrm>
          <a:custGeom>
            <a:avLst/>
            <a:gdLst/>
            <a:ahLst/>
            <a:cxnLst/>
            <a:rect l="l" t="t" r="r" b="b"/>
            <a:pathLst>
              <a:path w="8970" h="8835" extrusionOk="0">
                <a:moveTo>
                  <a:pt x="4429" y="2960"/>
                </a:moveTo>
                <a:cubicBezTo>
                  <a:pt x="5171" y="2960"/>
                  <a:pt x="5778" y="3552"/>
                  <a:pt x="5778" y="4286"/>
                </a:cubicBezTo>
                <a:cubicBezTo>
                  <a:pt x="5778" y="5013"/>
                  <a:pt x="5171" y="5605"/>
                  <a:pt x="4429" y="5605"/>
                </a:cubicBezTo>
                <a:cubicBezTo>
                  <a:pt x="3687" y="5605"/>
                  <a:pt x="3088" y="5013"/>
                  <a:pt x="3088" y="4286"/>
                </a:cubicBezTo>
                <a:cubicBezTo>
                  <a:pt x="3088" y="3552"/>
                  <a:pt x="3687" y="2960"/>
                  <a:pt x="4429" y="2960"/>
                </a:cubicBezTo>
                <a:close/>
                <a:moveTo>
                  <a:pt x="4429" y="2555"/>
                </a:moveTo>
                <a:cubicBezTo>
                  <a:pt x="3470" y="2555"/>
                  <a:pt x="2683" y="3334"/>
                  <a:pt x="2683" y="4286"/>
                </a:cubicBezTo>
                <a:cubicBezTo>
                  <a:pt x="2683" y="5238"/>
                  <a:pt x="3470" y="6009"/>
                  <a:pt x="4429" y="6009"/>
                </a:cubicBezTo>
                <a:cubicBezTo>
                  <a:pt x="5396" y="6009"/>
                  <a:pt x="6182" y="5238"/>
                  <a:pt x="6182" y="4286"/>
                </a:cubicBezTo>
                <a:cubicBezTo>
                  <a:pt x="6182" y="3334"/>
                  <a:pt x="5396" y="2555"/>
                  <a:pt x="4429" y="2555"/>
                </a:cubicBezTo>
                <a:close/>
                <a:moveTo>
                  <a:pt x="4961" y="405"/>
                </a:moveTo>
                <a:cubicBezTo>
                  <a:pt x="5058" y="405"/>
                  <a:pt x="5148" y="480"/>
                  <a:pt x="5156" y="577"/>
                </a:cubicBezTo>
                <a:lnTo>
                  <a:pt x="5216" y="1094"/>
                </a:lnTo>
                <a:cubicBezTo>
                  <a:pt x="5231" y="1177"/>
                  <a:pt x="5283" y="1244"/>
                  <a:pt x="5366" y="1266"/>
                </a:cubicBezTo>
                <a:cubicBezTo>
                  <a:pt x="5650" y="1341"/>
                  <a:pt x="5920" y="1454"/>
                  <a:pt x="6167" y="1596"/>
                </a:cubicBezTo>
                <a:cubicBezTo>
                  <a:pt x="6202" y="1613"/>
                  <a:pt x="6239" y="1623"/>
                  <a:pt x="6275" y="1623"/>
                </a:cubicBezTo>
                <a:cubicBezTo>
                  <a:pt x="6318" y="1623"/>
                  <a:pt x="6360" y="1610"/>
                  <a:pt x="6392" y="1581"/>
                </a:cubicBezTo>
                <a:lnTo>
                  <a:pt x="6804" y="1259"/>
                </a:lnTo>
                <a:cubicBezTo>
                  <a:pt x="6838" y="1232"/>
                  <a:pt x="6880" y="1218"/>
                  <a:pt x="6922" y="1218"/>
                </a:cubicBezTo>
                <a:cubicBezTo>
                  <a:pt x="6972" y="1218"/>
                  <a:pt x="7022" y="1237"/>
                  <a:pt x="7059" y="1274"/>
                </a:cubicBezTo>
                <a:lnTo>
                  <a:pt x="7711" y="1918"/>
                </a:lnTo>
                <a:cubicBezTo>
                  <a:pt x="7778" y="1978"/>
                  <a:pt x="7786" y="2083"/>
                  <a:pt x="7726" y="2158"/>
                </a:cubicBezTo>
                <a:lnTo>
                  <a:pt x="7389" y="2570"/>
                </a:lnTo>
                <a:cubicBezTo>
                  <a:pt x="7344" y="2638"/>
                  <a:pt x="7336" y="2728"/>
                  <a:pt x="7374" y="2802"/>
                </a:cubicBezTo>
                <a:cubicBezTo>
                  <a:pt x="7509" y="3042"/>
                  <a:pt x="7613" y="3290"/>
                  <a:pt x="7681" y="3552"/>
                </a:cubicBezTo>
                <a:cubicBezTo>
                  <a:pt x="7703" y="3627"/>
                  <a:pt x="7771" y="3687"/>
                  <a:pt x="7853" y="3694"/>
                </a:cubicBezTo>
                <a:lnTo>
                  <a:pt x="8393" y="3762"/>
                </a:lnTo>
                <a:cubicBezTo>
                  <a:pt x="8498" y="3769"/>
                  <a:pt x="8565" y="3851"/>
                  <a:pt x="8565" y="3949"/>
                </a:cubicBezTo>
                <a:lnTo>
                  <a:pt x="8565" y="4848"/>
                </a:lnTo>
                <a:cubicBezTo>
                  <a:pt x="8565" y="4945"/>
                  <a:pt x="8498" y="5020"/>
                  <a:pt x="8393" y="5035"/>
                </a:cubicBezTo>
                <a:lnTo>
                  <a:pt x="7846" y="5095"/>
                </a:lnTo>
                <a:cubicBezTo>
                  <a:pt x="7763" y="5103"/>
                  <a:pt x="7696" y="5163"/>
                  <a:pt x="7673" y="5245"/>
                </a:cubicBezTo>
                <a:cubicBezTo>
                  <a:pt x="7606" y="5507"/>
                  <a:pt x="7494" y="5755"/>
                  <a:pt x="7351" y="6002"/>
                </a:cubicBezTo>
                <a:cubicBezTo>
                  <a:pt x="7314" y="6069"/>
                  <a:pt x="7321" y="6167"/>
                  <a:pt x="7374" y="6227"/>
                </a:cubicBezTo>
                <a:lnTo>
                  <a:pt x="7726" y="6669"/>
                </a:lnTo>
                <a:cubicBezTo>
                  <a:pt x="7786" y="6744"/>
                  <a:pt x="7778" y="6856"/>
                  <a:pt x="7711" y="6923"/>
                </a:cubicBezTo>
                <a:lnTo>
                  <a:pt x="7059" y="7560"/>
                </a:lnTo>
                <a:cubicBezTo>
                  <a:pt x="7022" y="7597"/>
                  <a:pt x="6972" y="7616"/>
                  <a:pt x="6922" y="7616"/>
                </a:cubicBezTo>
                <a:cubicBezTo>
                  <a:pt x="6880" y="7616"/>
                  <a:pt x="6838" y="7603"/>
                  <a:pt x="6804" y="7575"/>
                </a:cubicBezTo>
                <a:lnTo>
                  <a:pt x="6347" y="7216"/>
                </a:lnTo>
                <a:cubicBezTo>
                  <a:pt x="6309" y="7190"/>
                  <a:pt x="6263" y="7177"/>
                  <a:pt x="6219" y="7177"/>
                </a:cubicBezTo>
                <a:cubicBezTo>
                  <a:pt x="6185" y="7177"/>
                  <a:pt x="6151" y="7185"/>
                  <a:pt x="6122" y="7201"/>
                </a:cubicBezTo>
                <a:cubicBezTo>
                  <a:pt x="5875" y="7336"/>
                  <a:pt x="5613" y="7440"/>
                  <a:pt x="5336" y="7508"/>
                </a:cubicBezTo>
                <a:cubicBezTo>
                  <a:pt x="5253" y="7530"/>
                  <a:pt x="5193" y="7598"/>
                  <a:pt x="5186" y="7680"/>
                </a:cubicBezTo>
                <a:lnTo>
                  <a:pt x="5118" y="8265"/>
                </a:lnTo>
                <a:cubicBezTo>
                  <a:pt x="5111" y="8355"/>
                  <a:pt x="5028" y="8430"/>
                  <a:pt x="4924" y="8430"/>
                </a:cubicBezTo>
                <a:lnTo>
                  <a:pt x="4009" y="8430"/>
                </a:lnTo>
                <a:cubicBezTo>
                  <a:pt x="3912" y="8430"/>
                  <a:pt x="3822" y="8355"/>
                  <a:pt x="3815" y="8257"/>
                </a:cubicBezTo>
                <a:lnTo>
                  <a:pt x="3747" y="7665"/>
                </a:lnTo>
                <a:cubicBezTo>
                  <a:pt x="3732" y="7583"/>
                  <a:pt x="3680" y="7515"/>
                  <a:pt x="3597" y="7493"/>
                </a:cubicBezTo>
                <a:cubicBezTo>
                  <a:pt x="3343" y="7418"/>
                  <a:pt x="3095" y="7313"/>
                  <a:pt x="2863" y="7186"/>
                </a:cubicBezTo>
                <a:cubicBezTo>
                  <a:pt x="2833" y="7171"/>
                  <a:pt x="2803" y="7163"/>
                  <a:pt x="2766" y="7163"/>
                </a:cubicBezTo>
                <a:cubicBezTo>
                  <a:pt x="2721" y="7163"/>
                  <a:pt x="2676" y="7178"/>
                  <a:pt x="2638" y="7201"/>
                </a:cubicBezTo>
                <a:lnTo>
                  <a:pt x="2166" y="7575"/>
                </a:lnTo>
                <a:cubicBezTo>
                  <a:pt x="2132" y="7603"/>
                  <a:pt x="2090" y="7616"/>
                  <a:pt x="2048" y="7616"/>
                </a:cubicBezTo>
                <a:cubicBezTo>
                  <a:pt x="1998" y="7616"/>
                  <a:pt x="1948" y="7597"/>
                  <a:pt x="1911" y="7560"/>
                </a:cubicBezTo>
                <a:lnTo>
                  <a:pt x="1260" y="6916"/>
                </a:lnTo>
                <a:cubicBezTo>
                  <a:pt x="1192" y="6849"/>
                  <a:pt x="1185" y="6744"/>
                  <a:pt x="1245" y="6676"/>
                </a:cubicBezTo>
                <a:lnTo>
                  <a:pt x="1619" y="6204"/>
                </a:lnTo>
                <a:cubicBezTo>
                  <a:pt x="1672" y="6137"/>
                  <a:pt x="1679" y="6047"/>
                  <a:pt x="1642" y="5979"/>
                </a:cubicBezTo>
                <a:cubicBezTo>
                  <a:pt x="1514" y="5762"/>
                  <a:pt x="1417" y="5530"/>
                  <a:pt x="1342" y="5283"/>
                </a:cubicBezTo>
                <a:cubicBezTo>
                  <a:pt x="1320" y="5208"/>
                  <a:pt x="1252" y="5148"/>
                  <a:pt x="1170" y="5140"/>
                </a:cubicBezTo>
                <a:lnTo>
                  <a:pt x="578" y="5073"/>
                </a:lnTo>
                <a:cubicBezTo>
                  <a:pt x="473" y="5058"/>
                  <a:pt x="405" y="4983"/>
                  <a:pt x="405" y="4885"/>
                </a:cubicBezTo>
                <a:lnTo>
                  <a:pt x="405" y="3986"/>
                </a:lnTo>
                <a:cubicBezTo>
                  <a:pt x="405" y="3889"/>
                  <a:pt x="473" y="3807"/>
                  <a:pt x="570" y="3799"/>
                </a:cubicBezTo>
                <a:lnTo>
                  <a:pt x="1140" y="3732"/>
                </a:lnTo>
                <a:cubicBezTo>
                  <a:pt x="1222" y="3724"/>
                  <a:pt x="1297" y="3664"/>
                  <a:pt x="1312" y="3582"/>
                </a:cubicBezTo>
                <a:cubicBezTo>
                  <a:pt x="1379" y="3319"/>
                  <a:pt x="1484" y="3065"/>
                  <a:pt x="1619" y="2825"/>
                </a:cubicBezTo>
                <a:cubicBezTo>
                  <a:pt x="1657" y="2758"/>
                  <a:pt x="1649" y="2668"/>
                  <a:pt x="1597" y="2600"/>
                </a:cubicBezTo>
                <a:lnTo>
                  <a:pt x="1245" y="2158"/>
                </a:lnTo>
                <a:cubicBezTo>
                  <a:pt x="1185" y="2091"/>
                  <a:pt x="1192" y="1978"/>
                  <a:pt x="1260" y="1911"/>
                </a:cubicBezTo>
                <a:lnTo>
                  <a:pt x="1911" y="1274"/>
                </a:lnTo>
                <a:cubicBezTo>
                  <a:pt x="1948" y="1237"/>
                  <a:pt x="1998" y="1218"/>
                  <a:pt x="2048" y="1218"/>
                </a:cubicBezTo>
                <a:cubicBezTo>
                  <a:pt x="2090" y="1218"/>
                  <a:pt x="2132" y="1232"/>
                  <a:pt x="2166" y="1259"/>
                </a:cubicBezTo>
                <a:lnTo>
                  <a:pt x="2593" y="1589"/>
                </a:lnTo>
                <a:cubicBezTo>
                  <a:pt x="2631" y="1618"/>
                  <a:pt x="2675" y="1633"/>
                  <a:pt x="2719" y="1633"/>
                </a:cubicBezTo>
                <a:cubicBezTo>
                  <a:pt x="2754" y="1633"/>
                  <a:pt x="2788" y="1624"/>
                  <a:pt x="2818" y="1604"/>
                </a:cubicBezTo>
                <a:cubicBezTo>
                  <a:pt x="3073" y="1454"/>
                  <a:pt x="3350" y="1341"/>
                  <a:pt x="3642" y="1266"/>
                </a:cubicBezTo>
                <a:cubicBezTo>
                  <a:pt x="3725" y="1244"/>
                  <a:pt x="3777" y="1177"/>
                  <a:pt x="3792" y="1094"/>
                </a:cubicBezTo>
                <a:lnTo>
                  <a:pt x="3852" y="577"/>
                </a:lnTo>
                <a:cubicBezTo>
                  <a:pt x="3860" y="480"/>
                  <a:pt x="3949" y="405"/>
                  <a:pt x="4047" y="405"/>
                </a:cubicBezTo>
                <a:close/>
                <a:moveTo>
                  <a:pt x="4047" y="0"/>
                </a:moveTo>
                <a:cubicBezTo>
                  <a:pt x="3740" y="0"/>
                  <a:pt x="3485" y="225"/>
                  <a:pt x="3447" y="525"/>
                </a:cubicBezTo>
                <a:lnTo>
                  <a:pt x="3402" y="914"/>
                </a:lnTo>
                <a:cubicBezTo>
                  <a:pt x="3170" y="982"/>
                  <a:pt x="2945" y="1079"/>
                  <a:pt x="2736" y="1192"/>
                </a:cubicBezTo>
                <a:lnTo>
                  <a:pt x="2413" y="944"/>
                </a:lnTo>
                <a:cubicBezTo>
                  <a:pt x="2306" y="858"/>
                  <a:pt x="2177" y="816"/>
                  <a:pt x="2047" y="816"/>
                </a:cubicBezTo>
                <a:cubicBezTo>
                  <a:pt x="1895" y="816"/>
                  <a:pt x="1744" y="873"/>
                  <a:pt x="1627" y="982"/>
                </a:cubicBezTo>
                <a:lnTo>
                  <a:pt x="975" y="1626"/>
                </a:lnTo>
                <a:cubicBezTo>
                  <a:pt x="758" y="1836"/>
                  <a:pt x="743" y="2181"/>
                  <a:pt x="930" y="2413"/>
                </a:cubicBezTo>
                <a:lnTo>
                  <a:pt x="1200" y="2750"/>
                </a:lnTo>
                <a:cubicBezTo>
                  <a:pt x="1102" y="2945"/>
                  <a:pt x="1020" y="3140"/>
                  <a:pt x="960" y="3349"/>
                </a:cubicBezTo>
                <a:lnTo>
                  <a:pt x="525" y="3394"/>
                </a:lnTo>
                <a:cubicBezTo>
                  <a:pt x="226" y="3432"/>
                  <a:pt x="1" y="3679"/>
                  <a:pt x="1" y="3986"/>
                </a:cubicBezTo>
                <a:lnTo>
                  <a:pt x="1" y="4885"/>
                </a:lnTo>
                <a:cubicBezTo>
                  <a:pt x="1" y="5185"/>
                  <a:pt x="226" y="5440"/>
                  <a:pt x="525" y="5477"/>
                </a:cubicBezTo>
                <a:lnTo>
                  <a:pt x="997" y="5530"/>
                </a:lnTo>
                <a:cubicBezTo>
                  <a:pt x="1057" y="5710"/>
                  <a:pt x="1132" y="5889"/>
                  <a:pt x="1222" y="6054"/>
                </a:cubicBezTo>
                <a:lnTo>
                  <a:pt x="930" y="6421"/>
                </a:lnTo>
                <a:cubicBezTo>
                  <a:pt x="743" y="6654"/>
                  <a:pt x="758" y="6991"/>
                  <a:pt x="975" y="7201"/>
                </a:cubicBezTo>
                <a:lnTo>
                  <a:pt x="1627" y="7845"/>
                </a:lnTo>
                <a:cubicBezTo>
                  <a:pt x="1740" y="7959"/>
                  <a:pt x="1894" y="8018"/>
                  <a:pt x="2048" y="8018"/>
                </a:cubicBezTo>
                <a:cubicBezTo>
                  <a:pt x="2177" y="8018"/>
                  <a:pt x="2307" y="7976"/>
                  <a:pt x="2413" y="7890"/>
                </a:cubicBezTo>
                <a:lnTo>
                  <a:pt x="2788" y="7605"/>
                </a:lnTo>
                <a:cubicBezTo>
                  <a:pt x="2968" y="7695"/>
                  <a:pt x="3163" y="7778"/>
                  <a:pt x="3358" y="7838"/>
                </a:cubicBezTo>
                <a:lnTo>
                  <a:pt x="3410" y="8310"/>
                </a:lnTo>
                <a:cubicBezTo>
                  <a:pt x="3447" y="8609"/>
                  <a:pt x="3702" y="8834"/>
                  <a:pt x="4009" y="8834"/>
                </a:cubicBezTo>
                <a:lnTo>
                  <a:pt x="4924" y="8834"/>
                </a:lnTo>
                <a:cubicBezTo>
                  <a:pt x="5231" y="8834"/>
                  <a:pt x="5485" y="8609"/>
                  <a:pt x="5523" y="8310"/>
                </a:cubicBezTo>
                <a:lnTo>
                  <a:pt x="5575" y="7868"/>
                </a:lnTo>
                <a:cubicBezTo>
                  <a:pt x="5785" y="7800"/>
                  <a:pt x="5995" y="7718"/>
                  <a:pt x="6197" y="7613"/>
                </a:cubicBezTo>
                <a:lnTo>
                  <a:pt x="6557" y="7890"/>
                </a:lnTo>
                <a:cubicBezTo>
                  <a:pt x="6664" y="7977"/>
                  <a:pt x="6794" y="8018"/>
                  <a:pt x="6924" y="8018"/>
                </a:cubicBezTo>
                <a:cubicBezTo>
                  <a:pt x="7075" y="8018"/>
                  <a:pt x="7227" y="7962"/>
                  <a:pt x="7344" y="7853"/>
                </a:cubicBezTo>
                <a:lnTo>
                  <a:pt x="7996" y="7208"/>
                </a:lnTo>
                <a:cubicBezTo>
                  <a:pt x="8213" y="6998"/>
                  <a:pt x="8228" y="6654"/>
                  <a:pt x="8040" y="6421"/>
                </a:cubicBezTo>
                <a:lnTo>
                  <a:pt x="7771" y="6084"/>
                </a:lnTo>
                <a:cubicBezTo>
                  <a:pt x="7876" y="5889"/>
                  <a:pt x="7958" y="5687"/>
                  <a:pt x="8026" y="5485"/>
                </a:cubicBezTo>
                <a:lnTo>
                  <a:pt x="8445" y="5432"/>
                </a:lnTo>
                <a:cubicBezTo>
                  <a:pt x="8745" y="5402"/>
                  <a:pt x="8970" y="5148"/>
                  <a:pt x="8970" y="4848"/>
                </a:cubicBezTo>
                <a:lnTo>
                  <a:pt x="8970" y="3949"/>
                </a:lnTo>
                <a:cubicBezTo>
                  <a:pt x="8970" y="3649"/>
                  <a:pt x="8745" y="3394"/>
                  <a:pt x="8445" y="3357"/>
                </a:cubicBezTo>
                <a:lnTo>
                  <a:pt x="8033" y="3312"/>
                </a:lnTo>
                <a:cubicBezTo>
                  <a:pt x="7973" y="3110"/>
                  <a:pt x="7891" y="2915"/>
                  <a:pt x="7793" y="2720"/>
                </a:cubicBezTo>
                <a:lnTo>
                  <a:pt x="8040" y="2413"/>
                </a:lnTo>
                <a:cubicBezTo>
                  <a:pt x="8228" y="2173"/>
                  <a:pt x="8213" y="1843"/>
                  <a:pt x="7996" y="1626"/>
                </a:cubicBezTo>
                <a:lnTo>
                  <a:pt x="7344" y="989"/>
                </a:lnTo>
                <a:cubicBezTo>
                  <a:pt x="7230" y="875"/>
                  <a:pt x="7076" y="817"/>
                  <a:pt x="6923" y="817"/>
                </a:cubicBezTo>
                <a:cubicBezTo>
                  <a:pt x="6793" y="817"/>
                  <a:pt x="6663" y="859"/>
                  <a:pt x="6557" y="944"/>
                </a:cubicBezTo>
                <a:lnTo>
                  <a:pt x="6250" y="1177"/>
                </a:lnTo>
                <a:cubicBezTo>
                  <a:pt x="6047" y="1072"/>
                  <a:pt x="5830" y="982"/>
                  <a:pt x="5605" y="914"/>
                </a:cubicBezTo>
                <a:lnTo>
                  <a:pt x="5560" y="525"/>
                </a:lnTo>
                <a:cubicBezTo>
                  <a:pt x="5523" y="225"/>
                  <a:pt x="5268" y="0"/>
                  <a:pt x="496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15"/>
          <p:cNvSpPr/>
          <p:nvPr/>
        </p:nvSpPr>
        <p:spPr>
          <a:xfrm>
            <a:off x="8024275" y="4678413"/>
            <a:ext cx="1119713" cy="336867"/>
          </a:xfrm>
          <a:custGeom>
            <a:avLst/>
            <a:gdLst/>
            <a:ahLst/>
            <a:cxnLst/>
            <a:rect l="l" t="t" r="r" b="b"/>
            <a:pathLst>
              <a:path w="24210" h="7284" extrusionOk="0">
                <a:moveTo>
                  <a:pt x="1" y="0"/>
                </a:moveTo>
                <a:lnTo>
                  <a:pt x="1" y="277"/>
                </a:lnTo>
                <a:lnTo>
                  <a:pt x="2241" y="277"/>
                </a:lnTo>
                <a:cubicBezTo>
                  <a:pt x="2496" y="277"/>
                  <a:pt x="2728" y="375"/>
                  <a:pt x="2900" y="555"/>
                </a:cubicBezTo>
                <a:lnTo>
                  <a:pt x="4317" y="1971"/>
                </a:lnTo>
                <a:cubicBezTo>
                  <a:pt x="4549" y="2196"/>
                  <a:pt x="4849" y="2323"/>
                  <a:pt x="5178" y="2323"/>
                </a:cubicBezTo>
                <a:lnTo>
                  <a:pt x="11757" y="2323"/>
                </a:lnTo>
                <a:cubicBezTo>
                  <a:pt x="12012" y="2323"/>
                  <a:pt x="12244" y="2420"/>
                  <a:pt x="12416" y="2593"/>
                </a:cubicBezTo>
                <a:lnTo>
                  <a:pt x="16755" y="6931"/>
                </a:lnTo>
                <a:cubicBezTo>
                  <a:pt x="16979" y="7156"/>
                  <a:pt x="17287" y="7283"/>
                  <a:pt x="17609" y="7283"/>
                </a:cubicBezTo>
                <a:lnTo>
                  <a:pt x="20089" y="7283"/>
                </a:lnTo>
                <a:cubicBezTo>
                  <a:pt x="20763" y="7283"/>
                  <a:pt x="21303" y="6744"/>
                  <a:pt x="21303" y="6077"/>
                </a:cubicBezTo>
                <a:lnTo>
                  <a:pt x="21303" y="4698"/>
                </a:lnTo>
                <a:cubicBezTo>
                  <a:pt x="21303" y="4451"/>
                  <a:pt x="21400" y="4219"/>
                  <a:pt x="21572" y="4039"/>
                </a:cubicBezTo>
                <a:lnTo>
                  <a:pt x="24210" y="1409"/>
                </a:lnTo>
                <a:lnTo>
                  <a:pt x="24015" y="1207"/>
                </a:lnTo>
                <a:lnTo>
                  <a:pt x="21378" y="3844"/>
                </a:lnTo>
                <a:cubicBezTo>
                  <a:pt x="21153" y="4069"/>
                  <a:pt x="21025" y="4376"/>
                  <a:pt x="21025" y="4698"/>
                </a:cubicBezTo>
                <a:lnTo>
                  <a:pt x="21025" y="6077"/>
                </a:lnTo>
                <a:cubicBezTo>
                  <a:pt x="21025" y="6586"/>
                  <a:pt x="20606" y="7006"/>
                  <a:pt x="20089" y="7006"/>
                </a:cubicBezTo>
                <a:lnTo>
                  <a:pt x="17609" y="7006"/>
                </a:lnTo>
                <a:cubicBezTo>
                  <a:pt x="17361" y="7006"/>
                  <a:pt x="17129" y="6909"/>
                  <a:pt x="16949" y="6736"/>
                </a:cubicBezTo>
                <a:lnTo>
                  <a:pt x="12619" y="2398"/>
                </a:lnTo>
                <a:cubicBezTo>
                  <a:pt x="12386" y="2173"/>
                  <a:pt x="12079" y="2046"/>
                  <a:pt x="11757" y="2046"/>
                </a:cubicBezTo>
                <a:lnTo>
                  <a:pt x="5178" y="2046"/>
                </a:lnTo>
                <a:cubicBezTo>
                  <a:pt x="4924" y="2046"/>
                  <a:pt x="4691" y="1948"/>
                  <a:pt x="4519" y="1768"/>
                </a:cubicBezTo>
                <a:lnTo>
                  <a:pt x="3103" y="352"/>
                </a:lnTo>
                <a:cubicBezTo>
                  <a:pt x="2870" y="128"/>
                  <a:pt x="2571" y="0"/>
                  <a:pt x="224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15"/>
          <p:cNvSpPr/>
          <p:nvPr/>
        </p:nvSpPr>
        <p:spPr>
          <a:xfrm>
            <a:off x="8672550" y="1764401"/>
            <a:ext cx="599981" cy="590951"/>
          </a:xfrm>
          <a:custGeom>
            <a:avLst/>
            <a:gdLst/>
            <a:ahLst/>
            <a:cxnLst/>
            <a:rect l="l" t="t" r="r" b="b"/>
            <a:pathLst>
              <a:path w="8970" h="8835" extrusionOk="0">
                <a:moveTo>
                  <a:pt x="4429" y="2960"/>
                </a:moveTo>
                <a:cubicBezTo>
                  <a:pt x="5171" y="2960"/>
                  <a:pt x="5778" y="3552"/>
                  <a:pt x="5778" y="4286"/>
                </a:cubicBezTo>
                <a:cubicBezTo>
                  <a:pt x="5778" y="5013"/>
                  <a:pt x="5171" y="5605"/>
                  <a:pt x="4429" y="5605"/>
                </a:cubicBezTo>
                <a:cubicBezTo>
                  <a:pt x="3687" y="5605"/>
                  <a:pt x="3088" y="5013"/>
                  <a:pt x="3088" y="4286"/>
                </a:cubicBezTo>
                <a:cubicBezTo>
                  <a:pt x="3088" y="3552"/>
                  <a:pt x="3687" y="2960"/>
                  <a:pt x="4429" y="2960"/>
                </a:cubicBezTo>
                <a:close/>
                <a:moveTo>
                  <a:pt x="4429" y="2555"/>
                </a:moveTo>
                <a:cubicBezTo>
                  <a:pt x="3470" y="2555"/>
                  <a:pt x="2683" y="3334"/>
                  <a:pt x="2683" y="4286"/>
                </a:cubicBezTo>
                <a:cubicBezTo>
                  <a:pt x="2683" y="5238"/>
                  <a:pt x="3470" y="6009"/>
                  <a:pt x="4429" y="6009"/>
                </a:cubicBezTo>
                <a:cubicBezTo>
                  <a:pt x="5396" y="6009"/>
                  <a:pt x="6182" y="5238"/>
                  <a:pt x="6182" y="4286"/>
                </a:cubicBezTo>
                <a:cubicBezTo>
                  <a:pt x="6182" y="3334"/>
                  <a:pt x="5396" y="2555"/>
                  <a:pt x="4429" y="2555"/>
                </a:cubicBezTo>
                <a:close/>
                <a:moveTo>
                  <a:pt x="4961" y="405"/>
                </a:moveTo>
                <a:cubicBezTo>
                  <a:pt x="5058" y="405"/>
                  <a:pt x="5148" y="480"/>
                  <a:pt x="5156" y="577"/>
                </a:cubicBezTo>
                <a:lnTo>
                  <a:pt x="5216" y="1094"/>
                </a:lnTo>
                <a:cubicBezTo>
                  <a:pt x="5231" y="1177"/>
                  <a:pt x="5283" y="1244"/>
                  <a:pt x="5366" y="1266"/>
                </a:cubicBezTo>
                <a:cubicBezTo>
                  <a:pt x="5650" y="1341"/>
                  <a:pt x="5920" y="1454"/>
                  <a:pt x="6167" y="1596"/>
                </a:cubicBezTo>
                <a:cubicBezTo>
                  <a:pt x="6202" y="1613"/>
                  <a:pt x="6239" y="1623"/>
                  <a:pt x="6275" y="1623"/>
                </a:cubicBezTo>
                <a:cubicBezTo>
                  <a:pt x="6318" y="1623"/>
                  <a:pt x="6360" y="1610"/>
                  <a:pt x="6392" y="1581"/>
                </a:cubicBezTo>
                <a:lnTo>
                  <a:pt x="6804" y="1259"/>
                </a:lnTo>
                <a:cubicBezTo>
                  <a:pt x="6838" y="1232"/>
                  <a:pt x="6880" y="1218"/>
                  <a:pt x="6922" y="1218"/>
                </a:cubicBezTo>
                <a:cubicBezTo>
                  <a:pt x="6972" y="1218"/>
                  <a:pt x="7022" y="1237"/>
                  <a:pt x="7059" y="1274"/>
                </a:cubicBezTo>
                <a:lnTo>
                  <a:pt x="7711" y="1918"/>
                </a:lnTo>
                <a:cubicBezTo>
                  <a:pt x="7778" y="1978"/>
                  <a:pt x="7786" y="2083"/>
                  <a:pt x="7726" y="2158"/>
                </a:cubicBezTo>
                <a:lnTo>
                  <a:pt x="7389" y="2570"/>
                </a:lnTo>
                <a:cubicBezTo>
                  <a:pt x="7344" y="2638"/>
                  <a:pt x="7336" y="2728"/>
                  <a:pt x="7374" y="2802"/>
                </a:cubicBezTo>
                <a:cubicBezTo>
                  <a:pt x="7509" y="3042"/>
                  <a:pt x="7613" y="3290"/>
                  <a:pt x="7681" y="3552"/>
                </a:cubicBezTo>
                <a:cubicBezTo>
                  <a:pt x="7703" y="3627"/>
                  <a:pt x="7771" y="3687"/>
                  <a:pt x="7853" y="3694"/>
                </a:cubicBezTo>
                <a:lnTo>
                  <a:pt x="8393" y="3762"/>
                </a:lnTo>
                <a:cubicBezTo>
                  <a:pt x="8498" y="3769"/>
                  <a:pt x="8565" y="3851"/>
                  <a:pt x="8565" y="3949"/>
                </a:cubicBezTo>
                <a:lnTo>
                  <a:pt x="8565" y="4848"/>
                </a:lnTo>
                <a:cubicBezTo>
                  <a:pt x="8565" y="4945"/>
                  <a:pt x="8498" y="5020"/>
                  <a:pt x="8393" y="5035"/>
                </a:cubicBezTo>
                <a:lnTo>
                  <a:pt x="7846" y="5095"/>
                </a:lnTo>
                <a:cubicBezTo>
                  <a:pt x="7763" y="5103"/>
                  <a:pt x="7696" y="5163"/>
                  <a:pt x="7673" y="5245"/>
                </a:cubicBezTo>
                <a:cubicBezTo>
                  <a:pt x="7606" y="5507"/>
                  <a:pt x="7494" y="5755"/>
                  <a:pt x="7351" y="6002"/>
                </a:cubicBezTo>
                <a:cubicBezTo>
                  <a:pt x="7314" y="6069"/>
                  <a:pt x="7321" y="6167"/>
                  <a:pt x="7374" y="6227"/>
                </a:cubicBezTo>
                <a:lnTo>
                  <a:pt x="7726" y="6669"/>
                </a:lnTo>
                <a:cubicBezTo>
                  <a:pt x="7786" y="6744"/>
                  <a:pt x="7778" y="6856"/>
                  <a:pt x="7711" y="6923"/>
                </a:cubicBezTo>
                <a:lnTo>
                  <a:pt x="7059" y="7560"/>
                </a:lnTo>
                <a:cubicBezTo>
                  <a:pt x="7022" y="7597"/>
                  <a:pt x="6972" y="7616"/>
                  <a:pt x="6922" y="7616"/>
                </a:cubicBezTo>
                <a:cubicBezTo>
                  <a:pt x="6880" y="7616"/>
                  <a:pt x="6838" y="7603"/>
                  <a:pt x="6804" y="7575"/>
                </a:cubicBezTo>
                <a:lnTo>
                  <a:pt x="6347" y="7216"/>
                </a:lnTo>
                <a:cubicBezTo>
                  <a:pt x="6309" y="7190"/>
                  <a:pt x="6263" y="7177"/>
                  <a:pt x="6219" y="7177"/>
                </a:cubicBezTo>
                <a:cubicBezTo>
                  <a:pt x="6185" y="7177"/>
                  <a:pt x="6151" y="7185"/>
                  <a:pt x="6122" y="7201"/>
                </a:cubicBezTo>
                <a:cubicBezTo>
                  <a:pt x="5875" y="7336"/>
                  <a:pt x="5613" y="7440"/>
                  <a:pt x="5336" y="7508"/>
                </a:cubicBezTo>
                <a:cubicBezTo>
                  <a:pt x="5253" y="7530"/>
                  <a:pt x="5193" y="7598"/>
                  <a:pt x="5186" y="7680"/>
                </a:cubicBezTo>
                <a:lnTo>
                  <a:pt x="5118" y="8265"/>
                </a:lnTo>
                <a:cubicBezTo>
                  <a:pt x="5111" y="8355"/>
                  <a:pt x="5028" y="8430"/>
                  <a:pt x="4924" y="8430"/>
                </a:cubicBezTo>
                <a:lnTo>
                  <a:pt x="4009" y="8430"/>
                </a:lnTo>
                <a:cubicBezTo>
                  <a:pt x="3912" y="8430"/>
                  <a:pt x="3822" y="8355"/>
                  <a:pt x="3815" y="8257"/>
                </a:cubicBezTo>
                <a:lnTo>
                  <a:pt x="3747" y="7665"/>
                </a:lnTo>
                <a:cubicBezTo>
                  <a:pt x="3732" y="7583"/>
                  <a:pt x="3680" y="7515"/>
                  <a:pt x="3597" y="7493"/>
                </a:cubicBezTo>
                <a:cubicBezTo>
                  <a:pt x="3343" y="7418"/>
                  <a:pt x="3095" y="7313"/>
                  <a:pt x="2863" y="7186"/>
                </a:cubicBezTo>
                <a:cubicBezTo>
                  <a:pt x="2833" y="7171"/>
                  <a:pt x="2803" y="7163"/>
                  <a:pt x="2766" y="7163"/>
                </a:cubicBezTo>
                <a:cubicBezTo>
                  <a:pt x="2721" y="7163"/>
                  <a:pt x="2676" y="7178"/>
                  <a:pt x="2638" y="7201"/>
                </a:cubicBezTo>
                <a:lnTo>
                  <a:pt x="2166" y="7575"/>
                </a:lnTo>
                <a:cubicBezTo>
                  <a:pt x="2132" y="7603"/>
                  <a:pt x="2090" y="7616"/>
                  <a:pt x="2048" y="7616"/>
                </a:cubicBezTo>
                <a:cubicBezTo>
                  <a:pt x="1998" y="7616"/>
                  <a:pt x="1948" y="7597"/>
                  <a:pt x="1911" y="7560"/>
                </a:cubicBezTo>
                <a:lnTo>
                  <a:pt x="1260" y="6916"/>
                </a:lnTo>
                <a:cubicBezTo>
                  <a:pt x="1192" y="6849"/>
                  <a:pt x="1185" y="6744"/>
                  <a:pt x="1245" y="6676"/>
                </a:cubicBezTo>
                <a:lnTo>
                  <a:pt x="1619" y="6204"/>
                </a:lnTo>
                <a:cubicBezTo>
                  <a:pt x="1672" y="6137"/>
                  <a:pt x="1679" y="6047"/>
                  <a:pt x="1642" y="5979"/>
                </a:cubicBezTo>
                <a:cubicBezTo>
                  <a:pt x="1514" y="5762"/>
                  <a:pt x="1417" y="5530"/>
                  <a:pt x="1342" y="5283"/>
                </a:cubicBezTo>
                <a:cubicBezTo>
                  <a:pt x="1320" y="5208"/>
                  <a:pt x="1252" y="5148"/>
                  <a:pt x="1170" y="5140"/>
                </a:cubicBezTo>
                <a:lnTo>
                  <a:pt x="578" y="5073"/>
                </a:lnTo>
                <a:cubicBezTo>
                  <a:pt x="473" y="5058"/>
                  <a:pt x="405" y="4983"/>
                  <a:pt x="405" y="4885"/>
                </a:cubicBezTo>
                <a:lnTo>
                  <a:pt x="405" y="3986"/>
                </a:lnTo>
                <a:cubicBezTo>
                  <a:pt x="405" y="3889"/>
                  <a:pt x="473" y="3807"/>
                  <a:pt x="570" y="3799"/>
                </a:cubicBezTo>
                <a:lnTo>
                  <a:pt x="1140" y="3732"/>
                </a:lnTo>
                <a:cubicBezTo>
                  <a:pt x="1222" y="3724"/>
                  <a:pt x="1297" y="3664"/>
                  <a:pt x="1312" y="3582"/>
                </a:cubicBezTo>
                <a:cubicBezTo>
                  <a:pt x="1379" y="3319"/>
                  <a:pt x="1484" y="3065"/>
                  <a:pt x="1619" y="2825"/>
                </a:cubicBezTo>
                <a:cubicBezTo>
                  <a:pt x="1657" y="2758"/>
                  <a:pt x="1649" y="2668"/>
                  <a:pt x="1597" y="2600"/>
                </a:cubicBezTo>
                <a:lnTo>
                  <a:pt x="1245" y="2158"/>
                </a:lnTo>
                <a:cubicBezTo>
                  <a:pt x="1185" y="2091"/>
                  <a:pt x="1192" y="1978"/>
                  <a:pt x="1260" y="1911"/>
                </a:cubicBezTo>
                <a:lnTo>
                  <a:pt x="1911" y="1274"/>
                </a:lnTo>
                <a:cubicBezTo>
                  <a:pt x="1948" y="1237"/>
                  <a:pt x="1998" y="1218"/>
                  <a:pt x="2048" y="1218"/>
                </a:cubicBezTo>
                <a:cubicBezTo>
                  <a:pt x="2090" y="1218"/>
                  <a:pt x="2132" y="1232"/>
                  <a:pt x="2166" y="1259"/>
                </a:cubicBezTo>
                <a:lnTo>
                  <a:pt x="2593" y="1589"/>
                </a:lnTo>
                <a:cubicBezTo>
                  <a:pt x="2631" y="1618"/>
                  <a:pt x="2675" y="1633"/>
                  <a:pt x="2719" y="1633"/>
                </a:cubicBezTo>
                <a:cubicBezTo>
                  <a:pt x="2754" y="1633"/>
                  <a:pt x="2788" y="1624"/>
                  <a:pt x="2818" y="1604"/>
                </a:cubicBezTo>
                <a:cubicBezTo>
                  <a:pt x="3073" y="1454"/>
                  <a:pt x="3350" y="1341"/>
                  <a:pt x="3642" y="1266"/>
                </a:cubicBezTo>
                <a:cubicBezTo>
                  <a:pt x="3725" y="1244"/>
                  <a:pt x="3777" y="1177"/>
                  <a:pt x="3792" y="1094"/>
                </a:cubicBezTo>
                <a:lnTo>
                  <a:pt x="3852" y="577"/>
                </a:lnTo>
                <a:cubicBezTo>
                  <a:pt x="3860" y="480"/>
                  <a:pt x="3949" y="405"/>
                  <a:pt x="4047" y="405"/>
                </a:cubicBezTo>
                <a:close/>
                <a:moveTo>
                  <a:pt x="4047" y="0"/>
                </a:moveTo>
                <a:cubicBezTo>
                  <a:pt x="3740" y="0"/>
                  <a:pt x="3485" y="225"/>
                  <a:pt x="3447" y="525"/>
                </a:cubicBezTo>
                <a:lnTo>
                  <a:pt x="3402" y="914"/>
                </a:lnTo>
                <a:cubicBezTo>
                  <a:pt x="3170" y="982"/>
                  <a:pt x="2945" y="1079"/>
                  <a:pt x="2736" y="1192"/>
                </a:cubicBezTo>
                <a:lnTo>
                  <a:pt x="2413" y="944"/>
                </a:lnTo>
                <a:cubicBezTo>
                  <a:pt x="2306" y="858"/>
                  <a:pt x="2177" y="816"/>
                  <a:pt x="2047" y="816"/>
                </a:cubicBezTo>
                <a:cubicBezTo>
                  <a:pt x="1895" y="816"/>
                  <a:pt x="1744" y="873"/>
                  <a:pt x="1627" y="982"/>
                </a:cubicBezTo>
                <a:lnTo>
                  <a:pt x="975" y="1626"/>
                </a:lnTo>
                <a:cubicBezTo>
                  <a:pt x="758" y="1836"/>
                  <a:pt x="743" y="2181"/>
                  <a:pt x="930" y="2413"/>
                </a:cubicBezTo>
                <a:lnTo>
                  <a:pt x="1200" y="2750"/>
                </a:lnTo>
                <a:cubicBezTo>
                  <a:pt x="1102" y="2945"/>
                  <a:pt x="1020" y="3140"/>
                  <a:pt x="960" y="3349"/>
                </a:cubicBezTo>
                <a:lnTo>
                  <a:pt x="525" y="3394"/>
                </a:lnTo>
                <a:cubicBezTo>
                  <a:pt x="226" y="3432"/>
                  <a:pt x="1" y="3679"/>
                  <a:pt x="1" y="3986"/>
                </a:cubicBezTo>
                <a:lnTo>
                  <a:pt x="1" y="4885"/>
                </a:lnTo>
                <a:cubicBezTo>
                  <a:pt x="1" y="5185"/>
                  <a:pt x="226" y="5440"/>
                  <a:pt x="525" y="5477"/>
                </a:cubicBezTo>
                <a:lnTo>
                  <a:pt x="997" y="5530"/>
                </a:lnTo>
                <a:cubicBezTo>
                  <a:pt x="1057" y="5710"/>
                  <a:pt x="1132" y="5889"/>
                  <a:pt x="1222" y="6054"/>
                </a:cubicBezTo>
                <a:lnTo>
                  <a:pt x="930" y="6421"/>
                </a:lnTo>
                <a:cubicBezTo>
                  <a:pt x="743" y="6654"/>
                  <a:pt x="758" y="6991"/>
                  <a:pt x="975" y="7201"/>
                </a:cubicBezTo>
                <a:lnTo>
                  <a:pt x="1627" y="7845"/>
                </a:lnTo>
                <a:cubicBezTo>
                  <a:pt x="1740" y="7959"/>
                  <a:pt x="1894" y="8018"/>
                  <a:pt x="2048" y="8018"/>
                </a:cubicBezTo>
                <a:cubicBezTo>
                  <a:pt x="2177" y="8018"/>
                  <a:pt x="2307" y="7976"/>
                  <a:pt x="2413" y="7890"/>
                </a:cubicBezTo>
                <a:lnTo>
                  <a:pt x="2788" y="7605"/>
                </a:lnTo>
                <a:cubicBezTo>
                  <a:pt x="2968" y="7695"/>
                  <a:pt x="3163" y="7778"/>
                  <a:pt x="3358" y="7838"/>
                </a:cubicBezTo>
                <a:lnTo>
                  <a:pt x="3410" y="8310"/>
                </a:lnTo>
                <a:cubicBezTo>
                  <a:pt x="3447" y="8609"/>
                  <a:pt x="3702" y="8834"/>
                  <a:pt x="4009" y="8834"/>
                </a:cubicBezTo>
                <a:lnTo>
                  <a:pt x="4924" y="8834"/>
                </a:lnTo>
                <a:cubicBezTo>
                  <a:pt x="5231" y="8834"/>
                  <a:pt x="5485" y="8609"/>
                  <a:pt x="5523" y="8310"/>
                </a:cubicBezTo>
                <a:lnTo>
                  <a:pt x="5575" y="7868"/>
                </a:lnTo>
                <a:cubicBezTo>
                  <a:pt x="5785" y="7800"/>
                  <a:pt x="5995" y="7718"/>
                  <a:pt x="6197" y="7613"/>
                </a:cubicBezTo>
                <a:lnTo>
                  <a:pt x="6557" y="7890"/>
                </a:lnTo>
                <a:cubicBezTo>
                  <a:pt x="6664" y="7977"/>
                  <a:pt x="6794" y="8018"/>
                  <a:pt x="6924" y="8018"/>
                </a:cubicBezTo>
                <a:cubicBezTo>
                  <a:pt x="7075" y="8018"/>
                  <a:pt x="7227" y="7962"/>
                  <a:pt x="7344" y="7853"/>
                </a:cubicBezTo>
                <a:lnTo>
                  <a:pt x="7996" y="7208"/>
                </a:lnTo>
                <a:cubicBezTo>
                  <a:pt x="8213" y="6998"/>
                  <a:pt x="8228" y="6654"/>
                  <a:pt x="8040" y="6421"/>
                </a:cubicBezTo>
                <a:lnTo>
                  <a:pt x="7771" y="6084"/>
                </a:lnTo>
                <a:cubicBezTo>
                  <a:pt x="7876" y="5889"/>
                  <a:pt x="7958" y="5687"/>
                  <a:pt x="8026" y="5485"/>
                </a:cubicBezTo>
                <a:lnTo>
                  <a:pt x="8445" y="5432"/>
                </a:lnTo>
                <a:cubicBezTo>
                  <a:pt x="8745" y="5402"/>
                  <a:pt x="8970" y="5148"/>
                  <a:pt x="8970" y="4848"/>
                </a:cubicBezTo>
                <a:lnTo>
                  <a:pt x="8970" y="3949"/>
                </a:lnTo>
                <a:cubicBezTo>
                  <a:pt x="8970" y="3649"/>
                  <a:pt x="8745" y="3394"/>
                  <a:pt x="8445" y="3357"/>
                </a:cubicBezTo>
                <a:lnTo>
                  <a:pt x="8033" y="3312"/>
                </a:lnTo>
                <a:cubicBezTo>
                  <a:pt x="7973" y="3110"/>
                  <a:pt x="7891" y="2915"/>
                  <a:pt x="7793" y="2720"/>
                </a:cubicBezTo>
                <a:lnTo>
                  <a:pt x="8040" y="2413"/>
                </a:lnTo>
                <a:cubicBezTo>
                  <a:pt x="8228" y="2173"/>
                  <a:pt x="8213" y="1843"/>
                  <a:pt x="7996" y="1626"/>
                </a:cubicBezTo>
                <a:lnTo>
                  <a:pt x="7344" y="989"/>
                </a:lnTo>
                <a:cubicBezTo>
                  <a:pt x="7230" y="875"/>
                  <a:pt x="7076" y="817"/>
                  <a:pt x="6923" y="817"/>
                </a:cubicBezTo>
                <a:cubicBezTo>
                  <a:pt x="6793" y="817"/>
                  <a:pt x="6663" y="859"/>
                  <a:pt x="6557" y="944"/>
                </a:cubicBezTo>
                <a:lnTo>
                  <a:pt x="6250" y="1177"/>
                </a:lnTo>
                <a:cubicBezTo>
                  <a:pt x="6047" y="1072"/>
                  <a:pt x="5830" y="982"/>
                  <a:pt x="5605" y="914"/>
                </a:cubicBezTo>
                <a:lnTo>
                  <a:pt x="5560" y="525"/>
                </a:lnTo>
                <a:cubicBezTo>
                  <a:pt x="5523" y="225"/>
                  <a:pt x="5268" y="0"/>
                  <a:pt x="496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15"/>
          <p:cNvSpPr/>
          <p:nvPr/>
        </p:nvSpPr>
        <p:spPr>
          <a:xfrm>
            <a:off x="155444" y="1545148"/>
            <a:ext cx="219311" cy="219249"/>
          </a:xfrm>
          <a:custGeom>
            <a:avLst/>
            <a:gdLst/>
            <a:ahLst/>
            <a:cxnLst/>
            <a:rect l="l" t="t" r="r" b="b"/>
            <a:pathLst>
              <a:path w="3508" h="3507" extrusionOk="0">
                <a:moveTo>
                  <a:pt x="1754" y="278"/>
                </a:moveTo>
                <a:cubicBezTo>
                  <a:pt x="2563" y="278"/>
                  <a:pt x="3230" y="944"/>
                  <a:pt x="3230" y="1754"/>
                </a:cubicBezTo>
                <a:cubicBezTo>
                  <a:pt x="3230" y="2570"/>
                  <a:pt x="2563" y="3230"/>
                  <a:pt x="1754" y="3230"/>
                </a:cubicBezTo>
                <a:cubicBezTo>
                  <a:pt x="937" y="3230"/>
                  <a:pt x="278" y="2570"/>
                  <a:pt x="278" y="1754"/>
                </a:cubicBezTo>
                <a:cubicBezTo>
                  <a:pt x="278" y="944"/>
                  <a:pt x="937" y="278"/>
                  <a:pt x="1754" y="278"/>
                </a:cubicBezTo>
                <a:close/>
                <a:moveTo>
                  <a:pt x="1754" y="0"/>
                </a:moveTo>
                <a:cubicBezTo>
                  <a:pt x="787" y="0"/>
                  <a:pt x="1" y="787"/>
                  <a:pt x="1" y="1754"/>
                </a:cubicBezTo>
                <a:cubicBezTo>
                  <a:pt x="1" y="2720"/>
                  <a:pt x="787" y="3507"/>
                  <a:pt x="1754" y="3507"/>
                </a:cubicBezTo>
                <a:cubicBezTo>
                  <a:pt x="2720" y="3507"/>
                  <a:pt x="3507" y="2720"/>
                  <a:pt x="3507" y="1754"/>
                </a:cubicBezTo>
                <a:cubicBezTo>
                  <a:pt x="3507" y="787"/>
                  <a:pt x="2720" y="0"/>
                  <a:pt x="175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15"/>
          <p:cNvSpPr/>
          <p:nvPr/>
        </p:nvSpPr>
        <p:spPr>
          <a:xfrm>
            <a:off x="101147" y="169888"/>
            <a:ext cx="742553" cy="47316"/>
          </a:xfrm>
          <a:custGeom>
            <a:avLst/>
            <a:gdLst/>
            <a:ahLst/>
            <a:cxnLst/>
            <a:rect l="l" t="t" r="r" b="b"/>
            <a:pathLst>
              <a:path w="13308" h="848" extrusionOk="0">
                <a:moveTo>
                  <a:pt x="420" y="1"/>
                </a:moveTo>
                <a:cubicBezTo>
                  <a:pt x="188" y="1"/>
                  <a:pt x="1" y="188"/>
                  <a:pt x="1" y="428"/>
                </a:cubicBezTo>
                <a:cubicBezTo>
                  <a:pt x="1" y="660"/>
                  <a:pt x="188" y="848"/>
                  <a:pt x="420" y="848"/>
                </a:cubicBezTo>
                <a:lnTo>
                  <a:pt x="12888" y="848"/>
                </a:lnTo>
                <a:cubicBezTo>
                  <a:pt x="13120" y="848"/>
                  <a:pt x="13308" y="660"/>
                  <a:pt x="13308" y="428"/>
                </a:cubicBezTo>
                <a:cubicBezTo>
                  <a:pt x="13308" y="188"/>
                  <a:pt x="13120" y="1"/>
                  <a:pt x="1288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1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51" name="Google Shape;351;p15"/>
          <p:cNvSpPr txBox="1">
            <a:spLocks noGrp="1"/>
          </p:cNvSpPr>
          <p:nvPr>
            <p:ph type="subTitle" idx="1"/>
          </p:nvPr>
        </p:nvSpPr>
        <p:spPr>
          <a:xfrm>
            <a:off x="1432150" y="1825100"/>
            <a:ext cx="2659500" cy="954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352" name="Google Shape;352;p15"/>
          <p:cNvSpPr txBox="1">
            <a:spLocks noGrp="1"/>
          </p:cNvSpPr>
          <p:nvPr>
            <p:ph type="subTitle" idx="2"/>
          </p:nvPr>
        </p:nvSpPr>
        <p:spPr>
          <a:xfrm>
            <a:off x="5052342" y="1825100"/>
            <a:ext cx="2659500" cy="954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353" name="Google Shape;353;p15"/>
          <p:cNvSpPr txBox="1">
            <a:spLocks noGrp="1"/>
          </p:cNvSpPr>
          <p:nvPr>
            <p:ph type="subTitle" idx="3"/>
          </p:nvPr>
        </p:nvSpPr>
        <p:spPr>
          <a:xfrm>
            <a:off x="1432150" y="3300625"/>
            <a:ext cx="2659500" cy="954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354" name="Google Shape;354;p15"/>
          <p:cNvSpPr txBox="1">
            <a:spLocks noGrp="1"/>
          </p:cNvSpPr>
          <p:nvPr>
            <p:ph type="subTitle" idx="4"/>
          </p:nvPr>
        </p:nvSpPr>
        <p:spPr>
          <a:xfrm>
            <a:off x="5052342" y="3300625"/>
            <a:ext cx="2659500" cy="954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355" name="Google Shape;355;p15"/>
          <p:cNvSpPr txBox="1">
            <a:spLocks noGrp="1"/>
          </p:cNvSpPr>
          <p:nvPr>
            <p:ph type="subTitle" idx="5"/>
          </p:nvPr>
        </p:nvSpPr>
        <p:spPr>
          <a:xfrm>
            <a:off x="1432150" y="1445050"/>
            <a:ext cx="2659500" cy="463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a:solidFill>
                  <a:schemeClr val="dk1"/>
                </a:solidFill>
                <a:latin typeface="Antonio"/>
                <a:ea typeface="Antonio"/>
                <a:cs typeface="Antonio"/>
                <a:sym typeface="Antonio"/>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356" name="Google Shape;356;p15"/>
          <p:cNvSpPr txBox="1">
            <a:spLocks noGrp="1"/>
          </p:cNvSpPr>
          <p:nvPr>
            <p:ph type="subTitle" idx="6"/>
          </p:nvPr>
        </p:nvSpPr>
        <p:spPr>
          <a:xfrm>
            <a:off x="1432150" y="2920650"/>
            <a:ext cx="2659500" cy="463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a:solidFill>
                  <a:schemeClr val="dk1"/>
                </a:solidFill>
                <a:latin typeface="Antonio"/>
                <a:ea typeface="Antonio"/>
                <a:cs typeface="Antonio"/>
                <a:sym typeface="Antonio"/>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357" name="Google Shape;357;p15"/>
          <p:cNvSpPr txBox="1">
            <a:spLocks noGrp="1"/>
          </p:cNvSpPr>
          <p:nvPr>
            <p:ph type="subTitle" idx="7"/>
          </p:nvPr>
        </p:nvSpPr>
        <p:spPr>
          <a:xfrm>
            <a:off x="5052322" y="1445050"/>
            <a:ext cx="2659500" cy="463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a:solidFill>
                  <a:schemeClr val="dk1"/>
                </a:solidFill>
                <a:latin typeface="Antonio"/>
                <a:ea typeface="Antonio"/>
                <a:cs typeface="Antonio"/>
                <a:sym typeface="Antonio"/>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358" name="Google Shape;358;p15"/>
          <p:cNvSpPr txBox="1">
            <a:spLocks noGrp="1"/>
          </p:cNvSpPr>
          <p:nvPr>
            <p:ph type="subTitle" idx="8"/>
          </p:nvPr>
        </p:nvSpPr>
        <p:spPr>
          <a:xfrm>
            <a:off x="5052322" y="2920650"/>
            <a:ext cx="2659500" cy="463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a:solidFill>
                  <a:schemeClr val="dk1"/>
                </a:solidFill>
                <a:latin typeface="Antonio"/>
                <a:ea typeface="Antonio"/>
                <a:cs typeface="Antonio"/>
                <a:sym typeface="Antonio"/>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six columns">
  <p:cSld name="CUSTOM_7">
    <p:spTree>
      <p:nvGrpSpPr>
        <p:cNvPr id="1" name="Shape 359"/>
        <p:cNvGrpSpPr/>
        <p:nvPr/>
      </p:nvGrpSpPr>
      <p:grpSpPr>
        <a:xfrm>
          <a:off x="0" y="0"/>
          <a:ext cx="0" cy="0"/>
          <a:chOff x="0" y="0"/>
          <a:chExt cx="0" cy="0"/>
        </a:xfrm>
      </p:grpSpPr>
      <p:grpSp>
        <p:nvGrpSpPr>
          <p:cNvPr id="360" name="Google Shape;360;p16"/>
          <p:cNvGrpSpPr/>
          <p:nvPr/>
        </p:nvGrpSpPr>
        <p:grpSpPr>
          <a:xfrm rot="1132614" flipH="1">
            <a:off x="-1047156" y="453795"/>
            <a:ext cx="1729153" cy="3038511"/>
            <a:chOff x="1994900" y="1724600"/>
            <a:chExt cx="742558" cy="1304788"/>
          </a:xfrm>
        </p:grpSpPr>
        <p:sp>
          <p:nvSpPr>
            <p:cNvPr id="361" name="Google Shape;361;p16"/>
            <p:cNvSpPr/>
            <p:nvPr/>
          </p:nvSpPr>
          <p:spPr>
            <a:xfrm>
              <a:off x="1994900" y="1724600"/>
              <a:ext cx="742558" cy="1304788"/>
            </a:xfrm>
            <a:custGeom>
              <a:avLst/>
              <a:gdLst/>
              <a:ahLst/>
              <a:cxnLst/>
              <a:rect l="l" t="t" r="r" b="b"/>
              <a:pathLst>
                <a:path w="18032" h="31685" extrusionOk="0">
                  <a:moveTo>
                    <a:pt x="5221" y="244"/>
                  </a:moveTo>
                  <a:cubicBezTo>
                    <a:pt x="5307" y="244"/>
                    <a:pt x="5378" y="244"/>
                    <a:pt x="5450" y="259"/>
                  </a:cubicBezTo>
                  <a:lnTo>
                    <a:pt x="15992" y="1485"/>
                  </a:lnTo>
                  <a:cubicBezTo>
                    <a:pt x="17033" y="1599"/>
                    <a:pt x="17789" y="2541"/>
                    <a:pt x="17661" y="3582"/>
                  </a:cubicBezTo>
                  <a:lnTo>
                    <a:pt x="14622" y="29773"/>
                  </a:lnTo>
                  <a:cubicBezTo>
                    <a:pt x="14516" y="30732"/>
                    <a:pt x="13689" y="31454"/>
                    <a:pt x="12722" y="31454"/>
                  </a:cubicBezTo>
                  <a:cubicBezTo>
                    <a:pt x="12652" y="31454"/>
                    <a:pt x="12582" y="31450"/>
                    <a:pt x="12511" y="31442"/>
                  </a:cubicBezTo>
                  <a:lnTo>
                    <a:pt x="1969" y="30216"/>
                  </a:lnTo>
                  <a:cubicBezTo>
                    <a:pt x="1455" y="30159"/>
                    <a:pt x="1013" y="29902"/>
                    <a:pt x="699" y="29502"/>
                  </a:cubicBezTo>
                  <a:cubicBezTo>
                    <a:pt x="385" y="29103"/>
                    <a:pt x="243" y="28604"/>
                    <a:pt x="300" y="28104"/>
                  </a:cubicBezTo>
                  <a:lnTo>
                    <a:pt x="3338" y="1928"/>
                  </a:lnTo>
                  <a:cubicBezTo>
                    <a:pt x="3453" y="958"/>
                    <a:pt x="4266" y="244"/>
                    <a:pt x="5221" y="244"/>
                  </a:cubicBezTo>
                  <a:close/>
                  <a:moveTo>
                    <a:pt x="5220" y="0"/>
                  </a:moveTo>
                  <a:cubicBezTo>
                    <a:pt x="4144" y="0"/>
                    <a:pt x="3228" y="815"/>
                    <a:pt x="3096" y="1899"/>
                  </a:cubicBezTo>
                  <a:lnTo>
                    <a:pt x="57" y="28076"/>
                  </a:lnTo>
                  <a:cubicBezTo>
                    <a:pt x="0" y="28646"/>
                    <a:pt x="157" y="29203"/>
                    <a:pt x="514" y="29645"/>
                  </a:cubicBezTo>
                  <a:cubicBezTo>
                    <a:pt x="870" y="30102"/>
                    <a:pt x="1370" y="30387"/>
                    <a:pt x="1940" y="30444"/>
                  </a:cubicBezTo>
                  <a:lnTo>
                    <a:pt x="12483" y="31671"/>
                  </a:lnTo>
                  <a:cubicBezTo>
                    <a:pt x="12568" y="31685"/>
                    <a:pt x="12654" y="31685"/>
                    <a:pt x="12739" y="31685"/>
                  </a:cubicBezTo>
                  <a:cubicBezTo>
                    <a:pt x="13823" y="31685"/>
                    <a:pt x="14736" y="30872"/>
                    <a:pt x="14865" y="29802"/>
                  </a:cubicBezTo>
                  <a:lnTo>
                    <a:pt x="17903" y="3611"/>
                  </a:lnTo>
                  <a:cubicBezTo>
                    <a:pt x="18032" y="2441"/>
                    <a:pt x="17190" y="1385"/>
                    <a:pt x="16020" y="1243"/>
                  </a:cubicBezTo>
                  <a:lnTo>
                    <a:pt x="5478" y="16"/>
                  </a:lnTo>
                  <a:cubicBezTo>
                    <a:pt x="5391" y="6"/>
                    <a:pt x="5305" y="0"/>
                    <a:pt x="5220" y="0"/>
                  </a:cubicBezTo>
                  <a:close/>
                </a:path>
              </a:pathLst>
            </a:custGeom>
            <a:solidFill>
              <a:srgbClr val="F1EFEE">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16"/>
            <p:cNvSpPr/>
            <p:nvPr/>
          </p:nvSpPr>
          <p:spPr>
            <a:xfrm>
              <a:off x="2251037" y="2872686"/>
              <a:ext cx="100479" cy="97967"/>
            </a:xfrm>
            <a:custGeom>
              <a:avLst/>
              <a:gdLst/>
              <a:ahLst/>
              <a:cxnLst/>
              <a:rect l="l" t="t" r="r" b="b"/>
              <a:pathLst>
                <a:path w="2440" h="2379" extrusionOk="0">
                  <a:moveTo>
                    <a:pt x="1327" y="239"/>
                  </a:moveTo>
                  <a:cubicBezTo>
                    <a:pt x="1583" y="267"/>
                    <a:pt x="1812" y="396"/>
                    <a:pt x="1969" y="595"/>
                  </a:cubicBezTo>
                  <a:cubicBezTo>
                    <a:pt x="2126" y="795"/>
                    <a:pt x="2197" y="1052"/>
                    <a:pt x="2168" y="1294"/>
                  </a:cubicBezTo>
                  <a:cubicBezTo>
                    <a:pt x="2115" y="1786"/>
                    <a:pt x="1703" y="2142"/>
                    <a:pt x="1220" y="2142"/>
                  </a:cubicBezTo>
                  <a:cubicBezTo>
                    <a:pt x="1184" y="2142"/>
                    <a:pt x="1149" y="2140"/>
                    <a:pt x="1113" y="2136"/>
                  </a:cubicBezTo>
                  <a:cubicBezTo>
                    <a:pt x="856" y="2107"/>
                    <a:pt x="628" y="1979"/>
                    <a:pt x="471" y="1779"/>
                  </a:cubicBezTo>
                  <a:cubicBezTo>
                    <a:pt x="314" y="1580"/>
                    <a:pt x="243" y="1337"/>
                    <a:pt x="271" y="1080"/>
                  </a:cubicBezTo>
                  <a:cubicBezTo>
                    <a:pt x="328" y="595"/>
                    <a:pt x="742" y="239"/>
                    <a:pt x="1227" y="239"/>
                  </a:cubicBezTo>
                  <a:close/>
                  <a:moveTo>
                    <a:pt x="1205" y="1"/>
                  </a:moveTo>
                  <a:cubicBezTo>
                    <a:pt x="612" y="1"/>
                    <a:pt x="109" y="459"/>
                    <a:pt x="43" y="1052"/>
                  </a:cubicBezTo>
                  <a:cubicBezTo>
                    <a:pt x="0" y="1366"/>
                    <a:pt x="86" y="1679"/>
                    <a:pt x="285" y="1922"/>
                  </a:cubicBezTo>
                  <a:cubicBezTo>
                    <a:pt x="485" y="2179"/>
                    <a:pt x="770" y="2336"/>
                    <a:pt x="1084" y="2378"/>
                  </a:cubicBezTo>
                  <a:lnTo>
                    <a:pt x="1227" y="2378"/>
                  </a:lnTo>
                  <a:cubicBezTo>
                    <a:pt x="1826" y="2378"/>
                    <a:pt x="2340" y="1922"/>
                    <a:pt x="2411" y="1323"/>
                  </a:cubicBezTo>
                  <a:cubicBezTo>
                    <a:pt x="2439" y="1009"/>
                    <a:pt x="2354" y="695"/>
                    <a:pt x="2154" y="453"/>
                  </a:cubicBezTo>
                  <a:cubicBezTo>
                    <a:pt x="1954" y="196"/>
                    <a:pt x="1683" y="39"/>
                    <a:pt x="1355" y="10"/>
                  </a:cubicBezTo>
                  <a:cubicBezTo>
                    <a:pt x="1305" y="4"/>
                    <a:pt x="1254" y="1"/>
                    <a:pt x="1205" y="1"/>
                  </a:cubicBezTo>
                  <a:close/>
                </a:path>
              </a:pathLst>
            </a:custGeom>
            <a:solidFill>
              <a:srgbClr val="F1EFEE">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16"/>
            <p:cNvSpPr/>
            <p:nvPr/>
          </p:nvSpPr>
          <p:spPr>
            <a:xfrm>
              <a:off x="2375564" y="1825696"/>
              <a:ext cx="104021" cy="19437"/>
            </a:xfrm>
            <a:custGeom>
              <a:avLst/>
              <a:gdLst/>
              <a:ahLst/>
              <a:cxnLst/>
              <a:rect l="l" t="t" r="r" b="b"/>
              <a:pathLst>
                <a:path w="2526" h="472" extrusionOk="0">
                  <a:moveTo>
                    <a:pt x="114" y="0"/>
                  </a:moveTo>
                  <a:cubicBezTo>
                    <a:pt x="72" y="0"/>
                    <a:pt x="15" y="43"/>
                    <a:pt x="15" y="86"/>
                  </a:cubicBezTo>
                  <a:cubicBezTo>
                    <a:pt x="0" y="143"/>
                    <a:pt x="43" y="200"/>
                    <a:pt x="100" y="200"/>
                  </a:cubicBezTo>
                  <a:lnTo>
                    <a:pt x="2411" y="471"/>
                  </a:lnTo>
                  <a:cubicBezTo>
                    <a:pt x="2468" y="471"/>
                    <a:pt x="2511" y="443"/>
                    <a:pt x="2525" y="386"/>
                  </a:cubicBezTo>
                  <a:cubicBezTo>
                    <a:pt x="2525" y="328"/>
                    <a:pt x="2482" y="286"/>
                    <a:pt x="2440" y="271"/>
                  </a:cubicBezTo>
                  <a:lnTo>
                    <a:pt x="114" y="0"/>
                  </a:lnTo>
                  <a:close/>
                </a:path>
              </a:pathLst>
            </a:custGeom>
            <a:solidFill>
              <a:srgbClr val="F1EFEE">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16"/>
            <p:cNvSpPr/>
            <p:nvPr/>
          </p:nvSpPr>
          <p:spPr>
            <a:xfrm>
              <a:off x="2424897" y="1788017"/>
              <a:ext cx="15319" cy="14289"/>
            </a:xfrm>
            <a:custGeom>
              <a:avLst/>
              <a:gdLst/>
              <a:ahLst/>
              <a:cxnLst/>
              <a:rect l="l" t="t" r="r" b="b"/>
              <a:pathLst>
                <a:path w="372" h="347" extrusionOk="0">
                  <a:moveTo>
                    <a:pt x="175" y="1"/>
                  </a:moveTo>
                  <a:cubicBezTo>
                    <a:pt x="86" y="1"/>
                    <a:pt x="15" y="68"/>
                    <a:pt x="15" y="159"/>
                  </a:cubicBezTo>
                  <a:cubicBezTo>
                    <a:pt x="1" y="245"/>
                    <a:pt x="72" y="330"/>
                    <a:pt x="157" y="345"/>
                  </a:cubicBezTo>
                  <a:cubicBezTo>
                    <a:pt x="166" y="346"/>
                    <a:pt x="175" y="347"/>
                    <a:pt x="183" y="347"/>
                  </a:cubicBezTo>
                  <a:cubicBezTo>
                    <a:pt x="272" y="347"/>
                    <a:pt x="344" y="279"/>
                    <a:pt x="357" y="188"/>
                  </a:cubicBezTo>
                  <a:cubicBezTo>
                    <a:pt x="371" y="102"/>
                    <a:pt x="300" y="17"/>
                    <a:pt x="200" y="2"/>
                  </a:cubicBezTo>
                  <a:cubicBezTo>
                    <a:pt x="192" y="1"/>
                    <a:pt x="183" y="1"/>
                    <a:pt x="175" y="1"/>
                  </a:cubicBezTo>
                  <a:close/>
                </a:path>
              </a:pathLst>
            </a:custGeom>
            <a:solidFill>
              <a:srgbClr val="F1EFEE">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16"/>
            <p:cNvSpPr/>
            <p:nvPr/>
          </p:nvSpPr>
          <p:spPr>
            <a:xfrm>
              <a:off x="2322113" y="1813877"/>
              <a:ext cx="22361" cy="21290"/>
            </a:xfrm>
            <a:custGeom>
              <a:avLst/>
              <a:gdLst/>
              <a:ahLst/>
              <a:cxnLst/>
              <a:rect l="l" t="t" r="r" b="b"/>
              <a:pathLst>
                <a:path w="543" h="517" extrusionOk="0">
                  <a:moveTo>
                    <a:pt x="273" y="1"/>
                  </a:moveTo>
                  <a:cubicBezTo>
                    <a:pt x="141" y="1"/>
                    <a:pt x="28" y="97"/>
                    <a:pt x="14" y="230"/>
                  </a:cubicBezTo>
                  <a:cubicBezTo>
                    <a:pt x="0" y="373"/>
                    <a:pt x="100" y="501"/>
                    <a:pt x="243" y="516"/>
                  </a:cubicBezTo>
                  <a:cubicBezTo>
                    <a:pt x="252" y="517"/>
                    <a:pt x="261" y="517"/>
                    <a:pt x="270" y="517"/>
                  </a:cubicBezTo>
                  <a:cubicBezTo>
                    <a:pt x="401" y="517"/>
                    <a:pt x="515" y="421"/>
                    <a:pt x="528" y="287"/>
                  </a:cubicBezTo>
                  <a:cubicBezTo>
                    <a:pt x="542" y="145"/>
                    <a:pt x="442" y="16"/>
                    <a:pt x="300" y="2"/>
                  </a:cubicBezTo>
                  <a:cubicBezTo>
                    <a:pt x="291" y="1"/>
                    <a:pt x="282" y="1"/>
                    <a:pt x="273" y="1"/>
                  </a:cubicBezTo>
                  <a:close/>
                </a:path>
              </a:pathLst>
            </a:custGeom>
            <a:solidFill>
              <a:srgbClr val="F1EFEE">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16"/>
            <p:cNvSpPr/>
            <p:nvPr/>
          </p:nvSpPr>
          <p:spPr>
            <a:xfrm>
              <a:off x="2032497" y="1867411"/>
              <a:ext cx="664439" cy="1020440"/>
            </a:xfrm>
            <a:custGeom>
              <a:avLst/>
              <a:gdLst/>
              <a:ahLst/>
              <a:cxnLst/>
              <a:rect l="l" t="t" r="r" b="b"/>
              <a:pathLst>
                <a:path w="16135" h="24780" extrusionOk="0">
                  <a:moveTo>
                    <a:pt x="2910" y="257"/>
                  </a:moveTo>
                  <a:lnTo>
                    <a:pt x="15863" y="1769"/>
                  </a:lnTo>
                  <a:lnTo>
                    <a:pt x="13224" y="24508"/>
                  </a:lnTo>
                  <a:lnTo>
                    <a:pt x="271" y="23010"/>
                  </a:lnTo>
                  <a:lnTo>
                    <a:pt x="2910" y="257"/>
                  </a:lnTo>
                  <a:close/>
                  <a:moveTo>
                    <a:pt x="2711" y="0"/>
                  </a:moveTo>
                  <a:lnTo>
                    <a:pt x="0" y="23210"/>
                  </a:lnTo>
                  <a:lnTo>
                    <a:pt x="13424" y="24779"/>
                  </a:lnTo>
                  <a:lnTo>
                    <a:pt x="16134" y="1555"/>
                  </a:lnTo>
                  <a:lnTo>
                    <a:pt x="2711" y="0"/>
                  </a:lnTo>
                  <a:close/>
                </a:path>
              </a:pathLst>
            </a:custGeom>
            <a:solidFill>
              <a:srgbClr val="F1EFEE">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7" name="Google Shape;367;p16"/>
          <p:cNvGrpSpPr/>
          <p:nvPr/>
        </p:nvGrpSpPr>
        <p:grpSpPr>
          <a:xfrm rot="10800000" flipH="1">
            <a:off x="8430785" y="4262313"/>
            <a:ext cx="1291565" cy="1291624"/>
            <a:chOff x="3734875" y="-378091"/>
            <a:chExt cx="910579" cy="910620"/>
          </a:xfrm>
        </p:grpSpPr>
        <p:sp>
          <p:nvSpPr>
            <p:cNvPr id="368" name="Google Shape;368;p16"/>
            <p:cNvSpPr/>
            <p:nvPr/>
          </p:nvSpPr>
          <p:spPr>
            <a:xfrm>
              <a:off x="3734875" y="-378091"/>
              <a:ext cx="910579" cy="910620"/>
            </a:xfrm>
            <a:custGeom>
              <a:avLst/>
              <a:gdLst/>
              <a:ahLst/>
              <a:cxnLst/>
              <a:rect l="l" t="t" r="r" b="b"/>
              <a:pathLst>
                <a:path w="21992" h="21993" extrusionOk="0">
                  <a:moveTo>
                    <a:pt x="11000" y="1762"/>
                  </a:moveTo>
                  <a:cubicBezTo>
                    <a:pt x="16087" y="1762"/>
                    <a:pt x="20238" y="5905"/>
                    <a:pt x="20238" y="11000"/>
                  </a:cubicBezTo>
                  <a:cubicBezTo>
                    <a:pt x="20238" y="16095"/>
                    <a:pt x="16087" y="20239"/>
                    <a:pt x="11000" y="20239"/>
                  </a:cubicBezTo>
                  <a:cubicBezTo>
                    <a:pt x="5905" y="20239"/>
                    <a:pt x="1754" y="16095"/>
                    <a:pt x="1754" y="11000"/>
                  </a:cubicBezTo>
                  <a:cubicBezTo>
                    <a:pt x="1754" y="5905"/>
                    <a:pt x="5905" y="1762"/>
                    <a:pt x="11000" y="1762"/>
                  </a:cubicBezTo>
                  <a:close/>
                  <a:moveTo>
                    <a:pt x="11000" y="1"/>
                  </a:moveTo>
                  <a:cubicBezTo>
                    <a:pt x="4931" y="1"/>
                    <a:pt x="0" y="4931"/>
                    <a:pt x="0" y="11000"/>
                  </a:cubicBezTo>
                  <a:cubicBezTo>
                    <a:pt x="0" y="17062"/>
                    <a:pt x="4931" y="21992"/>
                    <a:pt x="11000" y="21992"/>
                  </a:cubicBezTo>
                  <a:cubicBezTo>
                    <a:pt x="17061" y="21992"/>
                    <a:pt x="21992" y="17062"/>
                    <a:pt x="21992" y="11000"/>
                  </a:cubicBezTo>
                  <a:cubicBezTo>
                    <a:pt x="21992" y="4931"/>
                    <a:pt x="17061" y="1"/>
                    <a:pt x="1100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16"/>
            <p:cNvSpPr/>
            <p:nvPr/>
          </p:nvSpPr>
          <p:spPr>
            <a:xfrm>
              <a:off x="3878222" y="-234744"/>
              <a:ext cx="623891" cy="623932"/>
            </a:xfrm>
            <a:custGeom>
              <a:avLst/>
              <a:gdLst/>
              <a:ahLst/>
              <a:cxnLst/>
              <a:rect l="l" t="t" r="r" b="b"/>
              <a:pathLst>
                <a:path w="15068" h="15069" extrusionOk="0">
                  <a:moveTo>
                    <a:pt x="7538" y="1177"/>
                  </a:moveTo>
                  <a:cubicBezTo>
                    <a:pt x="11044" y="1177"/>
                    <a:pt x="13899" y="4024"/>
                    <a:pt x="13899" y="7538"/>
                  </a:cubicBezTo>
                  <a:cubicBezTo>
                    <a:pt x="13899" y="11045"/>
                    <a:pt x="11044" y="13900"/>
                    <a:pt x="7538" y="13900"/>
                  </a:cubicBezTo>
                  <a:cubicBezTo>
                    <a:pt x="4024" y="13900"/>
                    <a:pt x="1169" y="11045"/>
                    <a:pt x="1169" y="7538"/>
                  </a:cubicBezTo>
                  <a:cubicBezTo>
                    <a:pt x="1169" y="4024"/>
                    <a:pt x="4024" y="1177"/>
                    <a:pt x="7538" y="1177"/>
                  </a:cubicBezTo>
                  <a:close/>
                  <a:moveTo>
                    <a:pt x="7538" y="1"/>
                  </a:moveTo>
                  <a:cubicBezTo>
                    <a:pt x="3379" y="1"/>
                    <a:pt x="0" y="3380"/>
                    <a:pt x="0" y="7538"/>
                  </a:cubicBezTo>
                  <a:cubicBezTo>
                    <a:pt x="0" y="11689"/>
                    <a:pt x="3379" y="15068"/>
                    <a:pt x="7538" y="15068"/>
                  </a:cubicBezTo>
                  <a:cubicBezTo>
                    <a:pt x="11689" y="15068"/>
                    <a:pt x="15068" y="11689"/>
                    <a:pt x="15068" y="7538"/>
                  </a:cubicBezTo>
                  <a:cubicBezTo>
                    <a:pt x="15068" y="3380"/>
                    <a:pt x="11689" y="1"/>
                    <a:pt x="753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0" name="Google Shape;370;p16"/>
          <p:cNvGrpSpPr/>
          <p:nvPr/>
        </p:nvGrpSpPr>
        <p:grpSpPr>
          <a:xfrm rot="9296953" flipH="1">
            <a:off x="7476557" y="-1986161"/>
            <a:ext cx="1729157" cy="3038568"/>
            <a:chOff x="1994900" y="1724600"/>
            <a:chExt cx="742558" cy="1304788"/>
          </a:xfrm>
        </p:grpSpPr>
        <p:sp>
          <p:nvSpPr>
            <p:cNvPr id="371" name="Google Shape;371;p16"/>
            <p:cNvSpPr/>
            <p:nvPr/>
          </p:nvSpPr>
          <p:spPr>
            <a:xfrm>
              <a:off x="1994900" y="1724600"/>
              <a:ext cx="742558" cy="1304788"/>
            </a:xfrm>
            <a:custGeom>
              <a:avLst/>
              <a:gdLst/>
              <a:ahLst/>
              <a:cxnLst/>
              <a:rect l="l" t="t" r="r" b="b"/>
              <a:pathLst>
                <a:path w="18032" h="31685" extrusionOk="0">
                  <a:moveTo>
                    <a:pt x="5221" y="244"/>
                  </a:moveTo>
                  <a:cubicBezTo>
                    <a:pt x="5307" y="244"/>
                    <a:pt x="5378" y="244"/>
                    <a:pt x="5450" y="259"/>
                  </a:cubicBezTo>
                  <a:lnTo>
                    <a:pt x="15992" y="1485"/>
                  </a:lnTo>
                  <a:cubicBezTo>
                    <a:pt x="17033" y="1599"/>
                    <a:pt x="17789" y="2541"/>
                    <a:pt x="17661" y="3582"/>
                  </a:cubicBezTo>
                  <a:lnTo>
                    <a:pt x="14622" y="29773"/>
                  </a:lnTo>
                  <a:cubicBezTo>
                    <a:pt x="14516" y="30732"/>
                    <a:pt x="13689" y="31454"/>
                    <a:pt x="12722" y="31454"/>
                  </a:cubicBezTo>
                  <a:cubicBezTo>
                    <a:pt x="12652" y="31454"/>
                    <a:pt x="12582" y="31450"/>
                    <a:pt x="12511" y="31442"/>
                  </a:cubicBezTo>
                  <a:lnTo>
                    <a:pt x="1969" y="30216"/>
                  </a:lnTo>
                  <a:cubicBezTo>
                    <a:pt x="1455" y="30159"/>
                    <a:pt x="1013" y="29902"/>
                    <a:pt x="699" y="29502"/>
                  </a:cubicBezTo>
                  <a:cubicBezTo>
                    <a:pt x="385" y="29103"/>
                    <a:pt x="243" y="28604"/>
                    <a:pt x="300" y="28104"/>
                  </a:cubicBezTo>
                  <a:lnTo>
                    <a:pt x="3338" y="1928"/>
                  </a:lnTo>
                  <a:cubicBezTo>
                    <a:pt x="3453" y="958"/>
                    <a:pt x="4266" y="244"/>
                    <a:pt x="5221" y="244"/>
                  </a:cubicBezTo>
                  <a:close/>
                  <a:moveTo>
                    <a:pt x="5220" y="0"/>
                  </a:moveTo>
                  <a:cubicBezTo>
                    <a:pt x="4144" y="0"/>
                    <a:pt x="3228" y="815"/>
                    <a:pt x="3096" y="1899"/>
                  </a:cubicBezTo>
                  <a:lnTo>
                    <a:pt x="57" y="28076"/>
                  </a:lnTo>
                  <a:cubicBezTo>
                    <a:pt x="0" y="28646"/>
                    <a:pt x="157" y="29203"/>
                    <a:pt x="514" y="29645"/>
                  </a:cubicBezTo>
                  <a:cubicBezTo>
                    <a:pt x="870" y="30102"/>
                    <a:pt x="1370" y="30387"/>
                    <a:pt x="1940" y="30444"/>
                  </a:cubicBezTo>
                  <a:lnTo>
                    <a:pt x="12483" y="31671"/>
                  </a:lnTo>
                  <a:cubicBezTo>
                    <a:pt x="12568" y="31685"/>
                    <a:pt x="12654" y="31685"/>
                    <a:pt x="12739" y="31685"/>
                  </a:cubicBezTo>
                  <a:cubicBezTo>
                    <a:pt x="13823" y="31685"/>
                    <a:pt x="14736" y="30872"/>
                    <a:pt x="14865" y="29802"/>
                  </a:cubicBezTo>
                  <a:lnTo>
                    <a:pt x="17903" y="3611"/>
                  </a:lnTo>
                  <a:cubicBezTo>
                    <a:pt x="18032" y="2441"/>
                    <a:pt x="17190" y="1385"/>
                    <a:pt x="16020" y="1243"/>
                  </a:cubicBezTo>
                  <a:lnTo>
                    <a:pt x="5478" y="16"/>
                  </a:lnTo>
                  <a:cubicBezTo>
                    <a:pt x="5391" y="6"/>
                    <a:pt x="5305" y="0"/>
                    <a:pt x="5220" y="0"/>
                  </a:cubicBezTo>
                  <a:close/>
                </a:path>
              </a:pathLst>
            </a:custGeom>
            <a:solidFill>
              <a:srgbClr val="F1EFEE">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16"/>
            <p:cNvSpPr/>
            <p:nvPr/>
          </p:nvSpPr>
          <p:spPr>
            <a:xfrm>
              <a:off x="2251037" y="2872686"/>
              <a:ext cx="100479" cy="97967"/>
            </a:xfrm>
            <a:custGeom>
              <a:avLst/>
              <a:gdLst/>
              <a:ahLst/>
              <a:cxnLst/>
              <a:rect l="l" t="t" r="r" b="b"/>
              <a:pathLst>
                <a:path w="2440" h="2379" extrusionOk="0">
                  <a:moveTo>
                    <a:pt x="1327" y="239"/>
                  </a:moveTo>
                  <a:cubicBezTo>
                    <a:pt x="1583" y="267"/>
                    <a:pt x="1812" y="396"/>
                    <a:pt x="1969" y="595"/>
                  </a:cubicBezTo>
                  <a:cubicBezTo>
                    <a:pt x="2126" y="795"/>
                    <a:pt x="2197" y="1052"/>
                    <a:pt x="2168" y="1294"/>
                  </a:cubicBezTo>
                  <a:cubicBezTo>
                    <a:pt x="2115" y="1786"/>
                    <a:pt x="1703" y="2142"/>
                    <a:pt x="1220" y="2142"/>
                  </a:cubicBezTo>
                  <a:cubicBezTo>
                    <a:pt x="1184" y="2142"/>
                    <a:pt x="1149" y="2140"/>
                    <a:pt x="1113" y="2136"/>
                  </a:cubicBezTo>
                  <a:cubicBezTo>
                    <a:pt x="856" y="2107"/>
                    <a:pt x="628" y="1979"/>
                    <a:pt x="471" y="1779"/>
                  </a:cubicBezTo>
                  <a:cubicBezTo>
                    <a:pt x="314" y="1580"/>
                    <a:pt x="243" y="1337"/>
                    <a:pt x="271" y="1080"/>
                  </a:cubicBezTo>
                  <a:cubicBezTo>
                    <a:pt x="328" y="595"/>
                    <a:pt x="742" y="239"/>
                    <a:pt x="1227" y="239"/>
                  </a:cubicBezTo>
                  <a:close/>
                  <a:moveTo>
                    <a:pt x="1205" y="1"/>
                  </a:moveTo>
                  <a:cubicBezTo>
                    <a:pt x="612" y="1"/>
                    <a:pt x="109" y="459"/>
                    <a:pt x="43" y="1052"/>
                  </a:cubicBezTo>
                  <a:cubicBezTo>
                    <a:pt x="0" y="1366"/>
                    <a:pt x="86" y="1679"/>
                    <a:pt x="285" y="1922"/>
                  </a:cubicBezTo>
                  <a:cubicBezTo>
                    <a:pt x="485" y="2179"/>
                    <a:pt x="770" y="2336"/>
                    <a:pt x="1084" y="2378"/>
                  </a:cubicBezTo>
                  <a:lnTo>
                    <a:pt x="1227" y="2378"/>
                  </a:lnTo>
                  <a:cubicBezTo>
                    <a:pt x="1826" y="2378"/>
                    <a:pt x="2340" y="1922"/>
                    <a:pt x="2411" y="1323"/>
                  </a:cubicBezTo>
                  <a:cubicBezTo>
                    <a:pt x="2439" y="1009"/>
                    <a:pt x="2354" y="695"/>
                    <a:pt x="2154" y="453"/>
                  </a:cubicBezTo>
                  <a:cubicBezTo>
                    <a:pt x="1954" y="196"/>
                    <a:pt x="1683" y="39"/>
                    <a:pt x="1355" y="10"/>
                  </a:cubicBezTo>
                  <a:cubicBezTo>
                    <a:pt x="1305" y="4"/>
                    <a:pt x="1254" y="1"/>
                    <a:pt x="1205" y="1"/>
                  </a:cubicBezTo>
                  <a:close/>
                </a:path>
              </a:pathLst>
            </a:custGeom>
            <a:solidFill>
              <a:srgbClr val="F1EFEE">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16"/>
            <p:cNvSpPr/>
            <p:nvPr/>
          </p:nvSpPr>
          <p:spPr>
            <a:xfrm>
              <a:off x="2375564" y="1825696"/>
              <a:ext cx="104021" cy="19437"/>
            </a:xfrm>
            <a:custGeom>
              <a:avLst/>
              <a:gdLst/>
              <a:ahLst/>
              <a:cxnLst/>
              <a:rect l="l" t="t" r="r" b="b"/>
              <a:pathLst>
                <a:path w="2526" h="472" extrusionOk="0">
                  <a:moveTo>
                    <a:pt x="114" y="0"/>
                  </a:moveTo>
                  <a:cubicBezTo>
                    <a:pt x="72" y="0"/>
                    <a:pt x="15" y="43"/>
                    <a:pt x="15" y="86"/>
                  </a:cubicBezTo>
                  <a:cubicBezTo>
                    <a:pt x="0" y="143"/>
                    <a:pt x="43" y="200"/>
                    <a:pt x="100" y="200"/>
                  </a:cubicBezTo>
                  <a:lnTo>
                    <a:pt x="2411" y="471"/>
                  </a:lnTo>
                  <a:cubicBezTo>
                    <a:pt x="2468" y="471"/>
                    <a:pt x="2511" y="443"/>
                    <a:pt x="2525" y="386"/>
                  </a:cubicBezTo>
                  <a:cubicBezTo>
                    <a:pt x="2525" y="328"/>
                    <a:pt x="2482" y="286"/>
                    <a:pt x="2440" y="271"/>
                  </a:cubicBezTo>
                  <a:lnTo>
                    <a:pt x="114" y="0"/>
                  </a:lnTo>
                  <a:close/>
                </a:path>
              </a:pathLst>
            </a:custGeom>
            <a:solidFill>
              <a:srgbClr val="F1EFEE">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16"/>
            <p:cNvSpPr/>
            <p:nvPr/>
          </p:nvSpPr>
          <p:spPr>
            <a:xfrm>
              <a:off x="2424897" y="1788017"/>
              <a:ext cx="15319" cy="14289"/>
            </a:xfrm>
            <a:custGeom>
              <a:avLst/>
              <a:gdLst/>
              <a:ahLst/>
              <a:cxnLst/>
              <a:rect l="l" t="t" r="r" b="b"/>
              <a:pathLst>
                <a:path w="372" h="347" extrusionOk="0">
                  <a:moveTo>
                    <a:pt x="175" y="1"/>
                  </a:moveTo>
                  <a:cubicBezTo>
                    <a:pt x="86" y="1"/>
                    <a:pt x="15" y="68"/>
                    <a:pt x="15" y="159"/>
                  </a:cubicBezTo>
                  <a:cubicBezTo>
                    <a:pt x="1" y="245"/>
                    <a:pt x="72" y="330"/>
                    <a:pt x="157" y="345"/>
                  </a:cubicBezTo>
                  <a:cubicBezTo>
                    <a:pt x="166" y="346"/>
                    <a:pt x="175" y="347"/>
                    <a:pt x="183" y="347"/>
                  </a:cubicBezTo>
                  <a:cubicBezTo>
                    <a:pt x="272" y="347"/>
                    <a:pt x="344" y="279"/>
                    <a:pt x="357" y="188"/>
                  </a:cubicBezTo>
                  <a:cubicBezTo>
                    <a:pt x="371" y="102"/>
                    <a:pt x="300" y="17"/>
                    <a:pt x="200" y="2"/>
                  </a:cubicBezTo>
                  <a:cubicBezTo>
                    <a:pt x="192" y="1"/>
                    <a:pt x="183" y="1"/>
                    <a:pt x="175" y="1"/>
                  </a:cubicBezTo>
                  <a:close/>
                </a:path>
              </a:pathLst>
            </a:custGeom>
            <a:solidFill>
              <a:srgbClr val="F1EFEE">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16"/>
            <p:cNvSpPr/>
            <p:nvPr/>
          </p:nvSpPr>
          <p:spPr>
            <a:xfrm>
              <a:off x="2322113" y="1813877"/>
              <a:ext cx="22361" cy="21290"/>
            </a:xfrm>
            <a:custGeom>
              <a:avLst/>
              <a:gdLst/>
              <a:ahLst/>
              <a:cxnLst/>
              <a:rect l="l" t="t" r="r" b="b"/>
              <a:pathLst>
                <a:path w="543" h="517" extrusionOk="0">
                  <a:moveTo>
                    <a:pt x="273" y="1"/>
                  </a:moveTo>
                  <a:cubicBezTo>
                    <a:pt x="141" y="1"/>
                    <a:pt x="28" y="97"/>
                    <a:pt x="14" y="230"/>
                  </a:cubicBezTo>
                  <a:cubicBezTo>
                    <a:pt x="0" y="373"/>
                    <a:pt x="100" y="501"/>
                    <a:pt x="243" y="516"/>
                  </a:cubicBezTo>
                  <a:cubicBezTo>
                    <a:pt x="252" y="517"/>
                    <a:pt x="261" y="517"/>
                    <a:pt x="270" y="517"/>
                  </a:cubicBezTo>
                  <a:cubicBezTo>
                    <a:pt x="401" y="517"/>
                    <a:pt x="515" y="421"/>
                    <a:pt x="528" y="287"/>
                  </a:cubicBezTo>
                  <a:cubicBezTo>
                    <a:pt x="542" y="145"/>
                    <a:pt x="442" y="16"/>
                    <a:pt x="300" y="2"/>
                  </a:cubicBezTo>
                  <a:cubicBezTo>
                    <a:pt x="291" y="1"/>
                    <a:pt x="282" y="1"/>
                    <a:pt x="273" y="1"/>
                  </a:cubicBezTo>
                  <a:close/>
                </a:path>
              </a:pathLst>
            </a:custGeom>
            <a:solidFill>
              <a:srgbClr val="F1EFEE">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16"/>
            <p:cNvSpPr/>
            <p:nvPr/>
          </p:nvSpPr>
          <p:spPr>
            <a:xfrm>
              <a:off x="2032497" y="1867411"/>
              <a:ext cx="664439" cy="1020440"/>
            </a:xfrm>
            <a:custGeom>
              <a:avLst/>
              <a:gdLst/>
              <a:ahLst/>
              <a:cxnLst/>
              <a:rect l="l" t="t" r="r" b="b"/>
              <a:pathLst>
                <a:path w="16135" h="24780" extrusionOk="0">
                  <a:moveTo>
                    <a:pt x="2910" y="257"/>
                  </a:moveTo>
                  <a:lnTo>
                    <a:pt x="15863" y="1769"/>
                  </a:lnTo>
                  <a:lnTo>
                    <a:pt x="13224" y="24508"/>
                  </a:lnTo>
                  <a:lnTo>
                    <a:pt x="271" y="23010"/>
                  </a:lnTo>
                  <a:lnTo>
                    <a:pt x="2910" y="257"/>
                  </a:lnTo>
                  <a:close/>
                  <a:moveTo>
                    <a:pt x="2711" y="0"/>
                  </a:moveTo>
                  <a:lnTo>
                    <a:pt x="0" y="23210"/>
                  </a:lnTo>
                  <a:lnTo>
                    <a:pt x="13424" y="24779"/>
                  </a:lnTo>
                  <a:lnTo>
                    <a:pt x="16134" y="1555"/>
                  </a:lnTo>
                  <a:lnTo>
                    <a:pt x="2711" y="0"/>
                  </a:lnTo>
                  <a:close/>
                </a:path>
              </a:pathLst>
            </a:custGeom>
            <a:solidFill>
              <a:srgbClr val="F1EFEE">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7" name="Google Shape;377;p16"/>
          <p:cNvSpPr/>
          <p:nvPr/>
        </p:nvSpPr>
        <p:spPr>
          <a:xfrm rot="10800000" flipH="1">
            <a:off x="1126994" y="4707527"/>
            <a:ext cx="219311" cy="219249"/>
          </a:xfrm>
          <a:custGeom>
            <a:avLst/>
            <a:gdLst/>
            <a:ahLst/>
            <a:cxnLst/>
            <a:rect l="l" t="t" r="r" b="b"/>
            <a:pathLst>
              <a:path w="3508" h="3507" extrusionOk="0">
                <a:moveTo>
                  <a:pt x="1754" y="278"/>
                </a:moveTo>
                <a:cubicBezTo>
                  <a:pt x="2563" y="278"/>
                  <a:pt x="3230" y="944"/>
                  <a:pt x="3230" y="1754"/>
                </a:cubicBezTo>
                <a:cubicBezTo>
                  <a:pt x="3230" y="2570"/>
                  <a:pt x="2563" y="3230"/>
                  <a:pt x="1754" y="3230"/>
                </a:cubicBezTo>
                <a:cubicBezTo>
                  <a:pt x="937" y="3230"/>
                  <a:pt x="278" y="2570"/>
                  <a:pt x="278" y="1754"/>
                </a:cubicBezTo>
                <a:cubicBezTo>
                  <a:pt x="278" y="944"/>
                  <a:pt x="937" y="278"/>
                  <a:pt x="1754" y="278"/>
                </a:cubicBezTo>
                <a:close/>
                <a:moveTo>
                  <a:pt x="1754" y="0"/>
                </a:moveTo>
                <a:cubicBezTo>
                  <a:pt x="787" y="0"/>
                  <a:pt x="1" y="787"/>
                  <a:pt x="1" y="1754"/>
                </a:cubicBezTo>
                <a:cubicBezTo>
                  <a:pt x="1" y="2720"/>
                  <a:pt x="787" y="3507"/>
                  <a:pt x="1754" y="3507"/>
                </a:cubicBezTo>
                <a:cubicBezTo>
                  <a:pt x="2720" y="3507"/>
                  <a:pt x="3507" y="2720"/>
                  <a:pt x="3507" y="1754"/>
                </a:cubicBezTo>
                <a:cubicBezTo>
                  <a:pt x="3507" y="787"/>
                  <a:pt x="2720" y="0"/>
                  <a:pt x="175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16"/>
          <p:cNvSpPr/>
          <p:nvPr/>
        </p:nvSpPr>
        <p:spPr>
          <a:xfrm rot="10800000" flipH="1">
            <a:off x="2" y="4806375"/>
            <a:ext cx="944827" cy="423931"/>
          </a:xfrm>
          <a:custGeom>
            <a:avLst/>
            <a:gdLst/>
            <a:ahLst/>
            <a:cxnLst/>
            <a:rect l="l" t="t" r="r" b="b"/>
            <a:pathLst>
              <a:path w="15113" h="6781" extrusionOk="0">
                <a:moveTo>
                  <a:pt x="0" y="0"/>
                </a:moveTo>
                <a:lnTo>
                  <a:pt x="0" y="277"/>
                </a:lnTo>
                <a:lnTo>
                  <a:pt x="3402" y="277"/>
                </a:lnTo>
                <a:cubicBezTo>
                  <a:pt x="3799" y="277"/>
                  <a:pt x="4114" y="599"/>
                  <a:pt x="4114" y="989"/>
                </a:cubicBezTo>
                <a:lnTo>
                  <a:pt x="4114" y="2135"/>
                </a:lnTo>
                <a:cubicBezTo>
                  <a:pt x="4114" y="2398"/>
                  <a:pt x="4218" y="2645"/>
                  <a:pt x="4406" y="2832"/>
                </a:cubicBezTo>
                <a:lnTo>
                  <a:pt x="8062" y="6489"/>
                </a:lnTo>
                <a:cubicBezTo>
                  <a:pt x="8250" y="6676"/>
                  <a:pt x="8497" y="6781"/>
                  <a:pt x="8767" y="6781"/>
                </a:cubicBezTo>
                <a:lnTo>
                  <a:pt x="15113" y="6781"/>
                </a:lnTo>
                <a:lnTo>
                  <a:pt x="15113" y="6504"/>
                </a:lnTo>
                <a:lnTo>
                  <a:pt x="8767" y="6504"/>
                </a:lnTo>
                <a:cubicBezTo>
                  <a:pt x="8572" y="6504"/>
                  <a:pt x="8392" y="6429"/>
                  <a:pt x="8257" y="6294"/>
                </a:cubicBezTo>
                <a:lnTo>
                  <a:pt x="4601" y="2637"/>
                </a:lnTo>
                <a:cubicBezTo>
                  <a:pt x="4473" y="2503"/>
                  <a:pt x="4391" y="2323"/>
                  <a:pt x="4391" y="2135"/>
                </a:cubicBezTo>
                <a:lnTo>
                  <a:pt x="4391" y="989"/>
                </a:lnTo>
                <a:cubicBezTo>
                  <a:pt x="4391" y="442"/>
                  <a:pt x="3949" y="0"/>
                  <a:pt x="340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16"/>
          <p:cNvSpPr/>
          <p:nvPr/>
        </p:nvSpPr>
        <p:spPr>
          <a:xfrm rot="10800000" flipH="1">
            <a:off x="374759" y="278957"/>
            <a:ext cx="742553" cy="47316"/>
          </a:xfrm>
          <a:custGeom>
            <a:avLst/>
            <a:gdLst/>
            <a:ahLst/>
            <a:cxnLst/>
            <a:rect l="l" t="t" r="r" b="b"/>
            <a:pathLst>
              <a:path w="13308" h="848" extrusionOk="0">
                <a:moveTo>
                  <a:pt x="420" y="1"/>
                </a:moveTo>
                <a:cubicBezTo>
                  <a:pt x="188" y="1"/>
                  <a:pt x="1" y="188"/>
                  <a:pt x="1" y="428"/>
                </a:cubicBezTo>
                <a:cubicBezTo>
                  <a:pt x="1" y="660"/>
                  <a:pt x="188" y="848"/>
                  <a:pt x="420" y="848"/>
                </a:cubicBezTo>
                <a:lnTo>
                  <a:pt x="12888" y="848"/>
                </a:lnTo>
                <a:cubicBezTo>
                  <a:pt x="13120" y="848"/>
                  <a:pt x="13308" y="660"/>
                  <a:pt x="13308" y="428"/>
                </a:cubicBezTo>
                <a:cubicBezTo>
                  <a:pt x="13308" y="188"/>
                  <a:pt x="13120" y="1"/>
                  <a:pt x="1288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16"/>
          <p:cNvSpPr/>
          <p:nvPr/>
        </p:nvSpPr>
        <p:spPr>
          <a:xfrm rot="10800000" flipH="1">
            <a:off x="8024275" y="134182"/>
            <a:ext cx="1119713" cy="336867"/>
          </a:xfrm>
          <a:custGeom>
            <a:avLst/>
            <a:gdLst/>
            <a:ahLst/>
            <a:cxnLst/>
            <a:rect l="l" t="t" r="r" b="b"/>
            <a:pathLst>
              <a:path w="24210" h="7284" extrusionOk="0">
                <a:moveTo>
                  <a:pt x="1" y="0"/>
                </a:moveTo>
                <a:lnTo>
                  <a:pt x="1" y="277"/>
                </a:lnTo>
                <a:lnTo>
                  <a:pt x="2241" y="277"/>
                </a:lnTo>
                <a:cubicBezTo>
                  <a:pt x="2496" y="277"/>
                  <a:pt x="2728" y="375"/>
                  <a:pt x="2900" y="555"/>
                </a:cubicBezTo>
                <a:lnTo>
                  <a:pt x="4317" y="1971"/>
                </a:lnTo>
                <a:cubicBezTo>
                  <a:pt x="4549" y="2196"/>
                  <a:pt x="4849" y="2323"/>
                  <a:pt x="5178" y="2323"/>
                </a:cubicBezTo>
                <a:lnTo>
                  <a:pt x="11757" y="2323"/>
                </a:lnTo>
                <a:cubicBezTo>
                  <a:pt x="12012" y="2323"/>
                  <a:pt x="12244" y="2420"/>
                  <a:pt x="12416" y="2593"/>
                </a:cubicBezTo>
                <a:lnTo>
                  <a:pt x="16755" y="6931"/>
                </a:lnTo>
                <a:cubicBezTo>
                  <a:pt x="16979" y="7156"/>
                  <a:pt x="17287" y="7283"/>
                  <a:pt x="17609" y="7283"/>
                </a:cubicBezTo>
                <a:lnTo>
                  <a:pt x="20089" y="7283"/>
                </a:lnTo>
                <a:cubicBezTo>
                  <a:pt x="20763" y="7283"/>
                  <a:pt x="21303" y="6744"/>
                  <a:pt x="21303" y="6077"/>
                </a:cubicBezTo>
                <a:lnTo>
                  <a:pt x="21303" y="4698"/>
                </a:lnTo>
                <a:cubicBezTo>
                  <a:pt x="21303" y="4451"/>
                  <a:pt x="21400" y="4219"/>
                  <a:pt x="21572" y="4039"/>
                </a:cubicBezTo>
                <a:lnTo>
                  <a:pt x="24210" y="1409"/>
                </a:lnTo>
                <a:lnTo>
                  <a:pt x="24015" y="1207"/>
                </a:lnTo>
                <a:lnTo>
                  <a:pt x="21378" y="3844"/>
                </a:lnTo>
                <a:cubicBezTo>
                  <a:pt x="21153" y="4069"/>
                  <a:pt x="21025" y="4376"/>
                  <a:pt x="21025" y="4698"/>
                </a:cubicBezTo>
                <a:lnTo>
                  <a:pt x="21025" y="6077"/>
                </a:lnTo>
                <a:cubicBezTo>
                  <a:pt x="21025" y="6586"/>
                  <a:pt x="20606" y="7006"/>
                  <a:pt x="20089" y="7006"/>
                </a:cubicBezTo>
                <a:lnTo>
                  <a:pt x="17609" y="7006"/>
                </a:lnTo>
                <a:cubicBezTo>
                  <a:pt x="17361" y="7006"/>
                  <a:pt x="17129" y="6909"/>
                  <a:pt x="16949" y="6736"/>
                </a:cubicBezTo>
                <a:lnTo>
                  <a:pt x="12619" y="2398"/>
                </a:lnTo>
                <a:cubicBezTo>
                  <a:pt x="12386" y="2173"/>
                  <a:pt x="12079" y="2046"/>
                  <a:pt x="11757" y="2046"/>
                </a:cubicBezTo>
                <a:lnTo>
                  <a:pt x="5178" y="2046"/>
                </a:lnTo>
                <a:cubicBezTo>
                  <a:pt x="4924" y="2046"/>
                  <a:pt x="4691" y="1948"/>
                  <a:pt x="4519" y="1768"/>
                </a:cubicBezTo>
                <a:lnTo>
                  <a:pt x="3103" y="352"/>
                </a:lnTo>
                <a:cubicBezTo>
                  <a:pt x="2870" y="128"/>
                  <a:pt x="2571" y="0"/>
                  <a:pt x="224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16"/>
          <p:cNvSpPr/>
          <p:nvPr/>
        </p:nvSpPr>
        <p:spPr>
          <a:xfrm rot="10800000" flipH="1">
            <a:off x="8672550" y="2189446"/>
            <a:ext cx="599981" cy="590951"/>
          </a:xfrm>
          <a:custGeom>
            <a:avLst/>
            <a:gdLst/>
            <a:ahLst/>
            <a:cxnLst/>
            <a:rect l="l" t="t" r="r" b="b"/>
            <a:pathLst>
              <a:path w="8970" h="8835" extrusionOk="0">
                <a:moveTo>
                  <a:pt x="4429" y="2960"/>
                </a:moveTo>
                <a:cubicBezTo>
                  <a:pt x="5171" y="2960"/>
                  <a:pt x="5778" y="3552"/>
                  <a:pt x="5778" y="4286"/>
                </a:cubicBezTo>
                <a:cubicBezTo>
                  <a:pt x="5778" y="5013"/>
                  <a:pt x="5171" y="5605"/>
                  <a:pt x="4429" y="5605"/>
                </a:cubicBezTo>
                <a:cubicBezTo>
                  <a:pt x="3687" y="5605"/>
                  <a:pt x="3088" y="5013"/>
                  <a:pt x="3088" y="4286"/>
                </a:cubicBezTo>
                <a:cubicBezTo>
                  <a:pt x="3088" y="3552"/>
                  <a:pt x="3687" y="2960"/>
                  <a:pt x="4429" y="2960"/>
                </a:cubicBezTo>
                <a:close/>
                <a:moveTo>
                  <a:pt x="4429" y="2555"/>
                </a:moveTo>
                <a:cubicBezTo>
                  <a:pt x="3470" y="2555"/>
                  <a:pt x="2683" y="3334"/>
                  <a:pt x="2683" y="4286"/>
                </a:cubicBezTo>
                <a:cubicBezTo>
                  <a:pt x="2683" y="5238"/>
                  <a:pt x="3470" y="6009"/>
                  <a:pt x="4429" y="6009"/>
                </a:cubicBezTo>
                <a:cubicBezTo>
                  <a:pt x="5396" y="6009"/>
                  <a:pt x="6182" y="5238"/>
                  <a:pt x="6182" y="4286"/>
                </a:cubicBezTo>
                <a:cubicBezTo>
                  <a:pt x="6182" y="3334"/>
                  <a:pt x="5396" y="2555"/>
                  <a:pt x="4429" y="2555"/>
                </a:cubicBezTo>
                <a:close/>
                <a:moveTo>
                  <a:pt x="4961" y="405"/>
                </a:moveTo>
                <a:cubicBezTo>
                  <a:pt x="5058" y="405"/>
                  <a:pt x="5148" y="480"/>
                  <a:pt x="5156" y="577"/>
                </a:cubicBezTo>
                <a:lnTo>
                  <a:pt x="5216" y="1094"/>
                </a:lnTo>
                <a:cubicBezTo>
                  <a:pt x="5231" y="1177"/>
                  <a:pt x="5283" y="1244"/>
                  <a:pt x="5366" y="1266"/>
                </a:cubicBezTo>
                <a:cubicBezTo>
                  <a:pt x="5650" y="1341"/>
                  <a:pt x="5920" y="1454"/>
                  <a:pt x="6167" y="1596"/>
                </a:cubicBezTo>
                <a:cubicBezTo>
                  <a:pt x="6202" y="1613"/>
                  <a:pt x="6239" y="1623"/>
                  <a:pt x="6275" y="1623"/>
                </a:cubicBezTo>
                <a:cubicBezTo>
                  <a:pt x="6318" y="1623"/>
                  <a:pt x="6360" y="1610"/>
                  <a:pt x="6392" y="1581"/>
                </a:cubicBezTo>
                <a:lnTo>
                  <a:pt x="6804" y="1259"/>
                </a:lnTo>
                <a:cubicBezTo>
                  <a:pt x="6838" y="1232"/>
                  <a:pt x="6880" y="1218"/>
                  <a:pt x="6922" y="1218"/>
                </a:cubicBezTo>
                <a:cubicBezTo>
                  <a:pt x="6972" y="1218"/>
                  <a:pt x="7022" y="1237"/>
                  <a:pt x="7059" y="1274"/>
                </a:cubicBezTo>
                <a:lnTo>
                  <a:pt x="7711" y="1918"/>
                </a:lnTo>
                <a:cubicBezTo>
                  <a:pt x="7778" y="1978"/>
                  <a:pt x="7786" y="2083"/>
                  <a:pt x="7726" y="2158"/>
                </a:cubicBezTo>
                <a:lnTo>
                  <a:pt x="7389" y="2570"/>
                </a:lnTo>
                <a:cubicBezTo>
                  <a:pt x="7344" y="2638"/>
                  <a:pt x="7336" y="2728"/>
                  <a:pt x="7374" y="2802"/>
                </a:cubicBezTo>
                <a:cubicBezTo>
                  <a:pt x="7509" y="3042"/>
                  <a:pt x="7613" y="3290"/>
                  <a:pt x="7681" y="3552"/>
                </a:cubicBezTo>
                <a:cubicBezTo>
                  <a:pt x="7703" y="3627"/>
                  <a:pt x="7771" y="3687"/>
                  <a:pt x="7853" y="3694"/>
                </a:cubicBezTo>
                <a:lnTo>
                  <a:pt x="8393" y="3762"/>
                </a:lnTo>
                <a:cubicBezTo>
                  <a:pt x="8498" y="3769"/>
                  <a:pt x="8565" y="3851"/>
                  <a:pt x="8565" y="3949"/>
                </a:cubicBezTo>
                <a:lnTo>
                  <a:pt x="8565" y="4848"/>
                </a:lnTo>
                <a:cubicBezTo>
                  <a:pt x="8565" y="4945"/>
                  <a:pt x="8498" y="5020"/>
                  <a:pt x="8393" y="5035"/>
                </a:cubicBezTo>
                <a:lnTo>
                  <a:pt x="7846" y="5095"/>
                </a:lnTo>
                <a:cubicBezTo>
                  <a:pt x="7763" y="5103"/>
                  <a:pt x="7696" y="5163"/>
                  <a:pt x="7673" y="5245"/>
                </a:cubicBezTo>
                <a:cubicBezTo>
                  <a:pt x="7606" y="5507"/>
                  <a:pt x="7494" y="5755"/>
                  <a:pt x="7351" y="6002"/>
                </a:cubicBezTo>
                <a:cubicBezTo>
                  <a:pt x="7314" y="6069"/>
                  <a:pt x="7321" y="6167"/>
                  <a:pt x="7374" y="6227"/>
                </a:cubicBezTo>
                <a:lnTo>
                  <a:pt x="7726" y="6669"/>
                </a:lnTo>
                <a:cubicBezTo>
                  <a:pt x="7786" y="6744"/>
                  <a:pt x="7778" y="6856"/>
                  <a:pt x="7711" y="6923"/>
                </a:cubicBezTo>
                <a:lnTo>
                  <a:pt x="7059" y="7560"/>
                </a:lnTo>
                <a:cubicBezTo>
                  <a:pt x="7022" y="7597"/>
                  <a:pt x="6972" y="7616"/>
                  <a:pt x="6922" y="7616"/>
                </a:cubicBezTo>
                <a:cubicBezTo>
                  <a:pt x="6880" y="7616"/>
                  <a:pt x="6838" y="7603"/>
                  <a:pt x="6804" y="7575"/>
                </a:cubicBezTo>
                <a:lnTo>
                  <a:pt x="6347" y="7216"/>
                </a:lnTo>
                <a:cubicBezTo>
                  <a:pt x="6309" y="7190"/>
                  <a:pt x="6263" y="7177"/>
                  <a:pt x="6219" y="7177"/>
                </a:cubicBezTo>
                <a:cubicBezTo>
                  <a:pt x="6185" y="7177"/>
                  <a:pt x="6151" y="7185"/>
                  <a:pt x="6122" y="7201"/>
                </a:cubicBezTo>
                <a:cubicBezTo>
                  <a:pt x="5875" y="7336"/>
                  <a:pt x="5613" y="7440"/>
                  <a:pt x="5336" y="7508"/>
                </a:cubicBezTo>
                <a:cubicBezTo>
                  <a:pt x="5253" y="7530"/>
                  <a:pt x="5193" y="7598"/>
                  <a:pt x="5186" y="7680"/>
                </a:cubicBezTo>
                <a:lnTo>
                  <a:pt x="5118" y="8265"/>
                </a:lnTo>
                <a:cubicBezTo>
                  <a:pt x="5111" y="8355"/>
                  <a:pt x="5028" y="8430"/>
                  <a:pt x="4924" y="8430"/>
                </a:cubicBezTo>
                <a:lnTo>
                  <a:pt x="4009" y="8430"/>
                </a:lnTo>
                <a:cubicBezTo>
                  <a:pt x="3912" y="8430"/>
                  <a:pt x="3822" y="8355"/>
                  <a:pt x="3815" y="8257"/>
                </a:cubicBezTo>
                <a:lnTo>
                  <a:pt x="3747" y="7665"/>
                </a:lnTo>
                <a:cubicBezTo>
                  <a:pt x="3732" y="7583"/>
                  <a:pt x="3680" y="7515"/>
                  <a:pt x="3597" y="7493"/>
                </a:cubicBezTo>
                <a:cubicBezTo>
                  <a:pt x="3343" y="7418"/>
                  <a:pt x="3095" y="7313"/>
                  <a:pt x="2863" y="7186"/>
                </a:cubicBezTo>
                <a:cubicBezTo>
                  <a:pt x="2833" y="7171"/>
                  <a:pt x="2803" y="7163"/>
                  <a:pt x="2766" y="7163"/>
                </a:cubicBezTo>
                <a:cubicBezTo>
                  <a:pt x="2721" y="7163"/>
                  <a:pt x="2676" y="7178"/>
                  <a:pt x="2638" y="7201"/>
                </a:cubicBezTo>
                <a:lnTo>
                  <a:pt x="2166" y="7575"/>
                </a:lnTo>
                <a:cubicBezTo>
                  <a:pt x="2132" y="7603"/>
                  <a:pt x="2090" y="7616"/>
                  <a:pt x="2048" y="7616"/>
                </a:cubicBezTo>
                <a:cubicBezTo>
                  <a:pt x="1998" y="7616"/>
                  <a:pt x="1948" y="7597"/>
                  <a:pt x="1911" y="7560"/>
                </a:cubicBezTo>
                <a:lnTo>
                  <a:pt x="1260" y="6916"/>
                </a:lnTo>
                <a:cubicBezTo>
                  <a:pt x="1192" y="6849"/>
                  <a:pt x="1185" y="6744"/>
                  <a:pt x="1245" y="6676"/>
                </a:cubicBezTo>
                <a:lnTo>
                  <a:pt x="1619" y="6204"/>
                </a:lnTo>
                <a:cubicBezTo>
                  <a:pt x="1672" y="6137"/>
                  <a:pt x="1679" y="6047"/>
                  <a:pt x="1642" y="5979"/>
                </a:cubicBezTo>
                <a:cubicBezTo>
                  <a:pt x="1514" y="5762"/>
                  <a:pt x="1417" y="5530"/>
                  <a:pt x="1342" y="5283"/>
                </a:cubicBezTo>
                <a:cubicBezTo>
                  <a:pt x="1320" y="5208"/>
                  <a:pt x="1252" y="5148"/>
                  <a:pt x="1170" y="5140"/>
                </a:cubicBezTo>
                <a:lnTo>
                  <a:pt x="578" y="5073"/>
                </a:lnTo>
                <a:cubicBezTo>
                  <a:pt x="473" y="5058"/>
                  <a:pt x="405" y="4983"/>
                  <a:pt x="405" y="4885"/>
                </a:cubicBezTo>
                <a:lnTo>
                  <a:pt x="405" y="3986"/>
                </a:lnTo>
                <a:cubicBezTo>
                  <a:pt x="405" y="3889"/>
                  <a:pt x="473" y="3807"/>
                  <a:pt x="570" y="3799"/>
                </a:cubicBezTo>
                <a:lnTo>
                  <a:pt x="1140" y="3732"/>
                </a:lnTo>
                <a:cubicBezTo>
                  <a:pt x="1222" y="3724"/>
                  <a:pt x="1297" y="3664"/>
                  <a:pt x="1312" y="3582"/>
                </a:cubicBezTo>
                <a:cubicBezTo>
                  <a:pt x="1379" y="3319"/>
                  <a:pt x="1484" y="3065"/>
                  <a:pt x="1619" y="2825"/>
                </a:cubicBezTo>
                <a:cubicBezTo>
                  <a:pt x="1657" y="2758"/>
                  <a:pt x="1649" y="2668"/>
                  <a:pt x="1597" y="2600"/>
                </a:cubicBezTo>
                <a:lnTo>
                  <a:pt x="1245" y="2158"/>
                </a:lnTo>
                <a:cubicBezTo>
                  <a:pt x="1185" y="2091"/>
                  <a:pt x="1192" y="1978"/>
                  <a:pt x="1260" y="1911"/>
                </a:cubicBezTo>
                <a:lnTo>
                  <a:pt x="1911" y="1274"/>
                </a:lnTo>
                <a:cubicBezTo>
                  <a:pt x="1948" y="1237"/>
                  <a:pt x="1998" y="1218"/>
                  <a:pt x="2048" y="1218"/>
                </a:cubicBezTo>
                <a:cubicBezTo>
                  <a:pt x="2090" y="1218"/>
                  <a:pt x="2132" y="1232"/>
                  <a:pt x="2166" y="1259"/>
                </a:cubicBezTo>
                <a:lnTo>
                  <a:pt x="2593" y="1589"/>
                </a:lnTo>
                <a:cubicBezTo>
                  <a:pt x="2631" y="1618"/>
                  <a:pt x="2675" y="1633"/>
                  <a:pt x="2719" y="1633"/>
                </a:cubicBezTo>
                <a:cubicBezTo>
                  <a:pt x="2754" y="1633"/>
                  <a:pt x="2788" y="1624"/>
                  <a:pt x="2818" y="1604"/>
                </a:cubicBezTo>
                <a:cubicBezTo>
                  <a:pt x="3073" y="1454"/>
                  <a:pt x="3350" y="1341"/>
                  <a:pt x="3642" y="1266"/>
                </a:cubicBezTo>
                <a:cubicBezTo>
                  <a:pt x="3725" y="1244"/>
                  <a:pt x="3777" y="1177"/>
                  <a:pt x="3792" y="1094"/>
                </a:cubicBezTo>
                <a:lnTo>
                  <a:pt x="3852" y="577"/>
                </a:lnTo>
                <a:cubicBezTo>
                  <a:pt x="3860" y="480"/>
                  <a:pt x="3949" y="405"/>
                  <a:pt x="4047" y="405"/>
                </a:cubicBezTo>
                <a:close/>
                <a:moveTo>
                  <a:pt x="4047" y="0"/>
                </a:moveTo>
                <a:cubicBezTo>
                  <a:pt x="3740" y="0"/>
                  <a:pt x="3485" y="225"/>
                  <a:pt x="3447" y="525"/>
                </a:cubicBezTo>
                <a:lnTo>
                  <a:pt x="3402" y="914"/>
                </a:lnTo>
                <a:cubicBezTo>
                  <a:pt x="3170" y="982"/>
                  <a:pt x="2945" y="1079"/>
                  <a:pt x="2736" y="1192"/>
                </a:cubicBezTo>
                <a:lnTo>
                  <a:pt x="2413" y="944"/>
                </a:lnTo>
                <a:cubicBezTo>
                  <a:pt x="2306" y="858"/>
                  <a:pt x="2177" y="816"/>
                  <a:pt x="2047" y="816"/>
                </a:cubicBezTo>
                <a:cubicBezTo>
                  <a:pt x="1895" y="816"/>
                  <a:pt x="1744" y="873"/>
                  <a:pt x="1627" y="982"/>
                </a:cubicBezTo>
                <a:lnTo>
                  <a:pt x="975" y="1626"/>
                </a:lnTo>
                <a:cubicBezTo>
                  <a:pt x="758" y="1836"/>
                  <a:pt x="743" y="2181"/>
                  <a:pt x="930" y="2413"/>
                </a:cubicBezTo>
                <a:lnTo>
                  <a:pt x="1200" y="2750"/>
                </a:lnTo>
                <a:cubicBezTo>
                  <a:pt x="1102" y="2945"/>
                  <a:pt x="1020" y="3140"/>
                  <a:pt x="960" y="3349"/>
                </a:cubicBezTo>
                <a:lnTo>
                  <a:pt x="525" y="3394"/>
                </a:lnTo>
                <a:cubicBezTo>
                  <a:pt x="226" y="3432"/>
                  <a:pt x="1" y="3679"/>
                  <a:pt x="1" y="3986"/>
                </a:cubicBezTo>
                <a:lnTo>
                  <a:pt x="1" y="4885"/>
                </a:lnTo>
                <a:cubicBezTo>
                  <a:pt x="1" y="5185"/>
                  <a:pt x="226" y="5440"/>
                  <a:pt x="525" y="5477"/>
                </a:cubicBezTo>
                <a:lnTo>
                  <a:pt x="997" y="5530"/>
                </a:lnTo>
                <a:cubicBezTo>
                  <a:pt x="1057" y="5710"/>
                  <a:pt x="1132" y="5889"/>
                  <a:pt x="1222" y="6054"/>
                </a:cubicBezTo>
                <a:lnTo>
                  <a:pt x="930" y="6421"/>
                </a:lnTo>
                <a:cubicBezTo>
                  <a:pt x="743" y="6654"/>
                  <a:pt x="758" y="6991"/>
                  <a:pt x="975" y="7201"/>
                </a:cubicBezTo>
                <a:lnTo>
                  <a:pt x="1627" y="7845"/>
                </a:lnTo>
                <a:cubicBezTo>
                  <a:pt x="1740" y="7959"/>
                  <a:pt x="1894" y="8018"/>
                  <a:pt x="2048" y="8018"/>
                </a:cubicBezTo>
                <a:cubicBezTo>
                  <a:pt x="2177" y="8018"/>
                  <a:pt x="2307" y="7976"/>
                  <a:pt x="2413" y="7890"/>
                </a:cubicBezTo>
                <a:lnTo>
                  <a:pt x="2788" y="7605"/>
                </a:lnTo>
                <a:cubicBezTo>
                  <a:pt x="2968" y="7695"/>
                  <a:pt x="3163" y="7778"/>
                  <a:pt x="3358" y="7838"/>
                </a:cubicBezTo>
                <a:lnTo>
                  <a:pt x="3410" y="8310"/>
                </a:lnTo>
                <a:cubicBezTo>
                  <a:pt x="3447" y="8609"/>
                  <a:pt x="3702" y="8834"/>
                  <a:pt x="4009" y="8834"/>
                </a:cubicBezTo>
                <a:lnTo>
                  <a:pt x="4924" y="8834"/>
                </a:lnTo>
                <a:cubicBezTo>
                  <a:pt x="5231" y="8834"/>
                  <a:pt x="5485" y="8609"/>
                  <a:pt x="5523" y="8310"/>
                </a:cubicBezTo>
                <a:lnTo>
                  <a:pt x="5575" y="7868"/>
                </a:lnTo>
                <a:cubicBezTo>
                  <a:pt x="5785" y="7800"/>
                  <a:pt x="5995" y="7718"/>
                  <a:pt x="6197" y="7613"/>
                </a:cubicBezTo>
                <a:lnTo>
                  <a:pt x="6557" y="7890"/>
                </a:lnTo>
                <a:cubicBezTo>
                  <a:pt x="6664" y="7977"/>
                  <a:pt x="6794" y="8018"/>
                  <a:pt x="6924" y="8018"/>
                </a:cubicBezTo>
                <a:cubicBezTo>
                  <a:pt x="7075" y="8018"/>
                  <a:pt x="7227" y="7962"/>
                  <a:pt x="7344" y="7853"/>
                </a:cubicBezTo>
                <a:lnTo>
                  <a:pt x="7996" y="7208"/>
                </a:lnTo>
                <a:cubicBezTo>
                  <a:pt x="8213" y="6998"/>
                  <a:pt x="8228" y="6654"/>
                  <a:pt x="8040" y="6421"/>
                </a:cubicBezTo>
                <a:lnTo>
                  <a:pt x="7771" y="6084"/>
                </a:lnTo>
                <a:cubicBezTo>
                  <a:pt x="7876" y="5889"/>
                  <a:pt x="7958" y="5687"/>
                  <a:pt x="8026" y="5485"/>
                </a:cubicBezTo>
                <a:lnTo>
                  <a:pt x="8445" y="5432"/>
                </a:lnTo>
                <a:cubicBezTo>
                  <a:pt x="8745" y="5402"/>
                  <a:pt x="8970" y="5148"/>
                  <a:pt x="8970" y="4848"/>
                </a:cubicBezTo>
                <a:lnTo>
                  <a:pt x="8970" y="3949"/>
                </a:lnTo>
                <a:cubicBezTo>
                  <a:pt x="8970" y="3649"/>
                  <a:pt x="8745" y="3394"/>
                  <a:pt x="8445" y="3357"/>
                </a:cubicBezTo>
                <a:lnTo>
                  <a:pt x="8033" y="3312"/>
                </a:lnTo>
                <a:cubicBezTo>
                  <a:pt x="7973" y="3110"/>
                  <a:pt x="7891" y="2915"/>
                  <a:pt x="7793" y="2720"/>
                </a:cubicBezTo>
                <a:lnTo>
                  <a:pt x="8040" y="2413"/>
                </a:lnTo>
                <a:cubicBezTo>
                  <a:pt x="8228" y="2173"/>
                  <a:pt x="8213" y="1843"/>
                  <a:pt x="7996" y="1626"/>
                </a:cubicBezTo>
                <a:lnTo>
                  <a:pt x="7344" y="989"/>
                </a:lnTo>
                <a:cubicBezTo>
                  <a:pt x="7230" y="875"/>
                  <a:pt x="7076" y="817"/>
                  <a:pt x="6923" y="817"/>
                </a:cubicBezTo>
                <a:cubicBezTo>
                  <a:pt x="6793" y="817"/>
                  <a:pt x="6663" y="859"/>
                  <a:pt x="6557" y="944"/>
                </a:cubicBezTo>
                <a:lnTo>
                  <a:pt x="6250" y="1177"/>
                </a:lnTo>
                <a:cubicBezTo>
                  <a:pt x="6047" y="1072"/>
                  <a:pt x="5830" y="982"/>
                  <a:pt x="5605" y="914"/>
                </a:cubicBezTo>
                <a:lnTo>
                  <a:pt x="5560" y="525"/>
                </a:lnTo>
                <a:cubicBezTo>
                  <a:pt x="5523" y="225"/>
                  <a:pt x="5268" y="0"/>
                  <a:pt x="496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16"/>
          <p:cNvSpPr/>
          <p:nvPr/>
        </p:nvSpPr>
        <p:spPr>
          <a:xfrm rot="10800000" flipH="1">
            <a:off x="155444" y="1857277"/>
            <a:ext cx="219311" cy="219249"/>
          </a:xfrm>
          <a:custGeom>
            <a:avLst/>
            <a:gdLst/>
            <a:ahLst/>
            <a:cxnLst/>
            <a:rect l="l" t="t" r="r" b="b"/>
            <a:pathLst>
              <a:path w="3508" h="3507" extrusionOk="0">
                <a:moveTo>
                  <a:pt x="1754" y="278"/>
                </a:moveTo>
                <a:cubicBezTo>
                  <a:pt x="2563" y="278"/>
                  <a:pt x="3230" y="944"/>
                  <a:pt x="3230" y="1754"/>
                </a:cubicBezTo>
                <a:cubicBezTo>
                  <a:pt x="3230" y="2570"/>
                  <a:pt x="2563" y="3230"/>
                  <a:pt x="1754" y="3230"/>
                </a:cubicBezTo>
                <a:cubicBezTo>
                  <a:pt x="937" y="3230"/>
                  <a:pt x="278" y="2570"/>
                  <a:pt x="278" y="1754"/>
                </a:cubicBezTo>
                <a:cubicBezTo>
                  <a:pt x="278" y="944"/>
                  <a:pt x="937" y="278"/>
                  <a:pt x="1754" y="278"/>
                </a:cubicBezTo>
                <a:close/>
                <a:moveTo>
                  <a:pt x="1754" y="0"/>
                </a:moveTo>
                <a:cubicBezTo>
                  <a:pt x="787" y="0"/>
                  <a:pt x="1" y="787"/>
                  <a:pt x="1" y="1754"/>
                </a:cubicBezTo>
                <a:cubicBezTo>
                  <a:pt x="1" y="2720"/>
                  <a:pt x="787" y="3507"/>
                  <a:pt x="1754" y="3507"/>
                </a:cubicBezTo>
                <a:cubicBezTo>
                  <a:pt x="2720" y="3507"/>
                  <a:pt x="3507" y="2720"/>
                  <a:pt x="3507" y="1754"/>
                </a:cubicBezTo>
                <a:cubicBezTo>
                  <a:pt x="3507" y="787"/>
                  <a:pt x="2720" y="0"/>
                  <a:pt x="175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16"/>
          <p:cNvSpPr/>
          <p:nvPr/>
        </p:nvSpPr>
        <p:spPr>
          <a:xfrm rot="10800000" flipH="1">
            <a:off x="4316522" y="4994682"/>
            <a:ext cx="742553" cy="47316"/>
          </a:xfrm>
          <a:custGeom>
            <a:avLst/>
            <a:gdLst/>
            <a:ahLst/>
            <a:cxnLst/>
            <a:rect l="l" t="t" r="r" b="b"/>
            <a:pathLst>
              <a:path w="13308" h="848" extrusionOk="0">
                <a:moveTo>
                  <a:pt x="420" y="1"/>
                </a:moveTo>
                <a:cubicBezTo>
                  <a:pt x="188" y="1"/>
                  <a:pt x="1" y="188"/>
                  <a:pt x="1" y="428"/>
                </a:cubicBezTo>
                <a:cubicBezTo>
                  <a:pt x="1" y="660"/>
                  <a:pt x="188" y="848"/>
                  <a:pt x="420" y="848"/>
                </a:cubicBezTo>
                <a:lnTo>
                  <a:pt x="12888" y="848"/>
                </a:lnTo>
                <a:cubicBezTo>
                  <a:pt x="13120" y="848"/>
                  <a:pt x="13308" y="660"/>
                  <a:pt x="13308" y="428"/>
                </a:cubicBezTo>
                <a:cubicBezTo>
                  <a:pt x="13308" y="188"/>
                  <a:pt x="13120" y="1"/>
                  <a:pt x="1288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16"/>
          <p:cNvSpPr/>
          <p:nvPr/>
        </p:nvSpPr>
        <p:spPr>
          <a:xfrm rot="10800000" flipH="1">
            <a:off x="-225225" y="3607534"/>
            <a:ext cx="599981" cy="590951"/>
          </a:xfrm>
          <a:custGeom>
            <a:avLst/>
            <a:gdLst/>
            <a:ahLst/>
            <a:cxnLst/>
            <a:rect l="l" t="t" r="r" b="b"/>
            <a:pathLst>
              <a:path w="8970" h="8835" extrusionOk="0">
                <a:moveTo>
                  <a:pt x="4429" y="2960"/>
                </a:moveTo>
                <a:cubicBezTo>
                  <a:pt x="5171" y="2960"/>
                  <a:pt x="5778" y="3552"/>
                  <a:pt x="5778" y="4286"/>
                </a:cubicBezTo>
                <a:cubicBezTo>
                  <a:pt x="5778" y="5013"/>
                  <a:pt x="5171" y="5605"/>
                  <a:pt x="4429" y="5605"/>
                </a:cubicBezTo>
                <a:cubicBezTo>
                  <a:pt x="3687" y="5605"/>
                  <a:pt x="3088" y="5013"/>
                  <a:pt x="3088" y="4286"/>
                </a:cubicBezTo>
                <a:cubicBezTo>
                  <a:pt x="3088" y="3552"/>
                  <a:pt x="3687" y="2960"/>
                  <a:pt x="4429" y="2960"/>
                </a:cubicBezTo>
                <a:close/>
                <a:moveTo>
                  <a:pt x="4429" y="2555"/>
                </a:moveTo>
                <a:cubicBezTo>
                  <a:pt x="3470" y="2555"/>
                  <a:pt x="2683" y="3334"/>
                  <a:pt x="2683" y="4286"/>
                </a:cubicBezTo>
                <a:cubicBezTo>
                  <a:pt x="2683" y="5238"/>
                  <a:pt x="3470" y="6009"/>
                  <a:pt x="4429" y="6009"/>
                </a:cubicBezTo>
                <a:cubicBezTo>
                  <a:pt x="5396" y="6009"/>
                  <a:pt x="6182" y="5238"/>
                  <a:pt x="6182" y="4286"/>
                </a:cubicBezTo>
                <a:cubicBezTo>
                  <a:pt x="6182" y="3334"/>
                  <a:pt x="5396" y="2555"/>
                  <a:pt x="4429" y="2555"/>
                </a:cubicBezTo>
                <a:close/>
                <a:moveTo>
                  <a:pt x="4961" y="405"/>
                </a:moveTo>
                <a:cubicBezTo>
                  <a:pt x="5058" y="405"/>
                  <a:pt x="5148" y="480"/>
                  <a:pt x="5156" y="577"/>
                </a:cubicBezTo>
                <a:lnTo>
                  <a:pt x="5216" y="1094"/>
                </a:lnTo>
                <a:cubicBezTo>
                  <a:pt x="5231" y="1177"/>
                  <a:pt x="5283" y="1244"/>
                  <a:pt x="5366" y="1266"/>
                </a:cubicBezTo>
                <a:cubicBezTo>
                  <a:pt x="5650" y="1341"/>
                  <a:pt x="5920" y="1454"/>
                  <a:pt x="6167" y="1596"/>
                </a:cubicBezTo>
                <a:cubicBezTo>
                  <a:pt x="6202" y="1613"/>
                  <a:pt x="6239" y="1623"/>
                  <a:pt x="6275" y="1623"/>
                </a:cubicBezTo>
                <a:cubicBezTo>
                  <a:pt x="6318" y="1623"/>
                  <a:pt x="6360" y="1610"/>
                  <a:pt x="6392" y="1581"/>
                </a:cubicBezTo>
                <a:lnTo>
                  <a:pt x="6804" y="1259"/>
                </a:lnTo>
                <a:cubicBezTo>
                  <a:pt x="6838" y="1232"/>
                  <a:pt x="6880" y="1218"/>
                  <a:pt x="6922" y="1218"/>
                </a:cubicBezTo>
                <a:cubicBezTo>
                  <a:pt x="6972" y="1218"/>
                  <a:pt x="7022" y="1237"/>
                  <a:pt x="7059" y="1274"/>
                </a:cubicBezTo>
                <a:lnTo>
                  <a:pt x="7711" y="1918"/>
                </a:lnTo>
                <a:cubicBezTo>
                  <a:pt x="7778" y="1978"/>
                  <a:pt x="7786" y="2083"/>
                  <a:pt x="7726" y="2158"/>
                </a:cubicBezTo>
                <a:lnTo>
                  <a:pt x="7389" y="2570"/>
                </a:lnTo>
                <a:cubicBezTo>
                  <a:pt x="7344" y="2638"/>
                  <a:pt x="7336" y="2728"/>
                  <a:pt x="7374" y="2802"/>
                </a:cubicBezTo>
                <a:cubicBezTo>
                  <a:pt x="7509" y="3042"/>
                  <a:pt x="7613" y="3290"/>
                  <a:pt x="7681" y="3552"/>
                </a:cubicBezTo>
                <a:cubicBezTo>
                  <a:pt x="7703" y="3627"/>
                  <a:pt x="7771" y="3687"/>
                  <a:pt x="7853" y="3694"/>
                </a:cubicBezTo>
                <a:lnTo>
                  <a:pt x="8393" y="3762"/>
                </a:lnTo>
                <a:cubicBezTo>
                  <a:pt x="8498" y="3769"/>
                  <a:pt x="8565" y="3851"/>
                  <a:pt x="8565" y="3949"/>
                </a:cubicBezTo>
                <a:lnTo>
                  <a:pt x="8565" y="4848"/>
                </a:lnTo>
                <a:cubicBezTo>
                  <a:pt x="8565" y="4945"/>
                  <a:pt x="8498" y="5020"/>
                  <a:pt x="8393" y="5035"/>
                </a:cubicBezTo>
                <a:lnTo>
                  <a:pt x="7846" y="5095"/>
                </a:lnTo>
                <a:cubicBezTo>
                  <a:pt x="7763" y="5103"/>
                  <a:pt x="7696" y="5163"/>
                  <a:pt x="7673" y="5245"/>
                </a:cubicBezTo>
                <a:cubicBezTo>
                  <a:pt x="7606" y="5507"/>
                  <a:pt x="7494" y="5755"/>
                  <a:pt x="7351" y="6002"/>
                </a:cubicBezTo>
                <a:cubicBezTo>
                  <a:pt x="7314" y="6069"/>
                  <a:pt x="7321" y="6167"/>
                  <a:pt x="7374" y="6227"/>
                </a:cubicBezTo>
                <a:lnTo>
                  <a:pt x="7726" y="6669"/>
                </a:lnTo>
                <a:cubicBezTo>
                  <a:pt x="7786" y="6744"/>
                  <a:pt x="7778" y="6856"/>
                  <a:pt x="7711" y="6923"/>
                </a:cubicBezTo>
                <a:lnTo>
                  <a:pt x="7059" y="7560"/>
                </a:lnTo>
                <a:cubicBezTo>
                  <a:pt x="7022" y="7597"/>
                  <a:pt x="6972" y="7616"/>
                  <a:pt x="6922" y="7616"/>
                </a:cubicBezTo>
                <a:cubicBezTo>
                  <a:pt x="6880" y="7616"/>
                  <a:pt x="6838" y="7603"/>
                  <a:pt x="6804" y="7575"/>
                </a:cubicBezTo>
                <a:lnTo>
                  <a:pt x="6347" y="7216"/>
                </a:lnTo>
                <a:cubicBezTo>
                  <a:pt x="6309" y="7190"/>
                  <a:pt x="6263" y="7177"/>
                  <a:pt x="6219" y="7177"/>
                </a:cubicBezTo>
                <a:cubicBezTo>
                  <a:pt x="6185" y="7177"/>
                  <a:pt x="6151" y="7185"/>
                  <a:pt x="6122" y="7201"/>
                </a:cubicBezTo>
                <a:cubicBezTo>
                  <a:pt x="5875" y="7336"/>
                  <a:pt x="5613" y="7440"/>
                  <a:pt x="5336" y="7508"/>
                </a:cubicBezTo>
                <a:cubicBezTo>
                  <a:pt x="5253" y="7530"/>
                  <a:pt x="5193" y="7598"/>
                  <a:pt x="5186" y="7680"/>
                </a:cubicBezTo>
                <a:lnTo>
                  <a:pt x="5118" y="8265"/>
                </a:lnTo>
                <a:cubicBezTo>
                  <a:pt x="5111" y="8355"/>
                  <a:pt x="5028" y="8430"/>
                  <a:pt x="4924" y="8430"/>
                </a:cubicBezTo>
                <a:lnTo>
                  <a:pt x="4009" y="8430"/>
                </a:lnTo>
                <a:cubicBezTo>
                  <a:pt x="3912" y="8430"/>
                  <a:pt x="3822" y="8355"/>
                  <a:pt x="3815" y="8257"/>
                </a:cubicBezTo>
                <a:lnTo>
                  <a:pt x="3747" y="7665"/>
                </a:lnTo>
                <a:cubicBezTo>
                  <a:pt x="3732" y="7583"/>
                  <a:pt x="3680" y="7515"/>
                  <a:pt x="3597" y="7493"/>
                </a:cubicBezTo>
                <a:cubicBezTo>
                  <a:pt x="3343" y="7418"/>
                  <a:pt x="3095" y="7313"/>
                  <a:pt x="2863" y="7186"/>
                </a:cubicBezTo>
                <a:cubicBezTo>
                  <a:pt x="2833" y="7171"/>
                  <a:pt x="2803" y="7163"/>
                  <a:pt x="2766" y="7163"/>
                </a:cubicBezTo>
                <a:cubicBezTo>
                  <a:pt x="2721" y="7163"/>
                  <a:pt x="2676" y="7178"/>
                  <a:pt x="2638" y="7201"/>
                </a:cubicBezTo>
                <a:lnTo>
                  <a:pt x="2166" y="7575"/>
                </a:lnTo>
                <a:cubicBezTo>
                  <a:pt x="2132" y="7603"/>
                  <a:pt x="2090" y="7616"/>
                  <a:pt x="2048" y="7616"/>
                </a:cubicBezTo>
                <a:cubicBezTo>
                  <a:pt x="1998" y="7616"/>
                  <a:pt x="1948" y="7597"/>
                  <a:pt x="1911" y="7560"/>
                </a:cubicBezTo>
                <a:lnTo>
                  <a:pt x="1260" y="6916"/>
                </a:lnTo>
                <a:cubicBezTo>
                  <a:pt x="1192" y="6849"/>
                  <a:pt x="1185" y="6744"/>
                  <a:pt x="1245" y="6676"/>
                </a:cubicBezTo>
                <a:lnTo>
                  <a:pt x="1619" y="6204"/>
                </a:lnTo>
                <a:cubicBezTo>
                  <a:pt x="1672" y="6137"/>
                  <a:pt x="1679" y="6047"/>
                  <a:pt x="1642" y="5979"/>
                </a:cubicBezTo>
                <a:cubicBezTo>
                  <a:pt x="1514" y="5762"/>
                  <a:pt x="1417" y="5530"/>
                  <a:pt x="1342" y="5283"/>
                </a:cubicBezTo>
                <a:cubicBezTo>
                  <a:pt x="1320" y="5208"/>
                  <a:pt x="1252" y="5148"/>
                  <a:pt x="1170" y="5140"/>
                </a:cubicBezTo>
                <a:lnTo>
                  <a:pt x="578" y="5073"/>
                </a:lnTo>
                <a:cubicBezTo>
                  <a:pt x="473" y="5058"/>
                  <a:pt x="405" y="4983"/>
                  <a:pt x="405" y="4885"/>
                </a:cubicBezTo>
                <a:lnTo>
                  <a:pt x="405" y="3986"/>
                </a:lnTo>
                <a:cubicBezTo>
                  <a:pt x="405" y="3889"/>
                  <a:pt x="473" y="3807"/>
                  <a:pt x="570" y="3799"/>
                </a:cubicBezTo>
                <a:lnTo>
                  <a:pt x="1140" y="3732"/>
                </a:lnTo>
                <a:cubicBezTo>
                  <a:pt x="1222" y="3724"/>
                  <a:pt x="1297" y="3664"/>
                  <a:pt x="1312" y="3582"/>
                </a:cubicBezTo>
                <a:cubicBezTo>
                  <a:pt x="1379" y="3319"/>
                  <a:pt x="1484" y="3065"/>
                  <a:pt x="1619" y="2825"/>
                </a:cubicBezTo>
                <a:cubicBezTo>
                  <a:pt x="1657" y="2758"/>
                  <a:pt x="1649" y="2668"/>
                  <a:pt x="1597" y="2600"/>
                </a:cubicBezTo>
                <a:lnTo>
                  <a:pt x="1245" y="2158"/>
                </a:lnTo>
                <a:cubicBezTo>
                  <a:pt x="1185" y="2091"/>
                  <a:pt x="1192" y="1978"/>
                  <a:pt x="1260" y="1911"/>
                </a:cubicBezTo>
                <a:lnTo>
                  <a:pt x="1911" y="1274"/>
                </a:lnTo>
                <a:cubicBezTo>
                  <a:pt x="1948" y="1237"/>
                  <a:pt x="1998" y="1218"/>
                  <a:pt x="2048" y="1218"/>
                </a:cubicBezTo>
                <a:cubicBezTo>
                  <a:pt x="2090" y="1218"/>
                  <a:pt x="2132" y="1232"/>
                  <a:pt x="2166" y="1259"/>
                </a:cubicBezTo>
                <a:lnTo>
                  <a:pt x="2593" y="1589"/>
                </a:lnTo>
                <a:cubicBezTo>
                  <a:pt x="2631" y="1618"/>
                  <a:pt x="2675" y="1633"/>
                  <a:pt x="2719" y="1633"/>
                </a:cubicBezTo>
                <a:cubicBezTo>
                  <a:pt x="2754" y="1633"/>
                  <a:pt x="2788" y="1624"/>
                  <a:pt x="2818" y="1604"/>
                </a:cubicBezTo>
                <a:cubicBezTo>
                  <a:pt x="3073" y="1454"/>
                  <a:pt x="3350" y="1341"/>
                  <a:pt x="3642" y="1266"/>
                </a:cubicBezTo>
                <a:cubicBezTo>
                  <a:pt x="3725" y="1244"/>
                  <a:pt x="3777" y="1177"/>
                  <a:pt x="3792" y="1094"/>
                </a:cubicBezTo>
                <a:lnTo>
                  <a:pt x="3852" y="577"/>
                </a:lnTo>
                <a:cubicBezTo>
                  <a:pt x="3860" y="480"/>
                  <a:pt x="3949" y="405"/>
                  <a:pt x="4047" y="405"/>
                </a:cubicBezTo>
                <a:close/>
                <a:moveTo>
                  <a:pt x="4047" y="0"/>
                </a:moveTo>
                <a:cubicBezTo>
                  <a:pt x="3740" y="0"/>
                  <a:pt x="3485" y="225"/>
                  <a:pt x="3447" y="525"/>
                </a:cubicBezTo>
                <a:lnTo>
                  <a:pt x="3402" y="914"/>
                </a:lnTo>
                <a:cubicBezTo>
                  <a:pt x="3170" y="982"/>
                  <a:pt x="2945" y="1079"/>
                  <a:pt x="2736" y="1192"/>
                </a:cubicBezTo>
                <a:lnTo>
                  <a:pt x="2413" y="944"/>
                </a:lnTo>
                <a:cubicBezTo>
                  <a:pt x="2306" y="858"/>
                  <a:pt x="2177" y="816"/>
                  <a:pt x="2047" y="816"/>
                </a:cubicBezTo>
                <a:cubicBezTo>
                  <a:pt x="1895" y="816"/>
                  <a:pt x="1744" y="873"/>
                  <a:pt x="1627" y="982"/>
                </a:cubicBezTo>
                <a:lnTo>
                  <a:pt x="975" y="1626"/>
                </a:lnTo>
                <a:cubicBezTo>
                  <a:pt x="758" y="1836"/>
                  <a:pt x="743" y="2181"/>
                  <a:pt x="930" y="2413"/>
                </a:cubicBezTo>
                <a:lnTo>
                  <a:pt x="1200" y="2750"/>
                </a:lnTo>
                <a:cubicBezTo>
                  <a:pt x="1102" y="2945"/>
                  <a:pt x="1020" y="3140"/>
                  <a:pt x="960" y="3349"/>
                </a:cubicBezTo>
                <a:lnTo>
                  <a:pt x="525" y="3394"/>
                </a:lnTo>
                <a:cubicBezTo>
                  <a:pt x="226" y="3432"/>
                  <a:pt x="1" y="3679"/>
                  <a:pt x="1" y="3986"/>
                </a:cubicBezTo>
                <a:lnTo>
                  <a:pt x="1" y="4885"/>
                </a:lnTo>
                <a:cubicBezTo>
                  <a:pt x="1" y="5185"/>
                  <a:pt x="226" y="5440"/>
                  <a:pt x="525" y="5477"/>
                </a:cubicBezTo>
                <a:lnTo>
                  <a:pt x="997" y="5530"/>
                </a:lnTo>
                <a:cubicBezTo>
                  <a:pt x="1057" y="5710"/>
                  <a:pt x="1132" y="5889"/>
                  <a:pt x="1222" y="6054"/>
                </a:cubicBezTo>
                <a:lnTo>
                  <a:pt x="930" y="6421"/>
                </a:lnTo>
                <a:cubicBezTo>
                  <a:pt x="743" y="6654"/>
                  <a:pt x="758" y="6991"/>
                  <a:pt x="975" y="7201"/>
                </a:cubicBezTo>
                <a:lnTo>
                  <a:pt x="1627" y="7845"/>
                </a:lnTo>
                <a:cubicBezTo>
                  <a:pt x="1740" y="7959"/>
                  <a:pt x="1894" y="8018"/>
                  <a:pt x="2048" y="8018"/>
                </a:cubicBezTo>
                <a:cubicBezTo>
                  <a:pt x="2177" y="8018"/>
                  <a:pt x="2307" y="7976"/>
                  <a:pt x="2413" y="7890"/>
                </a:cubicBezTo>
                <a:lnTo>
                  <a:pt x="2788" y="7605"/>
                </a:lnTo>
                <a:cubicBezTo>
                  <a:pt x="2968" y="7695"/>
                  <a:pt x="3163" y="7778"/>
                  <a:pt x="3358" y="7838"/>
                </a:cubicBezTo>
                <a:lnTo>
                  <a:pt x="3410" y="8310"/>
                </a:lnTo>
                <a:cubicBezTo>
                  <a:pt x="3447" y="8609"/>
                  <a:pt x="3702" y="8834"/>
                  <a:pt x="4009" y="8834"/>
                </a:cubicBezTo>
                <a:lnTo>
                  <a:pt x="4924" y="8834"/>
                </a:lnTo>
                <a:cubicBezTo>
                  <a:pt x="5231" y="8834"/>
                  <a:pt x="5485" y="8609"/>
                  <a:pt x="5523" y="8310"/>
                </a:cubicBezTo>
                <a:lnTo>
                  <a:pt x="5575" y="7868"/>
                </a:lnTo>
                <a:cubicBezTo>
                  <a:pt x="5785" y="7800"/>
                  <a:pt x="5995" y="7718"/>
                  <a:pt x="6197" y="7613"/>
                </a:cubicBezTo>
                <a:lnTo>
                  <a:pt x="6557" y="7890"/>
                </a:lnTo>
                <a:cubicBezTo>
                  <a:pt x="6664" y="7977"/>
                  <a:pt x="6794" y="8018"/>
                  <a:pt x="6924" y="8018"/>
                </a:cubicBezTo>
                <a:cubicBezTo>
                  <a:pt x="7075" y="8018"/>
                  <a:pt x="7227" y="7962"/>
                  <a:pt x="7344" y="7853"/>
                </a:cubicBezTo>
                <a:lnTo>
                  <a:pt x="7996" y="7208"/>
                </a:lnTo>
                <a:cubicBezTo>
                  <a:pt x="8213" y="6998"/>
                  <a:pt x="8228" y="6654"/>
                  <a:pt x="8040" y="6421"/>
                </a:cubicBezTo>
                <a:lnTo>
                  <a:pt x="7771" y="6084"/>
                </a:lnTo>
                <a:cubicBezTo>
                  <a:pt x="7876" y="5889"/>
                  <a:pt x="7958" y="5687"/>
                  <a:pt x="8026" y="5485"/>
                </a:cubicBezTo>
                <a:lnTo>
                  <a:pt x="8445" y="5432"/>
                </a:lnTo>
                <a:cubicBezTo>
                  <a:pt x="8745" y="5402"/>
                  <a:pt x="8970" y="5148"/>
                  <a:pt x="8970" y="4848"/>
                </a:cubicBezTo>
                <a:lnTo>
                  <a:pt x="8970" y="3949"/>
                </a:lnTo>
                <a:cubicBezTo>
                  <a:pt x="8970" y="3649"/>
                  <a:pt x="8745" y="3394"/>
                  <a:pt x="8445" y="3357"/>
                </a:cubicBezTo>
                <a:lnTo>
                  <a:pt x="8033" y="3312"/>
                </a:lnTo>
                <a:cubicBezTo>
                  <a:pt x="7973" y="3110"/>
                  <a:pt x="7891" y="2915"/>
                  <a:pt x="7793" y="2720"/>
                </a:cubicBezTo>
                <a:lnTo>
                  <a:pt x="8040" y="2413"/>
                </a:lnTo>
                <a:cubicBezTo>
                  <a:pt x="8228" y="2173"/>
                  <a:pt x="8213" y="1843"/>
                  <a:pt x="7996" y="1626"/>
                </a:cubicBezTo>
                <a:lnTo>
                  <a:pt x="7344" y="989"/>
                </a:lnTo>
                <a:cubicBezTo>
                  <a:pt x="7230" y="875"/>
                  <a:pt x="7076" y="817"/>
                  <a:pt x="6923" y="817"/>
                </a:cubicBezTo>
                <a:cubicBezTo>
                  <a:pt x="6793" y="817"/>
                  <a:pt x="6663" y="859"/>
                  <a:pt x="6557" y="944"/>
                </a:cubicBezTo>
                <a:lnTo>
                  <a:pt x="6250" y="1177"/>
                </a:lnTo>
                <a:cubicBezTo>
                  <a:pt x="6047" y="1072"/>
                  <a:pt x="5830" y="982"/>
                  <a:pt x="5605" y="914"/>
                </a:cubicBezTo>
                <a:lnTo>
                  <a:pt x="5560" y="525"/>
                </a:lnTo>
                <a:cubicBezTo>
                  <a:pt x="5523" y="225"/>
                  <a:pt x="5268" y="0"/>
                  <a:pt x="496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16"/>
          <p:cNvSpPr/>
          <p:nvPr/>
        </p:nvSpPr>
        <p:spPr>
          <a:xfrm rot="10800000" flipH="1">
            <a:off x="5400250" y="-264679"/>
            <a:ext cx="599981" cy="590951"/>
          </a:xfrm>
          <a:custGeom>
            <a:avLst/>
            <a:gdLst/>
            <a:ahLst/>
            <a:cxnLst/>
            <a:rect l="l" t="t" r="r" b="b"/>
            <a:pathLst>
              <a:path w="8970" h="8835" extrusionOk="0">
                <a:moveTo>
                  <a:pt x="4429" y="2960"/>
                </a:moveTo>
                <a:cubicBezTo>
                  <a:pt x="5171" y="2960"/>
                  <a:pt x="5778" y="3552"/>
                  <a:pt x="5778" y="4286"/>
                </a:cubicBezTo>
                <a:cubicBezTo>
                  <a:pt x="5778" y="5013"/>
                  <a:pt x="5171" y="5605"/>
                  <a:pt x="4429" y="5605"/>
                </a:cubicBezTo>
                <a:cubicBezTo>
                  <a:pt x="3687" y="5605"/>
                  <a:pt x="3088" y="5013"/>
                  <a:pt x="3088" y="4286"/>
                </a:cubicBezTo>
                <a:cubicBezTo>
                  <a:pt x="3088" y="3552"/>
                  <a:pt x="3687" y="2960"/>
                  <a:pt x="4429" y="2960"/>
                </a:cubicBezTo>
                <a:close/>
                <a:moveTo>
                  <a:pt x="4429" y="2555"/>
                </a:moveTo>
                <a:cubicBezTo>
                  <a:pt x="3470" y="2555"/>
                  <a:pt x="2683" y="3334"/>
                  <a:pt x="2683" y="4286"/>
                </a:cubicBezTo>
                <a:cubicBezTo>
                  <a:pt x="2683" y="5238"/>
                  <a:pt x="3470" y="6009"/>
                  <a:pt x="4429" y="6009"/>
                </a:cubicBezTo>
                <a:cubicBezTo>
                  <a:pt x="5396" y="6009"/>
                  <a:pt x="6182" y="5238"/>
                  <a:pt x="6182" y="4286"/>
                </a:cubicBezTo>
                <a:cubicBezTo>
                  <a:pt x="6182" y="3334"/>
                  <a:pt x="5396" y="2555"/>
                  <a:pt x="4429" y="2555"/>
                </a:cubicBezTo>
                <a:close/>
                <a:moveTo>
                  <a:pt x="4961" y="405"/>
                </a:moveTo>
                <a:cubicBezTo>
                  <a:pt x="5058" y="405"/>
                  <a:pt x="5148" y="480"/>
                  <a:pt x="5156" y="577"/>
                </a:cubicBezTo>
                <a:lnTo>
                  <a:pt x="5216" y="1094"/>
                </a:lnTo>
                <a:cubicBezTo>
                  <a:pt x="5231" y="1177"/>
                  <a:pt x="5283" y="1244"/>
                  <a:pt x="5366" y="1266"/>
                </a:cubicBezTo>
                <a:cubicBezTo>
                  <a:pt x="5650" y="1341"/>
                  <a:pt x="5920" y="1454"/>
                  <a:pt x="6167" y="1596"/>
                </a:cubicBezTo>
                <a:cubicBezTo>
                  <a:pt x="6202" y="1613"/>
                  <a:pt x="6239" y="1623"/>
                  <a:pt x="6275" y="1623"/>
                </a:cubicBezTo>
                <a:cubicBezTo>
                  <a:pt x="6318" y="1623"/>
                  <a:pt x="6360" y="1610"/>
                  <a:pt x="6392" y="1581"/>
                </a:cubicBezTo>
                <a:lnTo>
                  <a:pt x="6804" y="1259"/>
                </a:lnTo>
                <a:cubicBezTo>
                  <a:pt x="6838" y="1232"/>
                  <a:pt x="6880" y="1218"/>
                  <a:pt x="6922" y="1218"/>
                </a:cubicBezTo>
                <a:cubicBezTo>
                  <a:pt x="6972" y="1218"/>
                  <a:pt x="7022" y="1237"/>
                  <a:pt x="7059" y="1274"/>
                </a:cubicBezTo>
                <a:lnTo>
                  <a:pt x="7711" y="1918"/>
                </a:lnTo>
                <a:cubicBezTo>
                  <a:pt x="7778" y="1978"/>
                  <a:pt x="7786" y="2083"/>
                  <a:pt x="7726" y="2158"/>
                </a:cubicBezTo>
                <a:lnTo>
                  <a:pt x="7389" y="2570"/>
                </a:lnTo>
                <a:cubicBezTo>
                  <a:pt x="7344" y="2638"/>
                  <a:pt x="7336" y="2728"/>
                  <a:pt x="7374" y="2802"/>
                </a:cubicBezTo>
                <a:cubicBezTo>
                  <a:pt x="7509" y="3042"/>
                  <a:pt x="7613" y="3290"/>
                  <a:pt x="7681" y="3552"/>
                </a:cubicBezTo>
                <a:cubicBezTo>
                  <a:pt x="7703" y="3627"/>
                  <a:pt x="7771" y="3687"/>
                  <a:pt x="7853" y="3694"/>
                </a:cubicBezTo>
                <a:lnTo>
                  <a:pt x="8393" y="3762"/>
                </a:lnTo>
                <a:cubicBezTo>
                  <a:pt x="8498" y="3769"/>
                  <a:pt x="8565" y="3851"/>
                  <a:pt x="8565" y="3949"/>
                </a:cubicBezTo>
                <a:lnTo>
                  <a:pt x="8565" y="4848"/>
                </a:lnTo>
                <a:cubicBezTo>
                  <a:pt x="8565" y="4945"/>
                  <a:pt x="8498" y="5020"/>
                  <a:pt x="8393" y="5035"/>
                </a:cubicBezTo>
                <a:lnTo>
                  <a:pt x="7846" y="5095"/>
                </a:lnTo>
                <a:cubicBezTo>
                  <a:pt x="7763" y="5103"/>
                  <a:pt x="7696" y="5163"/>
                  <a:pt x="7673" y="5245"/>
                </a:cubicBezTo>
                <a:cubicBezTo>
                  <a:pt x="7606" y="5507"/>
                  <a:pt x="7494" y="5755"/>
                  <a:pt x="7351" y="6002"/>
                </a:cubicBezTo>
                <a:cubicBezTo>
                  <a:pt x="7314" y="6069"/>
                  <a:pt x="7321" y="6167"/>
                  <a:pt x="7374" y="6227"/>
                </a:cubicBezTo>
                <a:lnTo>
                  <a:pt x="7726" y="6669"/>
                </a:lnTo>
                <a:cubicBezTo>
                  <a:pt x="7786" y="6744"/>
                  <a:pt x="7778" y="6856"/>
                  <a:pt x="7711" y="6923"/>
                </a:cubicBezTo>
                <a:lnTo>
                  <a:pt x="7059" y="7560"/>
                </a:lnTo>
                <a:cubicBezTo>
                  <a:pt x="7022" y="7597"/>
                  <a:pt x="6972" y="7616"/>
                  <a:pt x="6922" y="7616"/>
                </a:cubicBezTo>
                <a:cubicBezTo>
                  <a:pt x="6880" y="7616"/>
                  <a:pt x="6838" y="7603"/>
                  <a:pt x="6804" y="7575"/>
                </a:cubicBezTo>
                <a:lnTo>
                  <a:pt x="6347" y="7216"/>
                </a:lnTo>
                <a:cubicBezTo>
                  <a:pt x="6309" y="7190"/>
                  <a:pt x="6263" y="7177"/>
                  <a:pt x="6219" y="7177"/>
                </a:cubicBezTo>
                <a:cubicBezTo>
                  <a:pt x="6185" y="7177"/>
                  <a:pt x="6151" y="7185"/>
                  <a:pt x="6122" y="7201"/>
                </a:cubicBezTo>
                <a:cubicBezTo>
                  <a:pt x="5875" y="7336"/>
                  <a:pt x="5613" y="7440"/>
                  <a:pt x="5336" y="7508"/>
                </a:cubicBezTo>
                <a:cubicBezTo>
                  <a:pt x="5253" y="7530"/>
                  <a:pt x="5193" y="7598"/>
                  <a:pt x="5186" y="7680"/>
                </a:cubicBezTo>
                <a:lnTo>
                  <a:pt x="5118" y="8265"/>
                </a:lnTo>
                <a:cubicBezTo>
                  <a:pt x="5111" y="8355"/>
                  <a:pt x="5028" y="8430"/>
                  <a:pt x="4924" y="8430"/>
                </a:cubicBezTo>
                <a:lnTo>
                  <a:pt x="4009" y="8430"/>
                </a:lnTo>
                <a:cubicBezTo>
                  <a:pt x="3912" y="8430"/>
                  <a:pt x="3822" y="8355"/>
                  <a:pt x="3815" y="8257"/>
                </a:cubicBezTo>
                <a:lnTo>
                  <a:pt x="3747" y="7665"/>
                </a:lnTo>
                <a:cubicBezTo>
                  <a:pt x="3732" y="7583"/>
                  <a:pt x="3680" y="7515"/>
                  <a:pt x="3597" y="7493"/>
                </a:cubicBezTo>
                <a:cubicBezTo>
                  <a:pt x="3343" y="7418"/>
                  <a:pt x="3095" y="7313"/>
                  <a:pt x="2863" y="7186"/>
                </a:cubicBezTo>
                <a:cubicBezTo>
                  <a:pt x="2833" y="7171"/>
                  <a:pt x="2803" y="7163"/>
                  <a:pt x="2766" y="7163"/>
                </a:cubicBezTo>
                <a:cubicBezTo>
                  <a:pt x="2721" y="7163"/>
                  <a:pt x="2676" y="7178"/>
                  <a:pt x="2638" y="7201"/>
                </a:cubicBezTo>
                <a:lnTo>
                  <a:pt x="2166" y="7575"/>
                </a:lnTo>
                <a:cubicBezTo>
                  <a:pt x="2132" y="7603"/>
                  <a:pt x="2090" y="7616"/>
                  <a:pt x="2048" y="7616"/>
                </a:cubicBezTo>
                <a:cubicBezTo>
                  <a:pt x="1998" y="7616"/>
                  <a:pt x="1948" y="7597"/>
                  <a:pt x="1911" y="7560"/>
                </a:cubicBezTo>
                <a:lnTo>
                  <a:pt x="1260" y="6916"/>
                </a:lnTo>
                <a:cubicBezTo>
                  <a:pt x="1192" y="6849"/>
                  <a:pt x="1185" y="6744"/>
                  <a:pt x="1245" y="6676"/>
                </a:cubicBezTo>
                <a:lnTo>
                  <a:pt x="1619" y="6204"/>
                </a:lnTo>
                <a:cubicBezTo>
                  <a:pt x="1672" y="6137"/>
                  <a:pt x="1679" y="6047"/>
                  <a:pt x="1642" y="5979"/>
                </a:cubicBezTo>
                <a:cubicBezTo>
                  <a:pt x="1514" y="5762"/>
                  <a:pt x="1417" y="5530"/>
                  <a:pt x="1342" y="5283"/>
                </a:cubicBezTo>
                <a:cubicBezTo>
                  <a:pt x="1320" y="5208"/>
                  <a:pt x="1252" y="5148"/>
                  <a:pt x="1170" y="5140"/>
                </a:cubicBezTo>
                <a:lnTo>
                  <a:pt x="578" y="5073"/>
                </a:lnTo>
                <a:cubicBezTo>
                  <a:pt x="473" y="5058"/>
                  <a:pt x="405" y="4983"/>
                  <a:pt x="405" y="4885"/>
                </a:cubicBezTo>
                <a:lnTo>
                  <a:pt x="405" y="3986"/>
                </a:lnTo>
                <a:cubicBezTo>
                  <a:pt x="405" y="3889"/>
                  <a:pt x="473" y="3807"/>
                  <a:pt x="570" y="3799"/>
                </a:cubicBezTo>
                <a:lnTo>
                  <a:pt x="1140" y="3732"/>
                </a:lnTo>
                <a:cubicBezTo>
                  <a:pt x="1222" y="3724"/>
                  <a:pt x="1297" y="3664"/>
                  <a:pt x="1312" y="3582"/>
                </a:cubicBezTo>
                <a:cubicBezTo>
                  <a:pt x="1379" y="3319"/>
                  <a:pt x="1484" y="3065"/>
                  <a:pt x="1619" y="2825"/>
                </a:cubicBezTo>
                <a:cubicBezTo>
                  <a:pt x="1657" y="2758"/>
                  <a:pt x="1649" y="2668"/>
                  <a:pt x="1597" y="2600"/>
                </a:cubicBezTo>
                <a:lnTo>
                  <a:pt x="1245" y="2158"/>
                </a:lnTo>
                <a:cubicBezTo>
                  <a:pt x="1185" y="2091"/>
                  <a:pt x="1192" y="1978"/>
                  <a:pt x="1260" y="1911"/>
                </a:cubicBezTo>
                <a:lnTo>
                  <a:pt x="1911" y="1274"/>
                </a:lnTo>
                <a:cubicBezTo>
                  <a:pt x="1948" y="1237"/>
                  <a:pt x="1998" y="1218"/>
                  <a:pt x="2048" y="1218"/>
                </a:cubicBezTo>
                <a:cubicBezTo>
                  <a:pt x="2090" y="1218"/>
                  <a:pt x="2132" y="1232"/>
                  <a:pt x="2166" y="1259"/>
                </a:cubicBezTo>
                <a:lnTo>
                  <a:pt x="2593" y="1589"/>
                </a:lnTo>
                <a:cubicBezTo>
                  <a:pt x="2631" y="1618"/>
                  <a:pt x="2675" y="1633"/>
                  <a:pt x="2719" y="1633"/>
                </a:cubicBezTo>
                <a:cubicBezTo>
                  <a:pt x="2754" y="1633"/>
                  <a:pt x="2788" y="1624"/>
                  <a:pt x="2818" y="1604"/>
                </a:cubicBezTo>
                <a:cubicBezTo>
                  <a:pt x="3073" y="1454"/>
                  <a:pt x="3350" y="1341"/>
                  <a:pt x="3642" y="1266"/>
                </a:cubicBezTo>
                <a:cubicBezTo>
                  <a:pt x="3725" y="1244"/>
                  <a:pt x="3777" y="1177"/>
                  <a:pt x="3792" y="1094"/>
                </a:cubicBezTo>
                <a:lnTo>
                  <a:pt x="3852" y="577"/>
                </a:lnTo>
                <a:cubicBezTo>
                  <a:pt x="3860" y="480"/>
                  <a:pt x="3949" y="405"/>
                  <a:pt x="4047" y="405"/>
                </a:cubicBezTo>
                <a:close/>
                <a:moveTo>
                  <a:pt x="4047" y="0"/>
                </a:moveTo>
                <a:cubicBezTo>
                  <a:pt x="3740" y="0"/>
                  <a:pt x="3485" y="225"/>
                  <a:pt x="3447" y="525"/>
                </a:cubicBezTo>
                <a:lnTo>
                  <a:pt x="3402" y="914"/>
                </a:lnTo>
                <a:cubicBezTo>
                  <a:pt x="3170" y="982"/>
                  <a:pt x="2945" y="1079"/>
                  <a:pt x="2736" y="1192"/>
                </a:cubicBezTo>
                <a:lnTo>
                  <a:pt x="2413" y="944"/>
                </a:lnTo>
                <a:cubicBezTo>
                  <a:pt x="2306" y="858"/>
                  <a:pt x="2177" y="816"/>
                  <a:pt x="2047" y="816"/>
                </a:cubicBezTo>
                <a:cubicBezTo>
                  <a:pt x="1895" y="816"/>
                  <a:pt x="1744" y="873"/>
                  <a:pt x="1627" y="982"/>
                </a:cubicBezTo>
                <a:lnTo>
                  <a:pt x="975" y="1626"/>
                </a:lnTo>
                <a:cubicBezTo>
                  <a:pt x="758" y="1836"/>
                  <a:pt x="743" y="2181"/>
                  <a:pt x="930" y="2413"/>
                </a:cubicBezTo>
                <a:lnTo>
                  <a:pt x="1200" y="2750"/>
                </a:lnTo>
                <a:cubicBezTo>
                  <a:pt x="1102" y="2945"/>
                  <a:pt x="1020" y="3140"/>
                  <a:pt x="960" y="3349"/>
                </a:cubicBezTo>
                <a:lnTo>
                  <a:pt x="525" y="3394"/>
                </a:lnTo>
                <a:cubicBezTo>
                  <a:pt x="226" y="3432"/>
                  <a:pt x="1" y="3679"/>
                  <a:pt x="1" y="3986"/>
                </a:cubicBezTo>
                <a:lnTo>
                  <a:pt x="1" y="4885"/>
                </a:lnTo>
                <a:cubicBezTo>
                  <a:pt x="1" y="5185"/>
                  <a:pt x="226" y="5440"/>
                  <a:pt x="525" y="5477"/>
                </a:cubicBezTo>
                <a:lnTo>
                  <a:pt x="997" y="5530"/>
                </a:lnTo>
                <a:cubicBezTo>
                  <a:pt x="1057" y="5710"/>
                  <a:pt x="1132" y="5889"/>
                  <a:pt x="1222" y="6054"/>
                </a:cubicBezTo>
                <a:lnTo>
                  <a:pt x="930" y="6421"/>
                </a:lnTo>
                <a:cubicBezTo>
                  <a:pt x="743" y="6654"/>
                  <a:pt x="758" y="6991"/>
                  <a:pt x="975" y="7201"/>
                </a:cubicBezTo>
                <a:lnTo>
                  <a:pt x="1627" y="7845"/>
                </a:lnTo>
                <a:cubicBezTo>
                  <a:pt x="1740" y="7959"/>
                  <a:pt x="1894" y="8018"/>
                  <a:pt x="2048" y="8018"/>
                </a:cubicBezTo>
                <a:cubicBezTo>
                  <a:pt x="2177" y="8018"/>
                  <a:pt x="2307" y="7976"/>
                  <a:pt x="2413" y="7890"/>
                </a:cubicBezTo>
                <a:lnTo>
                  <a:pt x="2788" y="7605"/>
                </a:lnTo>
                <a:cubicBezTo>
                  <a:pt x="2968" y="7695"/>
                  <a:pt x="3163" y="7778"/>
                  <a:pt x="3358" y="7838"/>
                </a:cubicBezTo>
                <a:lnTo>
                  <a:pt x="3410" y="8310"/>
                </a:lnTo>
                <a:cubicBezTo>
                  <a:pt x="3447" y="8609"/>
                  <a:pt x="3702" y="8834"/>
                  <a:pt x="4009" y="8834"/>
                </a:cubicBezTo>
                <a:lnTo>
                  <a:pt x="4924" y="8834"/>
                </a:lnTo>
                <a:cubicBezTo>
                  <a:pt x="5231" y="8834"/>
                  <a:pt x="5485" y="8609"/>
                  <a:pt x="5523" y="8310"/>
                </a:cubicBezTo>
                <a:lnTo>
                  <a:pt x="5575" y="7868"/>
                </a:lnTo>
                <a:cubicBezTo>
                  <a:pt x="5785" y="7800"/>
                  <a:pt x="5995" y="7718"/>
                  <a:pt x="6197" y="7613"/>
                </a:cubicBezTo>
                <a:lnTo>
                  <a:pt x="6557" y="7890"/>
                </a:lnTo>
                <a:cubicBezTo>
                  <a:pt x="6664" y="7977"/>
                  <a:pt x="6794" y="8018"/>
                  <a:pt x="6924" y="8018"/>
                </a:cubicBezTo>
                <a:cubicBezTo>
                  <a:pt x="7075" y="8018"/>
                  <a:pt x="7227" y="7962"/>
                  <a:pt x="7344" y="7853"/>
                </a:cubicBezTo>
                <a:lnTo>
                  <a:pt x="7996" y="7208"/>
                </a:lnTo>
                <a:cubicBezTo>
                  <a:pt x="8213" y="6998"/>
                  <a:pt x="8228" y="6654"/>
                  <a:pt x="8040" y="6421"/>
                </a:cubicBezTo>
                <a:lnTo>
                  <a:pt x="7771" y="6084"/>
                </a:lnTo>
                <a:cubicBezTo>
                  <a:pt x="7876" y="5889"/>
                  <a:pt x="7958" y="5687"/>
                  <a:pt x="8026" y="5485"/>
                </a:cubicBezTo>
                <a:lnTo>
                  <a:pt x="8445" y="5432"/>
                </a:lnTo>
                <a:cubicBezTo>
                  <a:pt x="8745" y="5402"/>
                  <a:pt x="8970" y="5148"/>
                  <a:pt x="8970" y="4848"/>
                </a:cubicBezTo>
                <a:lnTo>
                  <a:pt x="8970" y="3949"/>
                </a:lnTo>
                <a:cubicBezTo>
                  <a:pt x="8970" y="3649"/>
                  <a:pt x="8745" y="3394"/>
                  <a:pt x="8445" y="3357"/>
                </a:cubicBezTo>
                <a:lnTo>
                  <a:pt x="8033" y="3312"/>
                </a:lnTo>
                <a:cubicBezTo>
                  <a:pt x="7973" y="3110"/>
                  <a:pt x="7891" y="2915"/>
                  <a:pt x="7793" y="2720"/>
                </a:cubicBezTo>
                <a:lnTo>
                  <a:pt x="8040" y="2413"/>
                </a:lnTo>
                <a:cubicBezTo>
                  <a:pt x="8228" y="2173"/>
                  <a:pt x="8213" y="1843"/>
                  <a:pt x="7996" y="1626"/>
                </a:cubicBezTo>
                <a:lnTo>
                  <a:pt x="7344" y="989"/>
                </a:lnTo>
                <a:cubicBezTo>
                  <a:pt x="7230" y="875"/>
                  <a:pt x="7076" y="817"/>
                  <a:pt x="6923" y="817"/>
                </a:cubicBezTo>
                <a:cubicBezTo>
                  <a:pt x="6793" y="817"/>
                  <a:pt x="6663" y="859"/>
                  <a:pt x="6557" y="944"/>
                </a:cubicBezTo>
                <a:lnTo>
                  <a:pt x="6250" y="1177"/>
                </a:lnTo>
                <a:cubicBezTo>
                  <a:pt x="6047" y="1072"/>
                  <a:pt x="5830" y="982"/>
                  <a:pt x="5605" y="914"/>
                </a:cubicBezTo>
                <a:lnTo>
                  <a:pt x="5560" y="525"/>
                </a:lnTo>
                <a:cubicBezTo>
                  <a:pt x="5523" y="225"/>
                  <a:pt x="5268" y="0"/>
                  <a:pt x="496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1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87" name="Google Shape;387;p16"/>
          <p:cNvSpPr txBox="1">
            <a:spLocks noGrp="1"/>
          </p:cNvSpPr>
          <p:nvPr>
            <p:ph type="subTitle" idx="1"/>
          </p:nvPr>
        </p:nvSpPr>
        <p:spPr>
          <a:xfrm>
            <a:off x="917225" y="1710151"/>
            <a:ext cx="1887000" cy="110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388" name="Google Shape;388;p16"/>
          <p:cNvSpPr txBox="1">
            <a:spLocks noGrp="1"/>
          </p:cNvSpPr>
          <p:nvPr>
            <p:ph type="subTitle" idx="2"/>
          </p:nvPr>
        </p:nvSpPr>
        <p:spPr>
          <a:xfrm>
            <a:off x="3630270" y="1710161"/>
            <a:ext cx="1887000" cy="110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389" name="Google Shape;389;p16"/>
          <p:cNvSpPr txBox="1">
            <a:spLocks noGrp="1"/>
          </p:cNvSpPr>
          <p:nvPr>
            <p:ph type="subTitle" idx="3"/>
          </p:nvPr>
        </p:nvSpPr>
        <p:spPr>
          <a:xfrm>
            <a:off x="917225" y="3498800"/>
            <a:ext cx="1887000" cy="110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390" name="Google Shape;390;p16"/>
          <p:cNvSpPr txBox="1">
            <a:spLocks noGrp="1"/>
          </p:cNvSpPr>
          <p:nvPr>
            <p:ph type="subTitle" idx="4"/>
          </p:nvPr>
        </p:nvSpPr>
        <p:spPr>
          <a:xfrm>
            <a:off x="3630270" y="3498800"/>
            <a:ext cx="1887000" cy="110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391" name="Google Shape;391;p16"/>
          <p:cNvSpPr txBox="1">
            <a:spLocks noGrp="1"/>
          </p:cNvSpPr>
          <p:nvPr>
            <p:ph type="subTitle" idx="5"/>
          </p:nvPr>
        </p:nvSpPr>
        <p:spPr>
          <a:xfrm>
            <a:off x="6339787" y="1710161"/>
            <a:ext cx="1887000" cy="110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392" name="Google Shape;392;p16"/>
          <p:cNvSpPr txBox="1">
            <a:spLocks noGrp="1"/>
          </p:cNvSpPr>
          <p:nvPr>
            <p:ph type="subTitle" idx="6"/>
          </p:nvPr>
        </p:nvSpPr>
        <p:spPr>
          <a:xfrm>
            <a:off x="6339787" y="3498800"/>
            <a:ext cx="1887000" cy="110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393" name="Google Shape;393;p16"/>
          <p:cNvSpPr txBox="1">
            <a:spLocks noGrp="1"/>
          </p:cNvSpPr>
          <p:nvPr>
            <p:ph type="subTitle" idx="7"/>
          </p:nvPr>
        </p:nvSpPr>
        <p:spPr>
          <a:xfrm>
            <a:off x="924637" y="1136475"/>
            <a:ext cx="1879800" cy="653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a:solidFill>
                  <a:schemeClr val="dk1"/>
                </a:solidFill>
                <a:latin typeface="Antonio"/>
                <a:ea typeface="Antonio"/>
                <a:cs typeface="Antonio"/>
                <a:sym typeface="Antonio"/>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394" name="Google Shape;394;p16"/>
          <p:cNvSpPr txBox="1">
            <a:spLocks noGrp="1"/>
          </p:cNvSpPr>
          <p:nvPr>
            <p:ph type="subTitle" idx="8"/>
          </p:nvPr>
        </p:nvSpPr>
        <p:spPr>
          <a:xfrm>
            <a:off x="3633976" y="1136484"/>
            <a:ext cx="1879800" cy="653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a:solidFill>
                  <a:schemeClr val="dk1"/>
                </a:solidFill>
                <a:latin typeface="Antonio"/>
                <a:ea typeface="Antonio"/>
                <a:cs typeface="Antonio"/>
                <a:sym typeface="Antonio"/>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395" name="Google Shape;395;p16"/>
          <p:cNvSpPr txBox="1">
            <a:spLocks noGrp="1"/>
          </p:cNvSpPr>
          <p:nvPr>
            <p:ph type="subTitle" idx="9"/>
          </p:nvPr>
        </p:nvSpPr>
        <p:spPr>
          <a:xfrm>
            <a:off x="6343494" y="1136484"/>
            <a:ext cx="1879800" cy="653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a:solidFill>
                  <a:schemeClr val="dk1"/>
                </a:solidFill>
                <a:latin typeface="Antonio"/>
                <a:ea typeface="Antonio"/>
                <a:cs typeface="Antonio"/>
                <a:sym typeface="Antonio"/>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396" name="Google Shape;396;p16"/>
          <p:cNvSpPr txBox="1">
            <a:spLocks noGrp="1"/>
          </p:cNvSpPr>
          <p:nvPr>
            <p:ph type="subTitle" idx="13"/>
          </p:nvPr>
        </p:nvSpPr>
        <p:spPr>
          <a:xfrm>
            <a:off x="917225" y="2922000"/>
            <a:ext cx="1887000" cy="653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a:solidFill>
                  <a:schemeClr val="dk1"/>
                </a:solidFill>
                <a:latin typeface="Antonio"/>
                <a:ea typeface="Antonio"/>
                <a:cs typeface="Antonio"/>
                <a:sym typeface="Antonio"/>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397" name="Google Shape;397;p16"/>
          <p:cNvSpPr txBox="1">
            <a:spLocks noGrp="1"/>
          </p:cNvSpPr>
          <p:nvPr>
            <p:ph type="subTitle" idx="14"/>
          </p:nvPr>
        </p:nvSpPr>
        <p:spPr>
          <a:xfrm>
            <a:off x="3633979" y="2922000"/>
            <a:ext cx="1879800" cy="653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a:solidFill>
                  <a:schemeClr val="dk1"/>
                </a:solidFill>
                <a:latin typeface="Antonio"/>
                <a:ea typeface="Antonio"/>
                <a:cs typeface="Antonio"/>
                <a:sym typeface="Antonio"/>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398" name="Google Shape;398;p16"/>
          <p:cNvSpPr txBox="1">
            <a:spLocks noGrp="1"/>
          </p:cNvSpPr>
          <p:nvPr>
            <p:ph type="subTitle" idx="15"/>
          </p:nvPr>
        </p:nvSpPr>
        <p:spPr>
          <a:xfrm>
            <a:off x="6343495" y="2922000"/>
            <a:ext cx="1879800" cy="653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a:solidFill>
                  <a:schemeClr val="dk1"/>
                </a:solidFill>
                <a:latin typeface="Antonio"/>
                <a:ea typeface="Antonio"/>
                <a:cs typeface="Antonio"/>
                <a:sym typeface="Antonio"/>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539"/>
        <p:cNvGrpSpPr/>
        <p:nvPr/>
      </p:nvGrpSpPr>
      <p:grpSpPr>
        <a:xfrm>
          <a:off x="0" y="0"/>
          <a:ext cx="0" cy="0"/>
          <a:chOff x="0" y="0"/>
          <a:chExt cx="0" cy="0"/>
        </a:xfrm>
      </p:grpSpPr>
      <p:grpSp>
        <p:nvGrpSpPr>
          <p:cNvPr id="540" name="Google Shape;540;p21"/>
          <p:cNvGrpSpPr/>
          <p:nvPr/>
        </p:nvGrpSpPr>
        <p:grpSpPr>
          <a:xfrm rot="-9683456" flipH="1">
            <a:off x="-600287" y="1142461"/>
            <a:ext cx="1638188" cy="2878671"/>
            <a:chOff x="1994900" y="1724600"/>
            <a:chExt cx="742558" cy="1304788"/>
          </a:xfrm>
        </p:grpSpPr>
        <p:sp>
          <p:nvSpPr>
            <p:cNvPr id="541" name="Google Shape;541;p21"/>
            <p:cNvSpPr/>
            <p:nvPr/>
          </p:nvSpPr>
          <p:spPr>
            <a:xfrm>
              <a:off x="1994900" y="1724600"/>
              <a:ext cx="742558" cy="1304788"/>
            </a:xfrm>
            <a:custGeom>
              <a:avLst/>
              <a:gdLst/>
              <a:ahLst/>
              <a:cxnLst/>
              <a:rect l="l" t="t" r="r" b="b"/>
              <a:pathLst>
                <a:path w="18032" h="31685" extrusionOk="0">
                  <a:moveTo>
                    <a:pt x="5221" y="244"/>
                  </a:moveTo>
                  <a:cubicBezTo>
                    <a:pt x="5307" y="244"/>
                    <a:pt x="5378" y="244"/>
                    <a:pt x="5450" y="259"/>
                  </a:cubicBezTo>
                  <a:lnTo>
                    <a:pt x="15992" y="1485"/>
                  </a:lnTo>
                  <a:cubicBezTo>
                    <a:pt x="17033" y="1599"/>
                    <a:pt x="17789" y="2541"/>
                    <a:pt x="17661" y="3582"/>
                  </a:cubicBezTo>
                  <a:lnTo>
                    <a:pt x="14622" y="29773"/>
                  </a:lnTo>
                  <a:cubicBezTo>
                    <a:pt x="14516" y="30732"/>
                    <a:pt x="13689" y="31454"/>
                    <a:pt x="12722" y="31454"/>
                  </a:cubicBezTo>
                  <a:cubicBezTo>
                    <a:pt x="12652" y="31454"/>
                    <a:pt x="12582" y="31450"/>
                    <a:pt x="12511" y="31442"/>
                  </a:cubicBezTo>
                  <a:lnTo>
                    <a:pt x="1969" y="30216"/>
                  </a:lnTo>
                  <a:cubicBezTo>
                    <a:pt x="1455" y="30159"/>
                    <a:pt x="1013" y="29902"/>
                    <a:pt x="699" y="29502"/>
                  </a:cubicBezTo>
                  <a:cubicBezTo>
                    <a:pt x="385" y="29103"/>
                    <a:pt x="243" y="28604"/>
                    <a:pt x="300" y="28104"/>
                  </a:cubicBezTo>
                  <a:lnTo>
                    <a:pt x="3338" y="1928"/>
                  </a:lnTo>
                  <a:cubicBezTo>
                    <a:pt x="3453" y="958"/>
                    <a:pt x="4266" y="244"/>
                    <a:pt x="5221" y="244"/>
                  </a:cubicBezTo>
                  <a:close/>
                  <a:moveTo>
                    <a:pt x="5220" y="0"/>
                  </a:moveTo>
                  <a:cubicBezTo>
                    <a:pt x="4144" y="0"/>
                    <a:pt x="3228" y="815"/>
                    <a:pt x="3096" y="1899"/>
                  </a:cubicBezTo>
                  <a:lnTo>
                    <a:pt x="57" y="28076"/>
                  </a:lnTo>
                  <a:cubicBezTo>
                    <a:pt x="0" y="28646"/>
                    <a:pt x="157" y="29203"/>
                    <a:pt x="514" y="29645"/>
                  </a:cubicBezTo>
                  <a:cubicBezTo>
                    <a:pt x="870" y="30102"/>
                    <a:pt x="1370" y="30387"/>
                    <a:pt x="1940" y="30444"/>
                  </a:cubicBezTo>
                  <a:lnTo>
                    <a:pt x="12483" y="31671"/>
                  </a:lnTo>
                  <a:cubicBezTo>
                    <a:pt x="12568" y="31685"/>
                    <a:pt x="12654" y="31685"/>
                    <a:pt x="12739" y="31685"/>
                  </a:cubicBezTo>
                  <a:cubicBezTo>
                    <a:pt x="13823" y="31685"/>
                    <a:pt x="14736" y="30872"/>
                    <a:pt x="14865" y="29802"/>
                  </a:cubicBezTo>
                  <a:lnTo>
                    <a:pt x="17903" y="3611"/>
                  </a:lnTo>
                  <a:cubicBezTo>
                    <a:pt x="18032" y="2441"/>
                    <a:pt x="17190" y="1385"/>
                    <a:pt x="16020" y="1243"/>
                  </a:cubicBezTo>
                  <a:lnTo>
                    <a:pt x="5478" y="16"/>
                  </a:lnTo>
                  <a:cubicBezTo>
                    <a:pt x="5391" y="6"/>
                    <a:pt x="5305" y="0"/>
                    <a:pt x="5220" y="0"/>
                  </a:cubicBezTo>
                  <a:close/>
                </a:path>
              </a:pathLst>
            </a:custGeom>
            <a:solidFill>
              <a:srgbClr val="F1EFEE">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21"/>
            <p:cNvSpPr/>
            <p:nvPr/>
          </p:nvSpPr>
          <p:spPr>
            <a:xfrm>
              <a:off x="2251037" y="2872686"/>
              <a:ext cx="100479" cy="97967"/>
            </a:xfrm>
            <a:custGeom>
              <a:avLst/>
              <a:gdLst/>
              <a:ahLst/>
              <a:cxnLst/>
              <a:rect l="l" t="t" r="r" b="b"/>
              <a:pathLst>
                <a:path w="2440" h="2379" extrusionOk="0">
                  <a:moveTo>
                    <a:pt x="1327" y="239"/>
                  </a:moveTo>
                  <a:cubicBezTo>
                    <a:pt x="1583" y="267"/>
                    <a:pt x="1812" y="396"/>
                    <a:pt x="1969" y="595"/>
                  </a:cubicBezTo>
                  <a:cubicBezTo>
                    <a:pt x="2126" y="795"/>
                    <a:pt x="2197" y="1052"/>
                    <a:pt x="2168" y="1294"/>
                  </a:cubicBezTo>
                  <a:cubicBezTo>
                    <a:pt x="2115" y="1786"/>
                    <a:pt x="1703" y="2142"/>
                    <a:pt x="1220" y="2142"/>
                  </a:cubicBezTo>
                  <a:cubicBezTo>
                    <a:pt x="1184" y="2142"/>
                    <a:pt x="1149" y="2140"/>
                    <a:pt x="1113" y="2136"/>
                  </a:cubicBezTo>
                  <a:cubicBezTo>
                    <a:pt x="856" y="2107"/>
                    <a:pt x="628" y="1979"/>
                    <a:pt x="471" y="1779"/>
                  </a:cubicBezTo>
                  <a:cubicBezTo>
                    <a:pt x="314" y="1580"/>
                    <a:pt x="243" y="1337"/>
                    <a:pt x="271" y="1080"/>
                  </a:cubicBezTo>
                  <a:cubicBezTo>
                    <a:pt x="328" y="595"/>
                    <a:pt x="742" y="239"/>
                    <a:pt x="1227" y="239"/>
                  </a:cubicBezTo>
                  <a:close/>
                  <a:moveTo>
                    <a:pt x="1205" y="1"/>
                  </a:moveTo>
                  <a:cubicBezTo>
                    <a:pt x="612" y="1"/>
                    <a:pt x="109" y="459"/>
                    <a:pt x="43" y="1052"/>
                  </a:cubicBezTo>
                  <a:cubicBezTo>
                    <a:pt x="0" y="1366"/>
                    <a:pt x="86" y="1679"/>
                    <a:pt x="285" y="1922"/>
                  </a:cubicBezTo>
                  <a:cubicBezTo>
                    <a:pt x="485" y="2179"/>
                    <a:pt x="770" y="2336"/>
                    <a:pt x="1084" y="2378"/>
                  </a:cubicBezTo>
                  <a:lnTo>
                    <a:pt x="1227" y="2378"/>
                  </a:lnTo>
                  <a:cubicBezTo>
                    <a:pt x="1826" y="2378"/>
                    <a:pt x="2340" y="1922"/>
                    <a:pt x="2411" y="1323"/>
                  </a:cubicBezTo>
                  <a:cubicBezTo>
                    <a:pt x="2439" y="1009"/>
                    <a:pt x="2354" y="695"/>
                    <a:pt x="2154" y="453"/>
                  </a:cubicBezTo>
                  <a:cubicBezTo>
                    <a:pt x="1954" y="196"/>
                    <a:pt x="1683" y="39"/>
                    <a:pt x="1355" y="10"/>
                  </a:cubicBezTo>
                  <a:cubicBezTo>
                    <a:pt x="1305" y="4"/>
                    <a:pt x="1254" y="1"/>
                    <a:pt x="1205" y="1"/>
                  </a:cubicBezTo>
                  <a:close/>
                </a:path>
              </a:pathLst>
            </a:custGeom>
            <a:solidFill>
              <a:srgbClr val="F1EFEE">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21"/>
            <p:cNvSpPr/>
            <p:nvPr/>
          </p:nvSpPr>
          <p:spPr>
            <a:xfrm>
              <a:off x="2375564" y="1825696"/>
              <a:ext cx="104021" cy="19437"/>
            </a:xfrm>
            <a:custGeom>
              <a:avLst/>
              <a:gdLst/>
              <a:ahLst/>
              <a:cxnLst/>
              <a:rect l="l" t="t" r="r" b="b"/>
              <a:pathLst>
                <a:path w="2526" h="472" extrusionOk="0">
                  <a:moveTo>
                    <a:pt x="114" y="0"/>
                  </a:moveTo>
                  <a:cubicBezTo>
                    <a:pt x="72" y="0"/>
                    <a:pt x="15" y="43"/>
                    <a:pt x="15" y="86"/>
                  </a:cubicBezTo>
                  <a:cubicBezTo>
                    <a:pt x="0" y="143"/>
                    <a:pt x="43" y="200"/>
                    <a:pt x="100" y="200"/>
                  </a:cubicBezTo>
                  <a:lnTo>
                    <a:pt x="2411" y="471"/>
                  </a:lnTo>
                  <a:cubicBezTo>
                    <a:pt x="2468" y="471"/>
                    <a:pt x="2511" y="443"/>
                    <a:pt x="2525" y="386"/>
                  </a:cubicBezTo>
                  <a:cubicBezTo>
                    <a:pt x="2525" y="328"/>
                    <a:pt x="2482" y="286"/>
                    <a:pt x="2440" y="271"/>
                  </a:cubicBezTo>
                  <a:lnTo>
                    <a:pt x="114" y="0"/>
                  </a:lnTo>
                  <a:close/>
                </a:path>
              </a:pathLst>
            </a:custGeom>
            <a:solidFill>
              <a:srgbClr val="F1EFEE">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21"/>
            <p:cNvSpPr/>
            <p:nvPr/>
          </p:nvSpPr>
          <p:spPr>
            <a:xfrm>
              <a:off x="2424897" y="1788017"/>
              <a:ext cx="15319" cy="14289"/>
            </a:xfrm>
            <a:custGeom>
              <a:avLst/>
              <a:gdLst/>
              <a:ahLst/>
              <a:cxnLst/>
              <a:rect l="l" t="t" r="r" b="b"/>
              <a:pathLst>
                <a:path w="372" h="347" extrusionOk="0">
                  <a:moveTo>
                    <a:pt x="175" y="1"/>
                  </a:moveTo>
                  <a:cubicBezTo>
                    <a:pt x="86" y="1"/>
                    <a:pt x="15" y="68"/>
                    <a:pt x="15" y="159"/>
                  </a:cubicBezTo>
                  <a:cubicBezTo>
                    <a:pt x="1" y="245"/>
                    <a:pt x="72" y="330"/>
                    <a:pt x="157" y="345"/>
                  </a:cubicBezTo>
                  <a:cubicBezTo>
                    <a:pt x="166" y="346"/>
                    <a:pt x="175" y="347"/>
                    <a:pt x="183" y="347"/>
                  </a:cubicBezTo>
                  <a:cubicBezTo>
                    <a:pt x="272" y="347"/>
                    <a:pt x="344" y="279"/>
                    <a:pt x="357" y="188"/>
                  </a:cubicBezTo>
                  <a:cubicBezTo>
                    <a:pt x="371" y="102"/>
                    <a:pt x="300" y="17"/>
                    <a:pt x="200" y="2"/>
                  </a:cubicBezTo>
                  <a:cubicBezTo>
                    <a:pt x="192" y="1"/>
                    <a:pt x="183" y="1"/>
                    <a:pt x="175" y="1"/>
                  </a:cubicBezTo>
                  <a:close/>
                </a:path>
              </a:pathLst>
            </a:custGeom>
            <a:solidFill>
              <a:srgbClr val="F1EFEE">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21"/>
            <p:cNvSpPr/>
            <p:nvPr/>
          </p:nvSpPr>
          <p:spPr>
            <a:xfrm>
              <a:off x="2322113" y="1813877"/>
              <a:ext cx="22361" cy="21290"/>
            </a:xfrm>
            <a:custGeom>
              <a:avLst/>
              <a:gdLst/>
              <a:ahLst/>
              <a:cxnLst/>
              <a:rect l="l" t="t" r="r" b="b"/>
              <a:pathLst>
                <a:path w="543" h="517" extrusionOk="0">
                  <a:moveTo>
                    <a:pt x="273" y="1"/>
                  </a:moveTo>
                  <a:cubicBezTo>
                    <a:pt x="141" y="1"/>
                    <a:pt x="28" y="97"/>
                    <a:pt x="14" y="230"/>
                  </a:cubicBezTo>
                  <a:cubicBezTo>
                    <a:pt x="0" y="373"/>
                    <a:pt x="100" y="501"/>
                    <a:pt x="243" y="516"/>
                  </a:cubicBezTo>
                  <a:cubicBezTo>
                    <a:pt x="252" y="517"/>
                    <a:pt x="261" y="517"/>
                    <a:pt x="270" y="517"/>
                  </a:cubicBezTo>
                  <a:cubicBezTo>
                    <a:pt x="401" y="517"/>
                    <a:pt x="515" y="421"/>
                    <a:pt x="528" y="287"/>
                  </a:cubicBezTo>
                  <a:cubicBezTo>
                    <a:pt x="542" y="145"/>
                    <a:pt x="442" y="16"/>
                    <a:pt x="300" y="2"/>
                  </a:cubicBezTo>
                  <a:cubicBezTo>
                    <a:pt x="291" y="1"/>
                    <a:pt x="282" y="1"/>
                    <a:pt x="273" y="1"/>
                  </a:cubicBezTo>
                  <a:close/>
                </a:path>
              </a:pathLst>
            </a:custGeom>
            <a:solidFill>
              <a:srgbClr val="F1EFEE">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21"/>
            <p:cNvSpPr/>
            <p:nvPr/>
          </p:nvSpPr>
          <p:spPr>
            <a:xfrm>
              <a:off x="2032497" y="1867411"/>
              <a:ext cx="664439" cy="1020440"/>
            </a:xfrm>
            <a:custGeom>
              <a:avLst/>
              <a:gdLst/>
              <a:ahLst/>
              <a:cxnLst/>
              <a:rect l="l" t="t" r="r" b="b"/>
              <a:pathLst>
                <a:path w="16135" h="24780" extrusionOk="0">
                  <a:moveTo>
                    <a:pt x="2910" y="257"/>
                  </a:moveTo>
                  <a:lnTo>
                    <a:pt x="15863" y="1769"/>
                  </a:lnTo>
                  <a:lnTo>
                    <a:pt x="13224" y="24508"/>
                  </a:lnTo>
                  <a:lnTo>
                    <a:pt x="271" y="23010"/>
                  </a:lnTo>
                  <a:lnTo>
                    <a:pt x="2910" y="257"/>
                  </a:lnTo>
                  <a:close/>
                  <a:moveTo>
                    <a:pt x="2711" y="0"/>
                  </a:moveTo>
                  <a:lnTo>
                    <a:pt x="0" y="23210"/>
                  </a:lnTo>
                  <a:lnTo>
                    <a:pt x="13424" y="24779"/>
                  </a:lnTo>
                  <a:lnTo>
                    <a:pt x="16134" y="1555"/>
                  </a:lnTo>
                  <a:lnTo>
                    <a:pt x="2711" y="0"/>
                  </a:lnTo>
                  <a:close/>
                </a:path>
              </a:pathLst>
            </a:custGeom>
            <a:solidFill>
              <a:srgbClr val="F1EFEE">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7" name="Google Shape;547;p21"/>
          <p:cNvGrpSpPr/>
          <p:nvPr/>
        </p:nvGrpSpPr>
        <p:grpSpPr>
          <a:xfrm rot="10800000" flipH="1">
            <a:off x="8480707" y="1437135"/>
            <a:ext cx="1168860" cy="2053867"/>
            <a:chOff x="1994900" y="1724600"/>
            <a:chExt cx="742558" cy="1304788"/>
          </a:xfrm>
        </p:grpSpPr>
        <p:sp>
          <p:nvSpPr>
            <p:cNvPr id="548" name="Google Shape;548;p21"/>
            <p:cNvSpPr/>
            <p:nvPr/>
          </p:nvSpPr>
          <p:spPr>
            <a:xfrm>
              <a:off x="1994900" y="1724600"/>
              <a:ext cx="742558" cy="1304788"/>
            </a:xfrm>
            <a:custGeom>
              <a:avLst/>
              <a:gdLst/>
              <a:ahLst/>
              <a:cxnLst/>
              <a:rect l="l" t="t" r="r" b="b"/>
              <a:pathLst>
                <a:path w="18032" h="31685" extrusionOk="0">
                  <a:moveTo>
                    <a:pt x="5221" y="244"/>
                  </a:moveTo>
                  <a:cubicBezTo>
                    <a:pt x="5307" y="244"/>
                    <a:pt x="5378" y="244"/>
                    <a:pt x="5450" y="259"/>
                  </a:cubicBezTo>
                  <a:lnTo>
                    <a:pt x="15992" y="1485"/>
                  </a:lnTo>
                  <a:cubicBezTo>
                    <a:pt x="17033" y="1599"/>
                    <a:pt x="17789" y="2541"/>
                    <a:pt x="17661" y="3582"/>
                  </a:cubicBezTo>
                  <a:lnTo>
                    <a:pt x="14622" y="29773"/>
                  </a:lnTo>
                  <a:cubicBezTo>
                    <a:pt x="14516" y="30732"/>
                    <a:pt x="13689" y="31454"/>
                    <a:pt x="12722" y="31454"/>
                  </a:cubicBezTo>
                  <a:cubicBezTo>
                    <a:pt x="12652" y="31454"/>
                    <a:pt x="12582" y="31450"/>
                    <a:pt x="12511" y="31442"/>
                  </a:cubicBezTo>
                  <a:lnTo>
                    <a:pt x="1969" y="30216"/>
                  </a:lnTo>
                  <a:cubicBezTo>
                    <a:pt x="1455" y="30159"/>
                    <a:pt x="1013" y="29902"/>
                    <a:pt x="699" y="29502"/>
                  </a:cubicBezTo>
                  <a:cubicBezTo>
                    <a:pt x="385" y="29103"/>
                    <a:pt x="243" y="28604"/>
                    <a:pt x="300" y="28104"/>
                  </a:cubicBezTo>
                  <a:lnTo>
                    <a:pt x="3338" y="1928"/>
                  </a:lnTo>
                  <a:cubicBezTo>
                    <a:pt x="3453" y="958"/>
                    <a:pt x="4266" y="244"/>
                    <a:pt x="5221" y="244"/>
                  </a:cubicBezTo>
                  <a:close/>
                  <a:moveTo>
                    <a:pt x="5220" y="0"/>
                  </a:moveTo>
                  <a:cubicBezTo>
                    <a:pt x="4144" y="0"/>
                    <a:pt x="3228" y="815"/>
                    <a:pt x="3096" y="1899"/>
                  </a:cubicBezTo>
                  <a:lnTo>
                    <a:pt x="57" y="28076"/>
                  </a:lnTo>
                  <a:cubicBezTo>
                    <a:pt x="0" y="28646"/>
                    <a:pt x="157" y="29203"/>
                    <a:pt x="514" y="29645"/>
                  </a:cubicBezTo>
                  <a:cubicBezTo>
                    <a:pt x="870" y="30102"/>
                    <a:pt x="1370" y="30387"/>
                    <a:pt x="1940" y="30444"/>
                  </a:cubicBezTo>
                  <a:lnTo>
                    <a:pt x="12483" y="31671"/>
                  </a:lnTo>
                  <a:cubicBezTo>
                    <a:pt x="12568" y="31685"/>
                    <a:pt x="12654" y="31685"/>
                    <a:pt x="12739" y="31685"/>
                  </a:cubicBezTo>
                  <a:cubicBezTo>
                    <a:pt x="13823" y="31685"/>
                    <a:pt x="14736" y="30872"/>
                    <a:pt x="14865" y="29802"/>
                  </a:cubicBezTo>
                  <a:lnTo>
                    <a:pt x="17903" y="3611"/>
                  </a:lnTo>
                  <a:cubicBezTo>
                    <a:pt x="18032" y="2441"/>
                    <a:pt x="17190" y="1385"/>
                    <a:pt x="16020" y="1243"/>
                  </a:cubicBezTo>
                  <a:lnTo>
                    <a:pt x="5478" y="16"/>
                  </a:lnTo>
                  <a:cubicBezTo>
                    <a:pt x="5391" y="6"/>
                    <a:pt x="5305" y="0"/>
                    <a:pt x="5220" y="0"/>
                  </a:cubicBezTo>
                  <a:close/>
                </a:path>
              </a:pathLst>
            </a:custGeom>
            <a:solidFill>
              <a:srgbClr val="F1EFEE">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1"/>
            <p:cNvSpPr/>
            <p:nvPr/>
          </p:nvSpPr>
          <p:spPr>
            <a:xfrm>
              <a:off x="2251037" y="2872686"/>
              <a:ext cx="100479" cy="97967"/>
            </a:xfrm>
            <a:custGeom>
              <a:avLst/>
              <a:gdLst/>
              <a:ahLst/>
              <a:cxnLst/>
              <a:rect l="l" t="t" r="r" b="b"/>
              <a:pathLst>
                <a:path w="2440" h="2379" extrusionOk="0">
                  <a:moveTo>
                    <a:pt x="1327" y="239"/>
                  </a:moveTo>
                  <a:cubicBezTo>
                    <a:pt x="1583" y="267"/>
                    <a:pt x="1812" y="396"/>
                    <a:pt x="1969" y="595"/>
                  </a:cubicBezTo>
                  <a:cubicBezTo>
                    <a:pt x="2126" y="795"/>
                    <a:pt x="2197" y="1052"/>
                    <a:pt x="2168" y="1294"/>
                  </a:cubicBezTo>
                  <a:cubicBezTo>
                    <a:pt x="2115" y="1786"/>
                    <a:pt x="1703" y="2142"/>
                    <a:pt x="1220" y="2142"/>
                  </a:cubicBezTo>
                  <a:cubicBezTo>
                    <a:pt x="1184" y="2142"/>
                    <a:pt x="1149" y="2140"/>
                    <a:pt x="1113" y="2136"/>
                  </a:cubicBezTo>
                  <a:cubicBezTo>
                    <a:pt x="856" y="2107"/>
                    <a:pt x="628" y="1979"/>
                    <a:pt x="471" y="1779"/>
                  </a:cubicBezTo>
                  <a:cubicBezTo>
                    <a:pt x="314" y="1580"/>
                    <a:pt x="243" y="1337"/>
                    <a:pt x="271" y="1080"/>
                  </a:cubicBezTo>
                  <a:cubicBezTo>
                    <a:pt x="328" y="595"/>
                    <a:pt x="742" y="239"/>
                    <a:pt x="1227" y="239"/>
                  </a:cubicBezTo>
                  <a:close/>
                  <a:moveTo>
                    <a:pt x="1205" y="1"/>
                  </a:moveTo>
                  <a:cubicBezTo>
                    <a:pt x="612" y="1"/>
                    <a:pt x="109" y="459"/>
                    <a:pt x="43" y="1052"/>
                  </a:cubicBezTo>
                  <a:cubicBezTo>
                    <a:pt x="0" y="1366"/>
                    <a:pt x="86" y="1679"/>
                    <a:pt x="285" y="1922"/>
                  </a:cubicBezTo>
                  <a:cubicBezTo>
                    <a:pt x="485" y="2179"/>
                    <a:pt x="770" y="2336"/>
                    <a:pt x="1084" y="2378"/>
                  </a:cubicBezTo>
                  <a:lnTo>
                    <a:pt x="1227" y="2378"/>
                  </a:lnTo>
                  <a:cubicBezTo>
                    <a:pt x="1826" y="2378"/>
                    <a:pt x="2340" y="1922"/>
                    <a:pt x="2411" y="1323"/>
                  </a:cubicBezTo>
                  <a:cubicBezTo>
                    <a:pt x="2439" y="1009"/>
                    <a:pt x="2354" y="695"/>
                    <a:pt x="2154" y="453"/>
                  </a:cubicBezTo>
                  <a:cubicBezTo>
                    <a:pt x="1954" y="196"/>
                    <a:pt x="1683" y="39"/>
                    <a:pt x="1355" y="10"/>
                  </a:cubicBezTo>
                  <a:cubicBezTo>
                    <a:pt x="1305" y="4"/>
                    <a:pt x="1254" y="1"/>
                    <a:pt x="1205" y="1"/>
                  </a:cubicBezTo>
                  <a:close/>
                </a:path>
              </a:pathLst>
            </a:custGeom>
            <a:solidFill>
              <a:srgbClr val="F1EFEE">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1"/>
            <p:cNvSpPr/>
            <p:nvPr/>
          </p:nvSpPr>
          <p:spPr>
            <a:xfrm>
              <a:off x="2375564" y="1825696"/>
              <a:ext cx="104021" cy="19437"/>
            </a:xfrm>
            <a:custGeom>
              <a:avLst/>
              <a:gdLst/>
              <a:ahLst/>
              <a:cxnLst/>
              <a:rect l="l" t="t" r="r" b="b"/>
              <a:pathLst>
                <a:path w="2526" h="472" extrusionOk="0">
                  <a:moveTo>
                    <a:pt x="114" y="0"/>
                  </a:moveTo>
                  <a:cubicBezTo>
                    <a:pt x="72" y="0"/>
                    <a:pt x="15" y="43"/>
                    <a:pt x="15" y="86"/>
                  </a:cubicBezTo>
                  <a:cubicBezTo>
                    <a:pt x="0" y="143"/>
                    <a:pt x="43" y="200"/>
                    <a:pt x="100" y="200"/>
                  </a:cubicBezTo>
                  <a:lnTo>
                    <a:pt x="2411" y="471"/>
                  </a:lnTo>
                  <a:cubicBezTo>
                    <a:pt x="2468" y="471"/>
                    <a:pt x="2511" y="443"/>
                    <a:pt x="2525" y="386"/>
                  </a:cubicBezTo>
                  <a:cubicBezTo>
                    <a:pt x="2525" y="328"/>
                    <a:pt x="2482" y="286"/>
                    <a:pt x="2440" y="271"/>
                  </a:cubicBezTo>
                  <a:lnTo>
                    <a:pt x="114" y="0"/>
                  </a:lnTo>
                  <a:close/>
                </a:path>
              </a:pathLst>
            </a:custGeom>
            <a:solidFill>
              <a:srgbClr val="F1EFEE">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21"/>
            <p:cNvSpPr/>
            <p:nvPr/>
          </p:nvSpPr>
          <p:spPr>
            <a:xfrm>
              <a:off x="2424897" y="1788017"/>
              <a:ext cx="15319" cy="14289"/>
            </a:xfrm>
            <a:custGeom>
              <a:avLst/>
              <a:gdLst/>
              <a:ahLst/>
              <a:cxnLst/>
              <a:rect l="l" t="t" r="r" b="b"/>
              <a:pathLst>
                <a:path w="372" h="347" extrusionOk="0">
                  <a:moveTo>
                    <a:pt x="175" y="1"/>
                  </a:moveTo>
                  <a:cubicBezTo>
                    <a:pt x="86" y="1"/>
                    <a:pt x="15" y="68"/>
                    <a:pt x="15" y="159"/>
                  </a:cubicBezTo>
                  <a:cubicBezTo>
                    <a:pt x="1" y="245"/>
                    <a:pt x="72" y="330"/>
                    <a:pt x="157" y="345"/>
                  </a:cubicBezTo>
                  <a:cubicBezTo>
                    <a:pt x="166" y="346"/>
                    <a:pt x="175" y="347"/>
                    <a:pt x="183" y="347"/>
                  </a:cubicBezTo>
                  <a:cubicBezTo>
                    <a:pt x="272" y="347"/>
                    <a:pt x="344" y="279"/>
                    <a:pt x="357" y="188"/>
                  </a:cubicBezTo>
                  <a:cubicBezTo>
                    <a:pt x="371" y="102"/>
                    <a:pt x="300" y="17"/>
                    <a:pt x="200" y="2"/>
                  </a:cubicBezTo>
                  <a:cubicBezTo>
                    <a:pt x="192" y="1"/>
                    <a:pt x="183" y="1"/>
                    <a:pt x="175" y="1"/>
                  </a:cubicBezTo>
                  <a:close/>
                </a:path>
              </a:pathLst>
            </a:custGeom>
            <a:solidFill>
              <a:srgbClr val="F1EFEE">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21"/>
            <p:cNvSpPr/>
            <p:nvPr/>
          </p:nvSpPr>
          <p:spPr>
            <a:xfrm>
              <a:off x="2322113" y="1813877"/>
              <a:ext cx="22361" cy="21290"/>
            </a:xfrm>
            <a:custGeom>
              <a:avLst/>
              <a:gdLst/>
              <a:ahLst/>
              <a:cxnLst/>
              <a:rect l="l" t="t" r="r" b="b"/>
              <a:pathLst>
                <a:path w="543" h="517" extrusionOk="0">
                  <a:moveTo>
                    <a:pt x="273" y="1"/>
                  </a:moveTo>
                  <a:cubicBezTo>
                    <a:pt x="141" y="1"/>
                    <a:pt x="28" y="97"/>
                    <a:pt x="14" y="230"/>
                  </a:cubicBezTo>
                  <a:cubicBezTo>
                    <a:pt x="0" y="373"/>
                    <a:pt x="100" y="501"/>
                    <a:pt x="243" y="516"/>
                  </a:cubicBezTo>
                  <a:cubicBezTo>
                    <a:pt x="252" y="517"/>
                    <a:pt x="261" y="517"/>
                    <a:pt x="270" y="517"/>
                  </a:cubicBezTo>
                  <a:cubicBezTo>
                    <a:pt x="401" y="517"/>
                    <a:pt x="515" y="421"/>
                    <a:pt x="528" y="287"/>
                  </a:cubicBezTo>
                  <a:cubicBezTo>
                    <a:pt x="542" y="145"/>
                    <a:pt x="442" y="16"/>
                    <a:pt x="300" y="2"/>
                  </a:cubicBezTo>
                  <a:cubicBezTo>
                    <a:pt x="291" y="1"/>
                    <a:pt x="282" y="1"/>
                    <a:pt x="273" y="1"/>
                  </a:cubicBezTo>
                  <a:close/>
                </a:path>
              </a:pathLst>
            </a:custGeom>
            <a:solidFill>
              <a:srgbClr val="F1EFEE">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21"/>
            <p:cNvSpPr/>
            <p:nvPr/>
          </p:nvSpPr>
          <p:spPr>
            <a:xfrm>
              <a:off x="2032497" y="1867411"/>
              <a:ext cx="664439" cy="1020440"/>
            </a:xfrm>
            <a:custGeom>
              <a:avLst/>
              <a:gdLst/>
              <a:ahLst/>
              <a:cxnLst/>
              <a:rect l="l" t="t" r="r" b="b"/>
              <a:pathLst>
                <a:path w="16135" h="24780" extrusionOk="0">
                  <a:moveTo>
                    <a:pt x="2910" y="257"/>
                  </a:moveTo>
                  <a:lnTo>
                    <a:pt x="15863" y="1769"/>
                  </a:lnTo>
                  <a:lnTo>
                    <a:pt x="13224" y="24508"/>
                  </a:lnTo>
                  <a:lnTo>
                    <a:pt x="271" y="23010"/>
                  </a:lnTo>
                  <a:lnTo>
                    <a:pt x="2910" y="257"/>
                  </a:lnTo>
                  <a:close/>
                  <a:moveTo>
                    <a:pt x="2711" y="0"/>
                  </a:moveTo>
                  <a:lnTo>
                    <a:pt x="0" y="23210"/>
                  </a:lnTo>
                  <a:lnTo>
                    <a:pt x="13424" y="24779"/>
                  </a:lnTo>
                  <a:lnTo>
                    <a:pt x="16134" y="1555"/>
                  </a:lnTo>
                  <a:lnTo>
                    <a:pt x="2711" y="0"/>
                  </a:lnTo>
                  <a:close/>
                </a:path>
              </a:pathLst>
            </a:custGeom>
            <a:solidFill>
              <a:srgbClr val="F1EFEE">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4" name="Google Shape;554;p21"/>
          <p:cNvSpPr/>
          <p:nvPr/>
        </p:nvSpPr>
        <p:spPr>
          <a:xfrm rot="10800000" flipH="1">
            <a:off x="8024275" y="45841"/>
            <a:ext cx="1119713" cy="336867"/>
          </a:xfrm>
          <a:custGeom>
            <a:avLst/>
            <a:gdLst/>
            <a:ahLst/>
            <a:cxnLst/>
            <a:rect l="l" t="t" r="r" b="b"/>
            <a:pathLst>
              <a:path w="24210" h="7284" extrusionOk="0">
                <a:moveTo>
                  <a:pt x="1" y="0"/>
                </a:moveTo>
                <a:lnTo>
                  <a:pt x="1" y="277"/>
                </a:lnTo>
                <a:lnTo>
                  <a:pt x="2241" y="277"/>
                </a:lnTo>
                <a:cubicBezTo>
                  <a:pt x="2496" y="277"/>
                  <a:pt x="2728" y="375"/>
                  <a:pt x="2900" y="555"/>
                </a:cubicBezTo>
                <a:lnTo>
                  <a:pt x="4317" y="1971"/>
                </a:lnTo>
                <a:cubicBezTo>
                  <a:pt x="4549" y="2196"/>
                  <a:pt x="4849" y="2323"/>
                  <a:pt x="5178" y="2323"/>
                </a:cubicBezTo>
                <a:lnTo>
                  <a:pt x="11757" y="2323"/>
                </a:lnTo>
                <a:cubicBezTo>
                  <a:pt x="12012" y="2323"/>
                  <a:pt x="12244" y="2420"/>
                  <a:pt x="12416" y="2593"/>
                </a:cubicBezTo>
                <a:lnTo>
                  <a:pt x="16755" y="6931"/>
                </a:lnTo>
                <a:cubicBezTo>
                  <a:pt x="16979" y="7156"/>
                  <a:pt x="17287" y="7283"/>
                  <a:pt x="17609" y="7283"/>
                </a:cubicBezTo>
                <a:lnTo>
                  <a:pt x="20089" y="7283"/>
                </a:lnTo>
                <a:cubicBezTo>
                  <a:pt x="20763" y="7283"/>
                  <a:pt x="21303" y="6744"/>
                  <a:pt x="21303" y="6077"/>
                </a:cubicBezTo>
                <a:lnTo>
                  <a:pt x="21303" y="4698"/>
                </a:lnTo>
                <a:cubicBezTo>
                  <a:pt x="21303" y="4451"/>
                  <a:pt x="21400" y="4219"/>
                  <a:pt x="21572" y="4039"/>
                </a:cubicBezTo>
                <a:lnTo>
                  <a:pt x="24210" y="1409"/>
                </a:lnTo>
                <a:lnTo>
                  <a:pt x="24015" y="1207"/>
                </a:lnTo>
                <a:lnTo>
                  <a:pt x="21378" y="3844"/>
                </a:lnTo>
                <a:cubicBezTo>
                  <a:pt x="21153" y="4069"/>
                  <a:pt x="21025" y="4376"/>
                  <a:pt x="21025" y="4698"/>
                </a:cubicBezTo>
                <a:lnTo>
                  <a:pt x="21025" y="6077"/>
                </a:lnTo>
                <a:cubicBezTo>
                  <a:pt x="21025" y="6586"/>
                  <a:pt x="20606" y="7006"/>
                  <a:pt x="20089" y="7006"/>
                </a:cubicBezTo>
                <a:lnTo>
                  <a:pt x="17609" y="7006"/>
                </a:lnTo>
                <a:cubicBezTo>
                  <a:pt x="17361" y="7006"/>
                  <a:pt x="17129" y="6909"/>
                  <a:pt x="16949" y="6736"/>
                </a:cubicBezTo>
                <a:lnTo>
                  <a:pt x="12619" y="2398"/>
                </a:lnTo>
                <a:cubicBezTo>
                  <a:pt x="12386" y="2173"/>
                  <a:pt x="12079" y="2046"/>
                  <a:pt x="11757" y="2046"/>
                </a:cubicBezTo>
                <a:lnTo>
                  <a:pt x="5178" y="2046"/>
                </a:lnTo>
                <a:cubicBezTo>
                  <a:pt x="4924" y="2046"/>
                  <a:pt x="4691" y="1948"/>
                  <a:pt x="4519" y="1768"/>
                </a:cubicBezTo>
                <a:lnTo>
                  <a:pt x="3103" y="352"/>
                </a:lnTo>
                <a:cubicBezTo>
                  <a:pt x="2870" y="128"/>
                  <a:pt x="2571" y="0"/>
                  <a:pt x="224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21"/>
          <p:cNvSpPr/>
          <p:nvPr/>
        </p:nvSpPr>
        <p:spPr>
          <a:xfrm rot="10800000" flipH="1">
            <a:off x="435700" y="4900358"/>
            <a:ext cx="910592" cy="13275"/>
          </a:xfrm>
          <a:custGeom>
            <a:avLst/>
            <a:gdLst/>
            <a:ahLst/>
            <a:cxnLst/>
            <a:rect l="l" t="t" r="r" b="b"/>
            <a:pathLst>
              <a:path w="19070" h="278" extrusionOk="0">
                <a:moveTo>
                  <a:pt x="0" y="1"/>
                </a:moveTo>
                <a:lnTo>
                  <a:pt x="0" y="278"/>
                </a:lnTo>
                <a:lnTo>
                  <a:pt x="19069" y="278"/>
                </a:lnTo>
                <a:lnTo>
                  <a:pt x="1906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21"/>
          <p:cNvSpPr/>
          <p:nvPr/>
        </p:nvSpPr>
        <p:spPr>
          <a:xfrm rot="10800000" flipH="1">
            <a:off x="1126994" y="11"/>
            <a:ext cx="219311" cy="219249"/>
          </a:xfrm>
          <a:custGeom>
            <a:avLst/>
            <a:gdLst/>
            <a:ahLst/>
            <a:cxnLst/>
            <a:rect l="l" t="t" r="r" b="b"/>
            <a:pathLst>
              <a:path w="3508" h="3507" extrusionOk="0">
                <a:moveTo>
                  <a:pt x="1754" y="278"/>
                </a:moveTo>
                <a:cubicBezTo>
                  <a:pt x="2563" y="278"/>
                  <a:pt x="3230" y="944"/>
                  <a:pt x="3230" y="1754"/>
                </a:cubicBezTo>
                <a:cubicBezTo>
                  <a:pt x="3230" y="2570"/>
                  <a:pt x="2563" y="3230"/>
                  <a:pt x="1754" y="3230"/>
                </a:cubicBezTo>
                <a:cubicBezTo>
                  <a:pt x="937" y="3230"/>
                  <a:pt x="278" y="2570"/>
                  <a:pt x="278" y="1754"/>
                </a:cubicBezTo>
                <a:cubicBezTo>
                  <a:pt x="278" y="944"/>
                  <a:pt x="937" y="278"/>
                  <a:pt x="1754" y="278"/>
                </a:cubicBezTo>
                <a:close/>
                <a:moveTo>
                  <a:pt x="1754" y="0"/>
                </a:moveTo>
                <a:cubicBezTo>
                  <a:pt x="787" y="0"/>
                  <a:pt x="1" y="787"/>
                  <a:pt x="1" y="1754"/>
                </a:cubicBezTo>
                <a:cubicBezTo>
                  <a:pt x="1" y="2720"/>
                  <a:pt x="787" y="3507"/>
                  <a:pt x="1754" y="3507"/>
                </a:cubicBezTo>
                <a:cubicBezTo>
                  <a:pt x="2720" y="3507"/>
                  <a:pt x="3507" y="2720"/>
                  <a:pt x="3507" y="1754"/>
                </a:cubicBezTo>
                <a:cubicBezTo>
                  <a:pt x="3507" y="787"/>
                  <a:pt x="2720" y="0"/>
                  <a:pt x="175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21"/>
          <p:cNvSpPr/>
          <p:nvPr/>
        </p:nvSpPr>
        <p:spPr>
          <a:xfrm rot="10800000" flipH="1">
            <a:off x="2" y="98859"/>
            <a:ext cx="944827" cy="423931"/>
          </a:xfrm>
          <a:custGeom>
            <a:avLst/>
            <a:gdLst/>
            <a:ahLst/>
            <a:cxnLst/>
            <a:rect l="l" t="t" r="r" b="b"/>
            <a:pathLst>
              <a:path w="15113" h="6781" extrusionOk="0">
                <a:moveTo>
                  <a:pt x="0" y="0"/>
                </a:moveTo>
                <a:lnTo>
                  <a:pt x="0" y="277"/>
                </a:lnTo>
                <a:lnTo>
                  <a:pt x="3402" y="277"/>
                </a:lnTo>
                <a:cubicBezTo>
                  <a:pt x="3799" y="277"/>
                  <a:pt x="4114" y="599"/>
                  <a:pt x="4114" y="989"/>
                </a:cubicBezTo>
                <a:lnTo>
                  <a:pt x="4114" y="2135"/>
                </a:lnTo>
                <a:cubicBezTo>
                  <a:pt x="4114" y="2398"/>
                  <a:pt x="4218" y="2645"/>
                  <a:pt x="4406" y="2832"/>
                </a:cubicBezTo>
                <a:lnTo>
                  <a:pt x="8062" y="6489"/>
                </a:lnTo>
                <a:cubicBezTo>
                  <a:pt x="8250" y="6676"/>
                  <a:pt x="8497" y="6781"/>
                  <a:pt x="8767" y="6781"/>
                </a:cubicBezTo>
                <a:lnTo>
                  <a:pt x="15113" y="6781"/>
                </a:lnTo>
                <a:lnTo>
                  <a:pt x="15113" y="6504"/>
                </a:lnTo>
                <a:lnTo>
                  <a:pt x="8767" y="6504"/>
                </a:lnTo>
                <a:cubicBezTo>
                  <a:pt x="8572" y="6504"/>
                  <a:pt x="8392" y="6429"/>
                  <a:pt x="8257" y="6294"/>
                </a:cubicBezTo>
                <a:lnTo>
                  <a:pt x="4601" y="2637"/>
                </a:lnTo>
                <a:cubicBezTo>
                  <a:pt x="4473" y="2503"/>
                  <a:pt x="4391" y="2323"/>
                  <a:pt x="4391" y="2135"/>
                </a:cubicBezTo>
                <a:lnTo>
                  <a:pt x="4391" y="989"/>
                </a:lnTo>
                <a:cubicBezTo>
                  <a:pt x="4391" y="442"/>
                  <a:pt x="3949" y="0"/>
                  <a:pt x="340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58" name="Google Shape;558;p21"/>
          <p:cNvGrpSpPr/>
          <p:nvPr/>
        </p:nvGrpSpPr>
        <p:grpSpPr>
          <a:xfrm rot="10800000" flipH="1">
            <a:off x="8659735" y="4261173"/>
            <a:ext cx="1291565" cy="1291624"/>
            <a:chOff x="3734875" y="-378091"/>
            <a:chExt cx="910579" cy="910620"/>
          </a:xfrm>
        </p:grpSpPr>
        <p:sp>
          <p:nvSpPr>
            <p:cNvPr id="559" name="Google Shape;559;p21"/>
            <p:cNvSpPr/>
            <p:nvPr/>
          </p:nvSpPr>
          <p:spPr>
            <a:xfrm>
              <a:off x="3734875" y="-378091"/>
              <a:ext cx="910579" cy="910620"/>
            </a:xfrm>
            <a:custGeom>
              <a:avLst/>
              <a:gdLst/>
              <a:ahLst/>
              <a:cxnLst/>
              <a:rect l="l" t="t" r="r" b="b"/>
              <a:pathLst>
                <a:path w="21992" h="21993" extrusionOk="0">
                  <a:moveTo>
                    <a:pt x="11000" y="1762"/>
                  </a:moveTo>
                  <a:cubicBezTo>
                    <a:pt x="16087" y="1762"/>
                    <a:pt x="20238" y="5905"/>
                    <a:pt x="20238" y="11000"/>
                  </a:cubicBezTo>
                  <a:cubicBezTo>
                    <a:pt x="20238" y="16095"/>
                    <a:pt x="16087" y="20239"/>
                    <a:pt x="11000" y="20239"/>
                  </a:cubicBezTo>
                  <a:cubicBezTo>
                    <a:pt x="5905" y="20239"/>
                    <a:pt x="1754" y="16095"/>
                    <a:pt x="1754" y="11000"/>
                  </a:cubicBezTo>
                  <a:cubicBezTo>
                    <a:pt x="1754" y="5905"/>
                    <a:pt x="5905" y="1762"/>
                    <a:pt x="11000" y="1762"/>
                  </a:cubicBezTo>
                  <a:close/>
                  <a:moveTo>
                    <a:pt x="11000" y="1"/>
                  </a:moveTo>
                  <a:cubicBezTo>
                    <a:pt x="4931" y="1"/>
                    <a:pt x="0" y="4931"/>
                    <a:pt x="0" y="11000"/>
                  </a:cubicBezTo>
                  <a:cubicBezTo>
                    <a:pt x="0" y="17062"/>
                    <a:pt x="4931" y="21992"/>
                    <a:pt x="11000" y="21992"/>
                  </a:cubicBezTo>
                  <a:cubicBezTo>
                    <a:pt x="17061" y="21992"/>
                    <a:pt x="21992" y="17062"/>
                    <a:pt x="21992" y="11000"/>
                  </a:cubicBezTo>
                  <a:cubicBezTo>
                    <a:pt x="21992" y="4931"/>
                    <a:pt x="17061" y="1"/>
                    <a:pt x="1100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21"/>
            <p:cNvSpPr/>
            <p:nvPr/>
          </p:nvSpPr>
          <p:spPr>
            <a:xfrm>
              <a:off x="3878222" y="-234744"/>
              <a:ext cx="623891" cy="623932"/>
            </a:xfrm>
            <a:custGeom>
              <a:avLst/>
              <a:gdLst/>
              <a:ahLst/>
              <a:cxnLst/>
              <a:rect l="l" t="t" r="r" b="b"/>
              <a:pathLst>
                <a:path w="15068" h="15069" extrusionOk="0">
                  <a:moveTo>
                    <a:pt x="7538" y="1177"/>
                  </a:moveTo>
                  <a:cubicBezTo>
                    <a:pt x="11044" y="1177"/>
                    <a:pt x="13899" y="4024"/>
                    <a:pt x="13899" y="7538"/>
                  </a:cubicBezTo>
                  <a:cubicBezTo>
                    <a:pt x="13899" y="11045"/>
                    <a:pt x="11044" y="13900"/>
                    <a:pt x="7538" y="13900"/>
                  </a:cubicBezTo>
                  <a:cubicBezTo>
                    <a:pt x="4024" y="13900"/>
                    <a:pt x="1169" y="11045"/>
                    <a:pt x="1169" y="7538"/>
                  </a:cubicBezTo>
                  <a:cubicBezTo>
                    <a:pt x="1169" y="4024"/>
                    <a:pt x="4024" y="1177"/>
                    <a:pt x="7538" y="1177"/>
                  </a:cubicBezTo>
                  <a:close/>
                  <a:moveTo>
                    <a:pt x="7538" y="1"/>
                  </a:moveTo>
                  <a:cubicBezTo>
                    <a:pt x="3379" y="1"/>
                    <a:pt x="0" y="3380"/>
                    <a:pt x="0" y="7538"/>
                  </a:cubicBezTo>
                  <a:cubicBezTo>
                    <a:pt x="0" y="11689"/>
                    <a:pt x="3379" y="15068"/>
                    <a:pt x="7538" y="15068"/>
                  </a:cubicBezTo>
                  <a:cubicBezTo>
                    <a:pt x="11689" y="15068"/>
                    <a:pt x="15068" y="11689"/>
                    <a:pt x="15068" y="7538"/>
                  </a:cubicBezTo>
                  <a:cubicBezTo>
                    <a:pt x="15068" y="3380"/>
                    <a:pt x="11689" y="1"/>
                    <a:pt x="753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1" name="Google Shape;561;p21"/>
          <p:cNvSpPr/>
          <p:nvPr/>
        </p:nvSpPr>
        <p:spPr>
          <a:xfrm rot="10800000" flipH="1">
            <a:off x="3189275" y="323970"/>
            <a:ext cx="336180" cy="28513"/>
          </a:xfrm>
          <a:custGeom>
            <a:avLst/>
            <a:gdLst/>
            <a:ahLst/>
            <a:cxnLst/>
            <a:rect l="l" t="t" r="r" b="b"/>
            <a:pathLst>
              <a:path w="6025" h="511" extrusionOk="0">
                <a:moveTo>
                  <a:pt x="255" y="1"/>
                </a:moveTo>
                <a:cubicBezTo>
                  <a:pt x="113" y="1"/>
                  <a:pt x="1" y="121"/>
                  <a:pt x="1" y="256"/>
                </a:cubicBezTo>
                <a:cubicBezTo>
                  <a:pt x="1" y="398"/>
                  <a:pt x="113" y="510"/>
                  <a:pt x="255" y="510"/>
                </a:cubicBezTo>
                <a:lnTo>
                  <a:pt x="5770" y="510"/>
                </a:lnTo>
                <a:cubicBezTo>
                  <a:pt x="5905" y="510"/>
                  <a:pt x="6025" y="398"/>
                  <a:pt x="6025" y="256"/>
                </a:cubicBezTo>
                <a:cubicBezTo>
                  <a:pt x="6025" y="121"/>
                  <a:pt x="5905" y="1"/>
                  <a:pt x="577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21"/>
          <p:cNvSpPr/>
          <p:nvPr/>
        </p:nvSpPr>
        <p:spPr>
          <a:xfrm rot="10800000" flipH="1">
            <a:off x="3357334" y="190616"/>
            <a:ext cx="742553" cy="47316"/>
          </a:xfrm>
          <a:custGeom>
            <a:avLst/>
            <a:gdLst/>
            <a:ahLst/>
            <a:cxnLst/>
            <a:rect l="l" t="t" r="r" b="b"/>
            <a:pathLst>
              <a:path w="13308" h="848" extrusionOk="0">
                <a:moveTo>
                  <a:pt x="420" y="1"/>
                </a:moveTo>
                <a:cubicBezTo>
                  <a:pt x="188" y="1"/>
                  <a:pt x="1" y="188"/>
                  <a:pt x="1" y="428"/>
                </a:cubicBezTo>
                <a:cubicBezTo>
                  <a:pt x="1" y="660"/>
                  <a:pt x="188" y="848"/>
                  <a:pt x="420" y="848"/>
                </a:cubicBezTo>
                <a:lnTo>
                  <a:pt x="12888" y="848"/>
                </a:lnTo>
                <a:cubicBezTo>
                  <a:pt x="13120" y="848"/>
                  <a:pt x="13308" y="660"/>
                  <a:pt x="13308" y="428"/>
                </a:cubicBezTo>
                <a:cubicBezTo>
                  <a:pt x="13308" y="188"/>
                  <a:pt x="13120" y="1"/>
                  <a:pt x="1288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3" name="Google Shape;563;p21"/>
          <p:cNvGrpSpPr/>
          <p:nvPr/>
        </p:nvGrpSpPr>
        <p:grpSpPr>
          <a:xfrm rot="-4037411" flipH="1">
            <a:off x="3756712" y="4498923"/>
            <a:ext cx="793213" cy="1393797"/>
            <a:chOff x="1994900" y="1724600"/>
            <a:chExt cx="742558" cy="1304788"/>
          </a:xfrm>
        </p:grpSpPr>
        <p:sp>
          <p:nvSpPr>
            <p:cNvPr id="564" name="Google Shape;564;p21"/>
            <p:cNvSpPr/>
            <p:nvPr/>
          </p:nvSpPr>
          <p:spPr>
            <a:xfrm>
              <a:off x="1994900" y="1724600"/>
              <a:ext cx="742558" cy="1304788"/>
            </a:xfrm>
            <a:custGeom>
              <a:avLst/>
              <a:gdLst/>
              <a:ahLst/>
              <a:cxnLst/>
              <a:rect l="l" t="t" r="r" b="b"/>
              <a:pathLst>
                <a:path w="18032" h="31685" extrusionOk="0">
                  <a:moveTo>
                    <a:pt x="5221" y="244"/>
                  </a:moveTo>
                  <a:cubicBezTo>
                    <a:pt x="5307" y="244"/>
                    <a:pt x="5378" y="244"/>
                    <a:pt x="5450" y="259"/>
                  </a:cubicBezTo>
                  <a:lnTo>
                    <a:pt x="15992" y="1485"/>
                  </a:lnTo>
                  <a:cubicBezTo>
                    <a:pt x="17033" y="1599"/>
                    <a:pt x="17789" y="2541"/>
                    <a:pt x="17661" y="3582"/>
                  </a:cubicBezTo>
                  <a:lnTo>
                    <a:pt x="14622" y="29773"/>
                  </a:lnTo>
                  <a:cubicBezTo>
                    <a:pt x="14516" y="30732"/>
                    <a:pt x="13689" y="31454"/>
                    <a:pt x="12722" y="31454"/>
                  </a:cubicBezTo>
                  <a:cubicBezTo>
                    <a:pt x="12652" y="31454"/>
                    <a:pt x="12582" y="31450"/>
                    <a:pt x="12511" y="31442"/>
                  </a:cubicBezTo>
                  <a:lnTo>
                    <a:pt x="1969" y="30216"/>
                  </a:lnTo>
                  <a:cubicBezTo>
                    <a:pt x="1455" y="30159"/>
                    <a:pt x="1013" y="29902"/>
                    <a:pt x="699" y="29502"/>
                  </a:cubicBezTo>
                  <a:cubicBezTo>
                    <a:pt x="385" y="29103"/>
                    <a:pt x="243" y="28604"/>
                    <a:pt x="300" y="28104"/>
                  </a:cubicBezTo>
                  <a:lnTo>
                    <a:pt x="3338" y="1928"/>
                  </a:lnTo>
                  <a:cubicBezTo>
                    <a:pt x="3453" y="958"/>
                    <a:pt x="4266" y="244"/>
                    <a:pt x="5221" y="244"/>
                  </a:cubicBezTo>
                  <a:close/>
                  <a:moveTo>
                    <a:pt x="5220" y="0"/>
                  </a:moveTo>
                  <a:cubicBezTo>
                    <a:pt x="4144" y="0"/>
                    <a:pt x="3228" y="815"/>
                    <a:pt x="3096" y="1899"/>
                  </a:cubicBezTo>
                  <a:lnTo>
                    <a:pt x="57" y="28076"/>
                  </a:lnTo>
                  <a:cubicBezTo>
                    <a:pt x="0" y="28646"/>
                    <a:pt x="157" y="29203"/>
                    <a:pt x="514" y="29645"/>
                  </a:cubicBezTo>
                  <a:cubicBezTo>
                    <a:pt x="870" y="30102"/>
                    <a:pt x="1370" y="30387"/>
                    <a:pt x="1940" y="30444"/>
                  </a:cubicBezTo>
                  <a:lnTo>
                    <a:pt x="12483" y="31671"/>
                  </a:lnTo>
                  <a:cubicBezTo>
                    <a:pt x="12568" y="31685"/>
                    <a:pt x="12654" y="31685"/>
                    <a:pt x="12739" y="31685"/>
                  </a:cubicBezTo>
                  <a:cubicBezTo>
                    <a:pt x="13823" y="31685"/>
                    <a:pt x="14736" y="30872"/>
                    <a:pt x="14865" y="29802"/>
                  </a:cubicBezTo>
                  <a:lnTo>
                    <a:pt x="17903" y="3611"/>
                  </a:lnTo>
                  <a:cubicBezTo>
                    <a:pt x="18032" y="2441"/>
                    <a:pt x="17190" y="1385"/>
                    <a:pt x="16020" y="1243"/>
                  </a:cubicBezTo>
                  <a:lnTo>
                    <a:pt x="5478" y="16"/>
                  </a:lnTo>
                  <a:cubicBezTo>
                    <a:pt x="5391" y="6"/>
                    <a:pt x="5305" y="0"/>
                    <a:pt x="5220" y="0"/>
                  </a:cubicBezTo>
                  <a:close/>
                </a:path>
              </a:pathLst>
            </a:custGeom>
            <a:solidFill>
              <a:srgbClr val="F1EFEE">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21"/>
            <p:cNvSpPr/>
            <p:nvPr/>
          </p:nvSpPr>
          <p:spPr>
            <a:xfrm>
              <a:off x="2251037" y="2872686"/>
              <a:ext cx="100479" cy="97967"/>
            </a:xfrm>
            <a:custGeom>
              <a:avLst/>
              <a:gdLst/>
              <a:ahLst/>
              <a:cxnLst/>
              <a:rect l="l" t="t" r="r" b="b"/>
              <a:pathLst>
                <a:path w="2440" h="2379" extrusionOk="0">
                  <a:moveTo>
                    <a:pt x="1327" y="239"/>
                  </a:moveTo>
                  <a:cubicBezTo>
                    <a:pt x="1583" y="267"/>
                    <a:pt x="1812" y="396"/>
                    <a:pt x="1969" y="595"/>
                  </a:cubicBezTo>
                  <a:cubicBezTo>
                    <a:pt x="2126" y="795"/>
                    <a:pt x="2197" y="1052"/>
                    <a:pt x="2168" y="1294"/>
                  </a:cubicBezTo>
                  <a:cubicBezTo>
                    <a:pt x="2115" y="1786"/>
                    <a:pt x="1703" y="2142"/>
                    <a:pt x="1220" y="2142"/>
                  </a:cubicBezTo>
                  <a:cubicBezTo>
                    <a:pt x="1184" y="2142"/>
                    <a:pt x="1149" y="2140"/>
                    <a:pt x="1113" y="2136"/>
                  </a:cubicBezTo>
                  <a:cubicBezTo>
                    <a:pt x="856" y="2107"/>
                    <a:pt x="628" y="1979"/>
                    <a:pt x="471" y="1779"/>
                  </a:cubicBezTo>
                  <a:cubicBezTo>
                    <a:pt x="314" y="1580"/>
                    <a:pt x="243" y="1337"/>
                    <a:pt x="271" y="1080"/>
                  </a:cubicBezTo>
                  <a:cubicBezTo>
                    <a:pt x="328" y="595"/>
                    <a:pt x="742" y="239"/>
                    <a:pt x="1227" y="239"/>
                  </a:cubicBezTo>
                  <a:close/>
                  <a:moveTo>
                    <a:pt x="1205" y="1"/>
                  </a:moveTo>
                  <a:cubicBezTo>
                    <a:pt x="612" y="1"/>
                    <a:pt x="109" y="459"/>
                    <a:pt x="43" y="1052"/>
                  </a:cubicBezTo>
                  <a:cubicBezTo>
                    <a:pt x="0" y="1366"/>
                    <a:pt x="86" y="1679"/>
                    <a:pt x="285" y="1922"/>
                  </a:cubicBezTo>
                  <a:cubicBezTo>
                    <a:pt x="485" y="2179"/>
                    <a:pt x="770" y="2336"/>
                    <a:pt x="1084" y="2378"/>
                  </a:cubicBezTo>
                  <a:lnTo>
                    <a:pt x="1227" y="2378"/>
                  </a:lnTo>
                  <a:cubicBezTo>
                    <a:pt x="1826" y="2378"/>
                    <a:pt x="2340" y="1922"/>
                    <a:pt x="2411" y="1323"/>
                  </a:cubicBezTo>
                  <a:cubicBezTo>
                    <a:pt x="2439" y="1009"/>
                    <a:pt x="2354" y="695"/>
                    <a:pt x="2154" y="453"/>
                  </a:cubicBezTo>
                  <a:cubicBezTo>
                    <a:pt x="1954" y="196"/>
                    <a:pt x="1683" y="39"/>
                    <a:pt x="1355" y="10"/>
                  </a:cubicBezTo>
                  <a:cubicBezTo>
                    <a:pt x="1305" y="4"/>
                    <a:pt x="1254" y="1"/>
                    <a:pt x="1205" y="1"/>
                  </a:cubicBezTo>
                  <a:close/>
                </a:path>
              </a:pathLst>
            </a:custGeom>
            <a:solidFill>
              <a:srgbClr val="F1EFEE">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21"/>
            <p:cNvSpPr/>
            <p:nvPr/>
          </p:nvSpPr>
          <p:spPr>
            <a:xfrm>
              <a:off x="2375564" y="1825696"/>
              <a:ext cx="104021" cy="19437"/>
            </a:xfrm>
            <a:custGeom>
              <a:avLst/>
              <a:gdLst/>
              <a:ahLst/>
              <a:cxnLst/>
              <a:rect l="l" t="t" r="r" b="b"/>
              <a:pathLst>
                <a:path w="2526" h="472" extrusionOk="0">
                  <a:moveTo>
                    <a:pt x="114" y="0"/>
                  </a:moveTo>
                  <a:cubicBezTo>
                    <a:pt x="72" y="0"/>
                    <a:pt x="15" y="43"/>
                    <a:pt x="15" y="86"/>
                  </a:cubicBezTo>
                  <a:cubicBezTo>
                    <a:pt x="0" y="143"/>
                    <a:pt x="43" y="200"/>
                    <a:pt x="100" y="200"/>
                  </a:cubicBezTo>
                  <a:lnTo>
                    <a:pt x="2411" y="471"/>
                  </a:lnTo>
                  <a:cubicBezTo>
                    <a:pt x="2468" y="471"/>
                    <a:pt x="2511" y="443"/>
                    <a:pt x="2525" y="386"/>
                  </a:cubicBezTo>
                  <a:cubicBezTo>
                    <a:pt x="2525" y="328"/>
                    <a:pt x="2482" y="286"/>
                    <a:pt x="2440" y="271"/>
                  </a:cubicBezTo>
                  <a:lnTo>
                    <a:pt x="114" y="0"/>
                  </a:lnTo>
                  <a:close/>
                </a:path>
              </a:pathLst>
            </a:custGeom>
            <a:solidFill>
              <a:srgbClr val="F1EFEE">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21"/>
            <p:cNvSpPr/>
            <p:nvPr/>
          </p:nvSpPr>
          <p:spPr>
            <a:xfrm>
              <a:off x="2424897" y="1788017"/>
              <a:ext cx="15319" cy="14289"/>
            </a:xfrm>
            <a:custGeom>
              <a:avLst/>
              <a:gdLst/>
              <a:ahLst/>
              <a:cxnLst/>
              <a:rect l="l" t="t" r="r" b="b"/>
              <a:pathLst>
                <a:path w="372" h="347" extrusionOk="0">
                  <a:moveTo>
                    <a:pt x="175" y="1"/>
                  </a:moveTo>
                  <a:cubicBezTo>
                    <a:pt x="86" y="1"/>
                    <a:pt x="15" y="68"/>
                    <a:pt x="15" y="159"/>
                  </a:cubicBezTo>
                  <a:cubicBezTo>
                    <a:pt x="1" y="245"/>
                    <a:pt x="72" y="330"/>
                    <a:pt x="157" y="345"/>
                  </a:cubicBezTo>
                  <a:cubicBezTo>
                    <a:pt x="166" y="346"/>
                    <a:pt x="175" y="347"/>
                    <a:pt x="183" y="347"/>
                  </a:cubicBezTo>
                  <a:cubicBezTo>
                    <a:pt x="272" y="347"/>
                    <a:pt x="344" y="279"/>
                    <a:pt x="357" y="188"/>
                  </a:cubicBezTo>
                  <a:cubicBezTo>
                    <a:pt x="371" y="102"/>
                    <a:pt x="300" y="17"/>
                    <a:pt x="200" y="2"/>
                  </a:cubicBezTo>
                  <a:cubicBezTo>
                    <a:pt x="192" y="1"/>
                    <a:pt x="183" y="1"/>
                    <a:pt x="175" y="1"/>
                  </a:cubicBezTo>
                  <a:close/>
                </a:path>
              </a:pathLst>
            </a:custGeom>
            <a:solidFill>
              <a:srgbClr val="F1EFEE">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21"/>
            <p:cNvSpPr/>
            <p:nvPr/>
          </p:nvSpPr>
          <p:spPr>
            <a:xfrm>
              <a:off x="2322113" y="1813877"/>
              <a:ext cx="22361" cy="21290"/>
            </a:xfrm>
            <a:custGeom>
              <a:avLst/>
              <a:gdLst/>
              <a:ahLst/>
              <a:cxnLst/>
              <a:rect l="l" t="t" r="r" b="b"/>
              <a:pathLst>
                <a:path w="543" h="517" extrusionOk="0">
                  <a:moveTo>
                    <a:pt x="273" y="1"/>
                  </a:moveTo>
                  <a:cubicBezTo>
                    <a:pt x="141" y="1"/>
                    <a:pt x="28" y="97"/>
                    <a:pt x="14" y="230"/>
                  </a:cubicBezTo>
                  <a:cubicBezTo>
                    <a:pt x="0" y="373"/>
                    <a:pt x="100" y="501"/>
                    <a:pt x="243" y="516"/>
                  </a:cubicBezTo>
                  <a:cubicBezTo>
                    <a:pt x="252" y="517"/>
                    <a:pt x="261" y="517"/>
                    <a:pt x="270" y="517"/>
                  </a:cubicBezTo>
                  <a:cubicBezTo>
                    <a:pt x="401" y="517"/>
                    <a:pt x="515" y="421"/>
                    <a:pt x="528" y="287"/>
                  </a:cubicBezTo>
                  <a:cubicBezTo>
                    <a:pt x="542" y="145"/>
                    <a:pt x="442" y="16"/>
                    <a:pt x="300" y="2"/>
                  </a:cubicBezTo>
                  <a:cubicBezTo>
                    <a:pt x="291" y="1"/>
                    <a:pt x="282" y="1"/>
                    <a:pt x="273" y="1"/>
                  </a:cubicBezTo>
                  <a:close/>
                </a:path>
              </a:pathLst>
            </a:custGeom>
            <a:solidFill>
              <a:srgbClr val="F1EFEE">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21"/>
            <p:cNvSpPr/>
            <p:nvPr/>
          </p:nvSpPr>
          <p:spPr>
            <a:xfrm>
              <a:off x="2032497" y="1867411"/>
              <a:ext cx="664439" cy="1020440"/>
            </a:xfrm>
            <a:custGeom>
              <a:avLst/>
              <a:gdLst/>
              <a:ahLst/>
              <a:cxnLst/>
              <a:rect l="l" t="t" r="r" b="b"/>
              <a:pathLst>
                <a:path w="16135" h="24780" extrusionOk="0">
                  <a:moveTo>
                    <a:pt x="2910" y="257"/>
                  </a:moveTo>
                  <a:lnTo>
                    <a:pt x="15863" y="1769"/>
                  </a:lnTo>
                  <a:lnTo>
                    <a:pt x="13224" y="24508"/>
                  </a:lnTo>
                  <a:lnTo>
                    <a:pt x="271" y="23010"/>
                  </a:lnTo>
                  <a:lnTo>
                    <a:pt x="2910" y="257"/>
                  </a:lnTo>
                  <a:close/>
                  <a:moveTo>
                    <a:pt x="2711" y="0"/>
                  </a:moveTo>
                  <a:lnTo>
                    <a:pt x="0" y="23210"/>
                  </a:lnTo>
                  <a:lnTo>
                    <a:pt x="13424" y="24779"/>
                  </a:lnTo>
                  <a:lnTo>
                    <a:pt x="16134" y="1555"/>
                  </a:lnTo>
                  <a:lnTo>
                    <a:pt x="2711" y="0"/>
                  </a:lnTo>
                  <a:close/>
                </a:path>
              </a:pathLst>
            </a:custGeom>
            <a:solidFill>
              <a:srgbClr val="F1EFEE">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0" name="Google Shape;570;p21"/>
          <p:cNvSpPr/>
          <p:nvPr/>
        </p:nvSpPr>
        <p:spPr>
          <a:xfrm rot="10800000" flipH="1">
            <a:off x="6015550" y="-266969"/>
            <a:ext cx="599981" cy="590951"/>
          </a:xfrm>
          <a:custGeom>
            <a:avLst/>
            <a:gdLst/>
            <a:ahLst/>
            <a:cxnLst/>
            <a:rect l="l" t="t" r="r" b="b"/>
            <a:pathLst>
              <a:path w="8970" h="8835" extrusionOk="0">
                <a:moveTo>
                  <a:pt x="4429" y="2960"/>
                </a:moveTo>
                <a:cubicBezTo>
                  <a:pt x="5171" y="2960"/>
                  <a:pt x="5778" y="3552"/>
                  <a:pt x="5778" y="4286"/>
                </a:cubicBezTo>
                <a:cubicBezTo>
                  <a:pt x="5778" y="5013"/>
                  <a:pt x="5171" y="5605"/>
                  <a:pt x="4429" y="5605"/>
                </a:cubicBezTo>
                <a:cubicBezTo>
                  <a:pt x="3687" y="5605"/>
                  <a:pt x="3088" y="5013"/>
                  <a:pt x="3088" y="4286"/>
                </a:cubicBezTo>
                <a:cubicBezTo>
                  <a:pt x="3088" y="3552"/>
                  <a:pt x="3687" y="2960"/>
                  <a:pt x="4429" y="2960"/>
                </a:cubicBezTo>
                <a:close/>
                <a:moveTo>
                  <a:pt x="4429" y="2555"/>
                </a:moveTo>
                <a:cubicBezTo>
                  <a:pt x="3470" y="2555"/>
                  <a:pt x="2683" y="3334"/>
                  <a:pt x="2683" y="4286"/>
                </a:cubicBezTo>
                <a:cubicBezTo>
                  <a:pt x="2683" y="5238"/>
                  <a:pt x="3470" y="6009"/>
                  <a:pt x="4429" y="6009"/>
                </a:cubicBezTo>
                <a:cubicBezTo>
                  <a:pt x="5396" y="6009"/>
                  <a:pt x="6182" y="5238"/>
                  <a:pt x="6182" y="4286"/>
                </a:cubicBezTo>
                <a:cubicBezTo>
                  <a:pt x="6182" y="3334"/>
                  <a:pt x="5396" y="2555"/>
                  <a:pt x="4429" y="2555"/>
                </a:cubicBezTo>
                <a:close/>
                <a:moveTo>
                  <a:pt x="4961" y="405"/>
                </a:moveTo>
                <a:cubicBezTo>
                  <a:pt x="5058" y="405"/>
                  <a:pt x="5148" y="480"/>
                  <a:pt x="5156" y="577"/>
                </a:cubicBezTo>
                <a:lnTo>
                  <a:pt x="5216" y="1094"/>
                </a:lnTo>
                <a:cubicBezTo>
                  <a:pt x="5231" y="1177"/>
                  <a:pt x="5283" y="1244"/>
                  <a:pt x="5366" y="1266"/>
                </a:cubicBezTo>
                <a:cubicBezTo>
                  <a:pt x="5650" y="1341"/>
                  <a:pt x="5920" y="1454"/>
                  <a:pt x="6167" y="1596"/>
                </a:cubicBezTo>
                <a:cubicBezTo>
                  <a:pt x="6202" y="1613"/>
                  <a:pt x="6239" y="1623"/>
                  <a:pt x="6275" y="1623"/>
                </a:cubicBezTo>
                <a:cubicBezTo>
                  <a:pt x="6318" y="1623"/>
                  <a:pt x="6360" y="1610"/>
                  <a:pt x="6392" y="1581"/>
                </a:cubicBezTo>
                <a:lnTo>
                  <a:pt x="6804" y="1259"/>
                </a:lnTo>
                <a:cubicBezTo>
                  <a:pt x="6838" y="1232"/>
                  <a:pt x="6880" y="1218"/>
                  <a:pt x="6922" y="1218"/>
                </a:cubicBezTo>
                <a:cubicBezTo>
                  <a:pt x="6972" y="1218"/>
                  <a:pt x="7022" y="1237"/>
                  <a:pt x="7059" y="1274"/>
                </a:cubicBezTo>
                <a:lnTo>
                  <a:pt x="7711" y="1918"/>
                </a:lnTo>
                <a:cubicBezTo>
                  <a:pt x="7778" y="1978"/>
                  <a:pt x="7786" y="2083"/>
                  <a:pt x="7726" y="2158"/>
                </a:cubicBezTo>
                <a:lnTo>
                  <a:pt x="7389" y="2570"/>
                </a:lnTo>
                <a:cubicBezTo>
                  <a:pt x="7344" y="2638"/>
                  <a:pt x="7336" y="2728"/>
                  <a:pt x="7374" y="2802"/>
                </a:cubicBezTo>
                <a:cubicBezTo>
                  <a:pt x="7509" y="3042"/>
                  <a:pt x="7613" y="3290"/>
                  <a:pt x="7681" y="3552"/>
                </a:cubicBezTo>
                <a:cubicBezTo>
                  <a:pt x="7703" y="3627"/>
                  <a:pt x="7771" y="3687"/>
                  <a:pt x="7853" y="3694"/>
                </a:cubicBezTo>
                <a:lnTo>
                  <a:pt x="8393" y="3762"/>
                </a:lnTo>
                <a:cubicBezTo>
                  <a:pt x="8498" y="3769"/>
                  <a:pt x="8565" y="3851"/>
                  <a:pt x="8565" y="3949"/>
                </a:cubicBezTo>
                <a:lnTo>
                  <a:pt x="8565" y="4848"/>
                </a:lnTo>
                <a:cubicBezTo>
                  <a:pt x="8565" y="4945"/>
                  <a:pt x="8498" y="5020"/>
                  <a:pt x="8393" y="5035"/>
                </a:cubicBezTo>
                <a:lnTo>
                  <a:pt x="7846" y="5095"/>
                </a:lnTo>
                <a:cubicBezTo>
                  <a:pt x="7763" y="5103"/>
                  <a:pt x="7696" y="5163"/>
                  <a:pt x="7673" y="5245"/>
                </a:cubicBezTo>
                <a:cubicBezTo>
                  <a:pt x="7606" y="5507"/>
                  <a:pt x="7494" y="5755"/>
                  <a:pt x="7351" y="6002"/>
                </a:cubicBezTo>
                <a:cubicBezTo>
                  <a:pt x="7314" y="6069"/>
                  <a:pt x="7321" y="6167"/>
                  <a:pt x="7374" y="6227"/>
                </a:cubicBezTo>
                <a:lnTo>
                  <a:pt x="7726" y="6669"/>
                </a:lnTo>
                <a:cubicBezTo>
                  <a:pt x="7786" y="6744"/>
                  <a:pt x="7778" y="6856"/>
                  <a:pt x="7711" y="6923"/>
                </a:cubicBezTo>
                <a:lnTo>
                  <a:pt x="7059" y="7560"/>
                </a:lnTo>
                <a:cubicBezTo>
                  <a:pt x="7022" y="7597"/>
                  <a:pt x="6972" y="7616"/>
                  <a:pt x="6922" y="7616"/>
                </a:cubicBezTo>
                <a:cubicBezTo>
                  <a:pt x="6880" y="7616"/>
                  <a:pt x="6838" y="7603"/>
                  <a:pt x="6804" y="7575"/>
                </a:cubicBezTo>
                <a:lnTo>
                  <a:pt x="6347" y="7216"/>
                </a:lnTo>
                <a:cubicBezTo>
                  <a:pt x="6309" y="7190"/>
                  <a:pt x="6263" y="7177"/>
                  <a:pt x="6219" y="7177"/>
                </a:cubicBezTo>
                <a:cubicBezTo>
                  <a:pt x="6185" y="7177"/>
                  <a:pt x="6151" y="7185"/>
                  <a:pt x="6122" y="7201"/>
                </a:cubicBezTo>
                <a:cubicBezTo>
                  <a:pt x="5875" y="7336"/>
                  <a:pt x="5613" y="7440"/>
                  <a:pt x="5336" y="7508"/>
                </a:cubicBezTo>
                <a:cubicBezTo>
                  <a:pt x="5253" y="7530"/>
                  <a:pt x="5193" y="7598"/>
                  <a:pt x="5186" y="7680"/>
                </a:cubicBezTo>
                <a:lnTo>
                  <a:pt x="5118" y="8265"/>
                </a:lnTo>
                <a:cubicBezTo>
                  <a:pt x="5111" y="8355"/>
                  <a:pt x="5028" y="8430"/>
                  <a:pt x="4924" y="8430"/>
                </a:cubicBezTo>
                <a:lnTo>
                  <a:pt x="4009" y="8430"/>
                </a:lnTo>
                <a:cubicBezTo>
                  <a:pt x="3912" y="8430"/>
                  <a:pt x="3822" y="8355"/>
                  <a:pt x="3815" y="8257"/>
                </a:cubicBezTo>
                <a:lnTo>
                  <a:pt x="3747" y="7665"/>
                </a:lnTo>
                <a:cubicBezTo>
                  <a:pt x="3732" y="7583"/>
                  <a:pt x="3680" y="7515"/>
                  <a:pt x="3597" y="7493"/>
                </a:cubicBezTo>
                <a:cubicBezTo>
                  <a:pt x="3343" y="7418"/>
                  <a:pt x="3095" y="7313"/>
                  <a:pt x="2863" y="7186"/>
                </a:cubicBezTo>
                <a:cubicBezTo>
                  <a:pt x="2833" y="7171"/>
                  <a:pt x="2803" y="7163"/>
                  <a:pt x="2766" y="7163"/>
                </a:cubicBezTo>
                <a:cubicBezTo>
                  <a:pt x="2721" y="7163"/>
                  <a:pt x="2676" y="7178"/>
                  <a:pt x="2638" y="7201"/>
                </a:cubicBezTo>
                <a:lnTo>
                  <a:pt x="2166" y="7575"/>
                </a:lnTo>
                <a:cubicBezTo>
                  <a:pt x="2132" y="7603"/>
                  <a:pt x="2090" y="7616"/>
                  <a:pt x="2048" y="7616"/>
                </a:cubicBezTo>
                <a:cubicBezTo>
                  <a:pt x="1998" y="7616"/>
                  <a:pt x="1948" y="7597"/>
                  <a:pt x="1911" y="7560"/>
                </a:cubicBezTo>
                <a:lnTo>
                  <a:pt x="1260" y="6916"/>
                </a:lnTo>
                <a:cubicBezTo>
                  <a:pt x="1192" y="6849"/>
                  <a:pt x="1185" y="6744"/>
                  <a:pt x="1245" y="6676"/>
                </a:cubicBezTo>
                <a:lnTo>
                  <a:pt x="1619" y="6204"/>
                </a:lnTo>
                <a:cubicBezTo>
                  <a:pt x="1672" y="6137"/>
                  <a:pt x="1679" y="6047"/>
                  <a:pt x="1642" y="5979"/>
                </a:cubicBezTo>
                <a:cubicBezTo>
                  <a:pt x="1514" y="5762"/>
                  <a:pt x="1417" y="5530"/>
                  <a:pt x="1342" y="5283"/>
                </a:cubicBezTo>
                <a:cubicBezTo>
                  <a:pt x="1320" y="5208"/>
                  <a:pt x="1252" y="5148"/>
                  <a:pt x="1170" y="5140"/>
                </a:cubicBezTo>
                <a:lnTo>
                  <a:pt x="578" y="5073"/>
                </a:lnTo>
                <a:cubicBezTo>
                  <a:pt x="473" y="5058"/>
                  <a:pt x="405" y="4983"/>
                  <a:pt x="405" y="4885"/>
                </a:cubicBezTo>
                <a:lnTo>
                  <a:pt x="405" y="3986"/>
                </a:lnTo>
                <a:cubicBezTo>
                  <a:pt x="405" y="3889"/>
                  <a:pt x="473" y="3807"/>
                  <a:pt x="570" y="3799"/>
                </a:cubicBezTo>
                <a:lnTo>
                  <a:pt x="1140" y="3732"/>
                </a:lnTo>
                <a:cubicBezTo>
                  <a:pt x="1222" y="3724"/>
                  <a:pt x="1297" y="3664"/>
                  <a:pt x="1312" y="3582"/>
                </a:cubicBezTo>
                <a:cubicBezTo>
                  <a:pt x="1379" y="3319"/>
                  <a:pt x="1484" y="3065"/>
                  <a:pt x="1619" y="2825"/>
                </a:cubicBezTo>
                <a:cubicBezTo>
                  <a:pt x="1657" y="2758"/>
                  <a:pt x="1649" y="2668"/>
                  <a:pt x="1597" y="2600"/>
                </a:cubicBezTo>
                <a:lnTo>
                  <a:pt x="1245" y="2158"/>
                </a:lnTo>
                <a:cubicBezTo>
                  <a:pt x="1185" y="2091"/>
                  <a:pt x="1192" y="1978"/>
                  <a:pt x="1260" y="1911"/>
                </a:cubicBezTo>
                <a:lnTo>
                  <a:pt x="1911" y="1274"/>
                </a:lnTo>
                <a:cubicBezTo>
                  <a:pt x="1948" y="1237"/>
                  <a:pt x="1998" y="1218"/>
                  <a:pt x="2048" y="1218"/>
                </a:cubicBezTo>
                <a:cubicBezTo>
                  <a:pt x="2090" y="1218"/>
                  <a:pt x="2132" y="1232"/>
                  <a:pt x="2166" y="1259"/>
                </a:cubicBezTo>
                <a:lnTo>
                  <a:pt x="2593" y="1589"/>
                </a:lnTo>
                <a:cubicBezTo>
                  <a:pt x="2631" y="1618"/>
                  <a:pt x="2675" y="1633"/>
                  <a:pt x="2719" y="1633"/>
                </a:cubicBezTo>
                <a:cubicBezTo>
                  <a:pt x="2754" y="1633"/>
                  <a:pt x="2788" y="1624"/>
                  <a:pt x="2818" y="1604"/>
                </a:cubicBezTo>
                <a:cubicBezTo>
                  <a:pt x="3073" y="1454"/>
                  <a:pt x="3350" y="1341"/>
                  <a:pt x="3642" y="1266"/>
                </a:cubicBezTo>
                <a:cubicBezTo>
                  <a:pt x="3725" y="1244"/>
                  <a:pt x="3777" y="1177"/>
                  <a:pt x="3792" y="1094"/>
                </a:cubicBezTo>
                <a:lnTo>
                  <a:pt x="3852" y="577"/>
                </a:lnTo>
                <a:cubicBezTo>
                  <a:pt x="3860" y="480"/>
                  <a:pt x="3949" y="405"/>
                  <a:pt x="4047" y="405"/>
                </a:cubicBezTo>
                <a:close/>
                <a:moveTo>
                  <a:pt x="4047" y="0"/>
                </a:moveTo>
                <a:cubicBezTo>
                  <a:pt x="3740" y="0"/>
                  <a:pt x="3485" y="225"/>
                  <a:pt x="3447" y="525"/>
                </a:cubicBezTo>
                <a:lnTo>
                  <a:pt x="3402" y="914"/>
                </a:lnTo>
                <a:cubicBezTo>
                  <a:pt x="3170" y="982"/>
                  <a:pt x="2945" y="1079"/>
                  <a:pt x="2736" y="1192"/>
                </a:cubicBezTo>
                <a:lnTo>
                  <a:pt x="2413" y="944"/>
                </a:lnTo>
                <a:cubicBezTo>
                  <a:pt x="2306" y="858"/>
                  <a:pt x="2177" y="816"/>
                  <a:pt x="2047" y="816"/>
                </a:cubicBezTo>
                <a:cubicBezTo>
                  <a:pt x="1895" y="816"/>
                  <a:pt x="1744" y="873"/>
                  <a:pt x="1627" y="982"/>
                </a:cubicBezTo>
                <a:lnTo>
                  <a:pt x="975" y="1626"/>
                </a:lnTo>
                <a:cubicBezTo>
                  <a:pt x="758" y="1836"/>
                  <a:pt x="743" y="2181"/>
                  <a:pt x="930" y="2413"/>
                </a:cubicBezTo>
                <a:lnTo>
                  <a:pt x="1200" y="2750"/>
                </a:lnTo>
                <a:cubicBezTo>
                  <a:pt x="1102" y="2945"/>
                  <a:pt x="1020" y="3140"/>
                  <a:pt x="960" y="3349"/>
                </a:cubicBezTo>
                <a:lnTo>
                  <a:pt x="525" y="3394"/>
                </a:lnTo>
                <a:cubicBezTo>
                  <a:pt x="226" y="3432"/>
                  <a:pt x="1" y="3679"/>
                  <a:pt x="1" y="3986"/>
                </a:cubicBezTo>
                <a:lnTo>
                  <a:pt x="1" y="4885"/>
                </a:lnTo>
                <a:cubicBezTo>
                  <a:pt x="1" y="5185"/>
                  <a:pt x="226" y="5440"/>
                  <a:pt x="525" y="5477"/>
                </a:cubicBezTo>
                <a:lnTo>
                  <a:pt x="997" y="5530"/>
                </a:lnTo>
                <a:cubicBezTo>
                  <a:pt x="1057" y="5710"/>
                  <a:pt x="1132" y="5889"/>
                  <a:pt x="1222" y="6054"/>
                </a:cubicBezTo>
                <a:lnTo>
                  <a:pt x="930" y="6421"/>
                </a:lnTo>
                <a:cubicBezTo>
                  <a:pt x="743" y="6654"/>
                  <a:pt x="758" y="6991"/>
                  <a:pt x="975" y="7201"/>
                </a:cubicBezTo>
                <a:lnTo>
                  <a:pt x="1627" y="7845"/>
                </a:lnTo>
                <a:cubicBezTo>
                  <a:pt x="1740" y="7959"/>
                  <a:pt x="1894" y="8018"/>
                  <a:pt x="2048" y="8018"/>
                </a:cubicBezTo>
                <a:cubicBezTo>
                  <a:pt x="2177" y="8018"/>
                  <a:pt x="2307" y="7976"/>
                  <a:pt x="2413" y="7890"/>
                </a:cubicBezTo>
                <a:lnTo>
                  <a:pt x="2788" y="7605"/>
                </a:lnTo>
                <a:cubicBezTo>
                  <a:pt x="2968" y="7695"/>
                  <a:pt x="3163" y="7778"/>
                  <a:pt x="3358" y="7838"/>
                </a:cubicBezTo>
                <a:lnTo>
                  <a:pt x="3410" y="8310"/>
                </a:lnTo>
                <a:cubicBezTo>
                  <a:pt x="3447" y="8609"/>
                  <a:pt x="3702" y="8834"/>
                  <a:pt x="4009" y="8834"/>
                </a:cubicBezTo>
                <a:lnTo>
                  <a:pt x="4924" y="8834"/>
                </a:lnTo>
                <a:cubicBezTo>
                  <a:pt x="5231" y="8834"/>
                  <a:pt x="5485" y="8609"/>
                  <a:pt x="5523" y="8310"/>
                </a:cubicBezTo>
                <a:lnTo>
                  <a:pt x="5575" y="7868"/>
                </a:lnTo>
                <a:cubicBezTo>
                  <a:pt x="5785" y="7800"/>
                  <a:pt x="5995" y="7718"/>
                  <a:pt x="6197" y="7613"/>
                </a:cubicBezTo>
                <a:lnTo>
                  <a:pt x="6557" y="7890"/>
                </a:lnTo>
                <a:cubicBezTo>
                  <a:pt x="6664" y="7977"/>
                  <a:pt x="6794" y="8018"/>
                  <a:pt x="6924" y="8018"/>
                </a:cubicBezTo>
                <a:cubicBezTo>
                  <a:pt x="7075" y="8018"/>
                  <a:pt x="7227" y="7962"/>
                  <a:pt x="7344" y="7853"/>
                </a:cubicBezTo>
                <a:lnTo>
                  <a:pt x="7996" y="7208"/>
                </a:lnTo>
                <a:cubicBezTo>
                  <a:pt x="8213" y="6998"/>
                  <a:pt x="8228" y="6654"/>
                  <a:pt x="8040" y="6421"/>
                </a:cubicBezTo>
                <a:lnTo>
                  <a:pt x="7771" y="6084"/>
                </a:lnTo>
                <a:cubicBezTo>
                  <a:pt x="7876" y="5889"/>
                  <a:pt x="7958" y="5687"/>
                  <a:pt x="8026" y="5485"/>
                </a:cubicBezTo>
                <a:lnTo>
                  <a:pt x="8445" y="5432"/>
                </a:lnTo>
                <a:cubicBezTo>
                  <a:pt x="8745" y="5402"/>
                  <a:pt x="8970" y="5148"/>
                  <a:pt x="8970" y="4848"/>
                </a:cubicBezTo>
                <a:lnTo>
                  <a:pt x="8970" y="3949"/>
                </a:lnTo>
                <a:cubicBezTo>
                  <a:pt x="8970" y="3649"/>
                  <a:pt x="8745" y="3394"/>
                  <a:pt x="8445" y="3357"/>
                </a:cubicBezTo>
                <a:lnTo>
                  <a:pt x="8033" y="3312"/>
                </a:lnTo>
                <a:cubicBezTo>
                  <a:pt x="7973" y="3110"/>
                  <a:pt x="7891" y="2915"/>
                  <a:pt x="7793" y="2720"/>
                </a:cubicBezTo>
                <a:lnTo>
                  <a:pt x="8040" y="2413"/>
                </a:lnTo>
                <a:cubicBezTo>
                  <a:pt x="8228" y="2173"/>
                  <a:pt x="8213" y="1843"/>
                  <a:pt x="7996" y="1626"/>
                </a:cubicBezTo>
                <a:lnTo>
                  <a:pt x="7344" y="989"/>
                </a:lnTo>
                <a:cubicBezTo>
                  <a:pt x="7230" y="875"/>
                  <a:pt x="7076" y="817"/>
                  <a:pt x="6923" y="817"/>
                </a:cubicBezTo>
                <a:cubicBezTo>
                  <a:pt x="6793" y="817"/>
                  <a:pt x="6663" y="859"/>
                  <a:pt x="6557" y="944"/>
                </a:cubicBezTo>
                <a:lnTo>
                  <a:pt x="6250" y="1177"/>
                </a:lnTo>
                <a:cubicBezTo>
                  <a:pt x="6047" y="1072"/>
                  <a:pt x="5830" y="982"/>
                  <a:pt x="5605" y="914"/>
                </a:cubicBezTo>
                <a:lnTo>
                  <a:pt x="5560" y="525"/>
                </a:lnTo>
                <a:cubicBezTo>
                  <a:pt x="5523" y="225"/>
                  <a:pt x="5268" y="0"/>
                  <a:pt x="496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21"/>
          <p:cNvSpPr/>
          <p:nvPr/>
        </p:nvSpPr>
        <p:spPr>
          <a:xfrm rot="10800000" flipH="1">
            <a:off x="4572012" y="4900356"/>
            <a:ext cx="599981" cy="590951"/>
          </a:xfrm>
          <a:custGeom>
            <a:avLst/>
            <a:gdLst/>
            <a:ahLst/>
            <a:cxnLst/>
            <a:rect l="l" t="t" r="r" b="b"/>
            <a:pathLst>
              <a:path w="8970" h="8835" extrusionOk="0">
                <a:moveTo>
                  <a:pt x="4429" y="2960"/>
                </a:moveTo>
                <a:cubicBezTo>
                  <a:pt x="5171" y="2960"/>
                  <a:pt x="5778" y="3552"/>
                  <a:pt x="5778" y="4286"/>
                </a:cubicBezTo>
                <a:cubicBezTo>
                  <a:pt x="5778" y="5013"/>
                  <a:pt x="5171" y="5605"/>
                  <a:pt x="4429" y="5605"/>
                </a:cubicBezTo>
                <a:cubicBezTo>
                  <a:pt x="3687" y="5605"/>
                  <a:pt x="3088" y="5013"/>
                  <a:pt x="3088" y="4286"/>
                </a:cubicBezTo>
                <a:cubicBezTo>
                  <a:pt x="3088" y="3552"/>
                  <a:pt x="3687" y="2960"/>
                  <a:pt x="4429" y="2960"/>
                </a:cubicBezTo>
                <a:close/>
                <a:moveTo>
                  <a:pt x="4429" y="2555"/>
                </a:moveTo>
                <a:cubicBezTo>
                  <a:pt x="3470" y="2555"/>
                  <a:pt x="2683" y="3334"/>
                  <a:pt x="2683" y="4286"/>
                </a:cubicBezTo>
                <a:cubicBezTo>
                  <a:pt x="2683" y="5238"/>
                  <a:pt x="3470" y="6009"/>
                  <a:pt x="4429" y="6009"/>
                </a:cubicBezTo>
                <a:cubicBezTo>
                  <a:pt x="5396" y="6009"/>
                  <a:pt x="6182" y="5238"/>
                  <a:pt x="6182" y="4286"/>
                </a:cubicBezTo>
                <a:cubicBezTo>
                  <a:pt x="6182" y="3334"/>
                  <a:pt x="5396" y="2555"/>
                  <a:pt x="4429" y="2555"/>
                </a:cubicBezTo>
                <a:close/>
                <a:moveTo>
                  <a:pt x="4961" y="405"/>
                </a:moveTo>
                <a:cubicBezTo>
                  <a:pt x="5058" y="405"/>
                  <a:pt x="5148" y="480"/>
                  <a:pt x="5156" y="577"/>
                </a:cubicBezTo>
                <a:lnTo>
                  <a:pt x="5216" y="1094"/>
                </a:lnTo>
                <a:cubicBezTo>
                  <a:pt x="5231" y="1177"/>
                  <a:pt x="5283" y="1244"/>
                  <a:pt x="5366" y="1266"/>
                </a:cubicBezTo>
                <a:cubicBezTo>
                  <a:pt x="5650" y="1341"/>
                  <a:pt x="5920" y="1454"/>
                  <a:pt x="6167" y="1596"/>
                </a:cubicBezTo>
                <a:cubicBezTo>
                  <a:pt x="6202" y="1613"/>
                  <a:pt x="6239" y="1623"/>
                  <a:pt x="6275" y="1623"/>
                </a:cubicBezTo>
                <a:cubicBezTo>
                  <a:pt x="6318" y="1623"/>
                  <a:pt x="6360" y="1610"/>
                  <a:pt x="6392" y="1581"/>
                </a:cubicBezTo>
                <a:lnTo>
                  <a:pt x="6804" y="1259"/>
                </a:lnTo>
                <a:cubicBezTo>
                  <a:pt x="6838" y="1232"/>
                  <a:pt x="6880" y="1218"/>
                  <a:pt x="6922" y="1218"/>
                </a:cubicBezTo>
                <a:cubicBezTo>
                  <a:pt x="6972" y="1218"/>
                  <a:pt x="7022" y="1237"/>
                  <a:pt x="7059" y="1274"/>
                </a:cubicBezTo>
                <a:lnTo>
                  <a:pt x="7711" y="1918"/>
                </a:lnTo>
                <a:cubicBezTo>
                  <a:pt x="7778" y="1978"/>
                  <a:pt x="7786" y="2083"/>
                  <a:pt x="7726" y="2158"/>
                </a:cubicBezTo>
                <a:lnTo>
                  <a:pt x="7389" y="2570"/>
                </a:lnTo>
                <a:cubicBezTo>
                  <a:pt x="7344" y="2638"/>
                  <a:pt x="7336" y="2728"/>
                  <a:pt x="7374" y="2802"/>
                </a:cubicBezTo>
                <a:cubicBezTo>
                  <a:pt x="7509" y="3042"/>
                  <a:pt x="7613" y="3290"/>
                  <a:pt x="7681" y="3552"/>
                </a:cubicBezTo>
                <a:cubicBezTo>
                  <a:pt x="7703" y="3627"/>
                  <a:pt x="7771" y="3687"/>
                  <a:pt x="7853" y="3694"/>
                </a:cubicBezTo>
                <a:lnTo>
                  <a:pt x="8393" y="3762"/>
                </a:lnTo>
                <a:cubicBezTo>
                  <a:pt x="8498" y="3769"/>
                  <a:pt x="8565" y="3851"/>
                  <a:pt x="8565" y="3949"/>
                </a:cubicBezTo>
                <a:lnTo>
                  <a:pt x="8565" y="4848"/>
                </a:lnTo>
                <a:cubicBezTo>
                  <a:pt x="8565" y="4945"/>
                  <a:pt x="8498" y="5020"/>
                  <a:pt x="8393" y="5035"/>
                </a:cubicBezTo>
                <a:lnTo>
                  <a:pt x="7846" y="5095"/>
                </a:lnTo>
                <a:cubicBezTo>
                  <a:pt x="7763" y="5103"/>
                  <a:pt x="7696" y="5163"/>
                  <a:pt x="7673" y="5245"/>
                </a:cubicBezTo>
                <a:cubicBezTo>
                  <a:pt x="7606" y="5507"/>
                  <a:pt x="7494" y="5755"/>
                  <a:pt x="7351" y="6002"/>
                </a:cubicBezTo>
                <a:cubicBezTo>
                  <a:pt x="7314" y="6069"/>
                  <a:pt x="7321" y="6167"/>
                  <a:pt x="7374" y="6227"/>
                </a:cubicBezTo>
                <a:lnTo>
                  <a:pt x="7726" y="6669"/>
                </a:lnTo>
                <a:cubicBezTo>
                  <a:pt x="7786" y="6744"/>
                  <a:pt x="7778" y="6856"/>
                  <a:pt x="7711" y="6923"/>
                </a:cubicBezTo>
                <a:lnTo>
                  <a:pt x="7059" y="7560"/>
                </a:lnTo>
                <a:cubicBezTo>
                  <a:pt x="7022" y="7597"/>
                  <a:pt x="6972" y="7616"/>
                  <a:pt x="6922" y="7616"/>
                </a:cubicBezTo>
                <a:cubicBezTo>
                  <a:pt x="6880" y="7616"/>
                  <a:pt x="6838" y="7603"/>
                  <a:pt x="6804" y="7575"/>
                </a:cubicBezTo>
                <a:lnTo>
                  <a:pt x="6347" y="7216"/>
                </a:lnTo>
                <a:cubicBezTo>
                  <a:pt x="6309" y="7190"/>
                  <a:pt x="6263" y="7177"/>
                  <a:pt x="6219" y="7177"/>
                </a:cubicBezTo>
                <a:cubicBezTo>
                  <a:pt x="6185" y="7177"/>
                  <a:pt x="6151" y="7185"/>
                  <a:pt x="6122" y="7201"/>
                </a:cubicBezTo>
                <a:cubicBezTo>
                  <a:pt x="5875" y="7336"/>
                  <a:pt x="5613" y="7440"/>
                  <a:pt x="5336" y="7508"/>
                </a:cubicBezTo>
                <a:cubicBezTo>
                  <a:pt x="5253" y="7530"/>
                  <a:pt x="5193" y="7598"/>
                  <a:pt x="5186" y="7680"/>
                </a:cubicBezTo>
                <a:lnTo>
                  <a:pt x="5118" y="8265"/>
                </a:lnTo>
                <a:cubicBezTo>
                  <a:pt x="5111" y="8355"/>
                  <a:pt x="5028" y="8430"/>
                  <a:pt x="4924" y="8430"/>
                </a:cubicBezTo>
                <a:lnTo>
                  <a:pt x="4009" y="8430"/>
                </a:lnTo>
                <a:cubicBezTo>
                  <a:pt x="3912" y="8430"/>
                  <a:pt x="3822" y="8355"/>
                  <a:pt x="3815" y="8257"/>
                </a:cubicBezTo>
                <a:lnTo>
                  <a:pt x="3747" y="7665"/>
                </a:lnTo>
                <a:cubicBezTo>
                  <a:pt x="3732" y="7583"/>
                  <a:pt x="3680" y="7515"/>
                  <a:pt x="3597" y="7493"/>
                </a:cubicBezTo>
                <a:cubicBezTo>
                  <a:pt x="3343" y="7418"/>
                  <a:pt x="3095" y="7313"/>
                  <a:pt x="2863" y="7186"/>
                </a:cubicBezTo>
                <a:cubicBezTo>
                  <a:pt x="2833" y="7171"/>
                  <a:pt x="2803" y="7163"/>
                  <a:pt x="2766" y="7163"/>
                </a:cubicBezTo>
                <a:cubicBezTo>
                  <a:pt x="2721" y="7163"/>
                  <a:pt x="2676" y="7178"/>
                  <a:pt x="2638" y="7201"/>
                </a:cubicBezTo>
                <a:lnTo>
                  <a:pt x="2166" y="7575"/>
                </a:lnTo>
                <a:cubicBezTo>
                  <a:pt x="2132" y="7603"/>
                  <a:pt x="2090" y="7616"/>
                  <a:pt x="2048" y="7616"/>
                </a:cubicBezTo>
                <a:cubicBezTo>
                  <a:pt x="1998" y="7616"/>
                  <a:pt x="1948" y="7597"/>
                  <a:pt x="1911" y="7560"/>
                </a:cubicBezTo>
                <a:lnTo>
                  <a:pt x="1260" y="6916"/>
                </a:lnTo>
                <a:cubicBezTo>
                  <a:pt x="1192" y="6849"/>
                  <a:pt x="1185" y="6744"/>
                  <a:pt x="1245" y="6676"/>
                </a:cubicBezTo>
                <a:lnTo>
                  <a:pt x="1619" y="6204"/>
                </a:lnTo>
                <a:cubicBezTo>
                  <a:pt x="1672" y="6137"/>
                  <a:pt x="1679" y="6047"/>
                  <a:pt x="1642" y="5979"/>
                </a:cubicBezTo>
                <a:cubicBezTo>
                  <a:pt x="1514" y="5762"/>
                  <a:pt x="1417" y="5530"/>
                  <a:pt x="1342" y="5283"/>
                </a:cubicBezTo>
                <a:cubicBezTo>
                  <a:pt x="1320" y="5208"/>
                  <a:pt x="1252" y="5148"/>
                  <a:pt x="1170" y="5140"/>
                </a:cubicBezTo>
                <a:lnTo>
                  <a:pt x="578" y="5073"/>
                </a:lnTo>
                <a:cubicBezTo>
                  <a:pt x="473" y="5058"/>
                  <a:pt x="405" y="4983"/>
                  <a:pt x="405" y="4885"/>
                </a:cubicBezTo>
                <a:lnTo>
                  <a:pt x="405" y="3986"/>
                </a:lnTo>
                <a:cubicBezTo>
                  <a:pt x="405" y="3889"/>
                  <a:pt x="473" y="3807"/>
                  <a:pt x="570" y="3799"/>
                </a:cubicBezTo>
                <a:lnTo>
                  <a:pt x="1140" y="3732"/>
                </a:lnTo>
                <a:cubicBezTo>
                  <a:pt x="1222" y="3724"/>
                  <a:pt x="1297" y="3664"/>
                  <a:pt x="1312" y="3582"/>
                </a:cubicBezTo>
                <a:cubicBezTo>
                  <a:pt x="1379" y="3319"/>
                  <a:pt x="1484" y="3065"/>
                  <a:pt x="1619" y="2825"/>
                </a:cubicBezTo>
                <a:cubicBezTo>
                  <a:pt x="1657" y="2758"/>
                  <a:pt x="1649" y="2668"/>
                  <a:pt x="1597" y="2600"/>
                </a:cubicBezTo>
                <a:lnTo>
                  <a:pt x="1245" y="2158"/>
                </a:lnTo>
                <a:cubicBezTo>
                  <a:pt x="1185" y="2091"/>
                  <a:pt x="1192" y="1978"/>
                  <a:pt x="1260" y="1911"/>
                </a:cubicBezTo>
                <a:lnTo>
                  <a:pt x="1911" y="1274"/>
                </a:lnTo>
                <a:cubicBezTo>
                  <a:pt x="1948" y="1237"/>
                  <a:pt x="1998" y="1218"/>
                  <a:pt x="2048" y="1218"/>
                </a:cubicBezTo>
                <a:cubicBezTo>
                  <a:pt x="2090" y="1218"/>
                  <a:pt x="2132" y="1232"/>
                  <a:pt x="2166" y="1259"/>
                </a:cubicBezTo>
                <a:lnTo>
                  <a:pt x="2593" y="1589"/>
                </a:lnTo>
                <a:cubicBezTo>
                  <a:pt x="2631" y="1618"/>
                  <a:pt x="2675" y="1633"/>
                  <a:pt x="2719" y="1633"/>
                </a:cubicBezTo>
                <a:cubicBezTo>
                  <a:pt x="2754" y="1633"/>
                  <a:pt x="2788" y="1624"/>
                  <a:pt x="2818" y="1604"/>
                </a:cubicBezTo>
                <a:cubicBezTo>
                  <a:pt x="3073" y="1454"/>
                  <a:pt x="3350" y="1341"/>
                  <a:pt x="3642" y="1266"/>
                </a:cubicBezTo>
                <a:cubicBezTo>
                  <a:pt x="3725" y="1244"/>
                  <a:pt x="3777" y="1177"/>
                  <a:pt x="3792" y="1094"/>
                </a:cubicBezTo>
                <a:lnTo>
                  <a:pt x="3852" y="577"/>
                </a:lnTo>
                <a:cubicBezTo>
                  <a:pt x="3860" y="480"/>
                  <a:pt x="3949" y="405"/>
                  <a:pt x="4047" y="405"/>
                </a:cubicBezTo>
                <a:close/>
                <a:moveTo>
                  <a:pt x="4047" y="0"/>
                </a:moveTo>
                <a:cubicBezTo>
                  <a:pt x="3740" y="0"/>
                  <a:pt x="3485" y="225"/>
                  <a:pt x="3447" y="525"/>
                </a:cubicBezTo>
                <a:lnTo>
                  <a:pt x="3402" y="914"/>
                </a:lnTo>
                <a:cubicBezTo>
                  <a:pt x="3170" y="982"/>
                  <a:pt x="2945" y="1079"/>
                  <a:pt x="2736" y="1192"/>
                </a:cubicBezTo>
                <a:lnTo>
                  <a:pt x="2413" y="944"/>
                </a:lnTo>
                <a:cubicBezTo>
                  <a:pt x="2306" y="858"/>
                  <a:pt x="2177" y="816"/>
                  <a:pt x="2047" y="816"/>
                </a:cubicBezTo>
                <a:cubicBezTo>
                  <a:pt x="1895" y="816"/>
                  <a:pt x="1744" y="873"/>
                  <a:pt x="1627" y="982"/>
                </a:cubicBezTo>
                <a:lnTo>
                  <a:pt x="975" y="1626"/>
                </a:lnTo>
                <a:cubicBezTo>
                  <a:pt x="758" y="1836"/>
                  <a:pt x="743" y="2181"/>
                  <a:pt x="930" y="2413"/>
                </a:cubicBezTo>
                <a:lnTo>
                  <a:pt x="1200" y="2750"/>
                </a:lnTo>
                <a:cubicBezTo>
                  <a:pt x="1102" y="2945"/>
                  <a:pt x="1020" y="3140"/>
                  <a:pt x="960" y="3349"/>
                </a:cubicBezTo>
                <a:lnTo>
                  <a:pt x="525" y="3394"/>
                </a:lnTo>
                <a:cubicBezTo>
                  <a:pt x="226" y="3432"/>
                  <a:pt x="1" y="3679"/>
                  <a:pt x="1" y="3986"/>
                </a:cubicBezTo>
                <a:lnTo>
                  <a:pt x="1" y="4885"/>
                </a:lnTo>
                <a:cubicBezTo>
                  <a:pt x="1" y="5185"/>
                  <a:pt x="226" y="5440"/>
                  <a:pt x="525" y="5477"/>
                </a:cubicBezTo>
                <a:lnTo>
                  <a:pt x="997" y="5530"/>
                </a:lnTo>
                <a:cubicBezTo>
                  <a:pt x="1057" y="5710"/>
                  <a:pt x="1132" y="5889"/>
                  <a:pt x="1222" y="6054"/>
                </a:cubicBezTo>
                <a:lnTo>
                  <a:pt x="930" y="6421"/>
                </a:lnTo>
                <a:cubicBezTo>
                  <a:pt x="743" y="6654"/>
                  <a:pt x="758" y="6991"/>
                  <a:pt x="975" y="7201"/>
                </a:cubicBezTo>
                <a:lnTo>
                  <a:pt x="1627" y="7845"/>
                </a:lnTo>
                <a:cubicBezTo>
                  <a:pt x="1740" y="7959"/>
                  <a:pt x="1894" y="8018"/>
                  <a:pt x="2048" y="8018"/>
                </a:cubicBezTo>
                <a:cubicBezTo>
                  <a:pt x="2177" y="8018"/>
                  <a:pt x="2307" y="7976"/>
                  <a:pt x="2413" y="7890"/>
                </a:cubicBezTo>
                <a:lnTo>
                  <a:pt x="2788" y="7605"/>
                </a:lnTo>
                <a:cubicBezTo>
                  <a:pt x="2968" y="7695"/>
                  <a:pt x="3163" y="7778"/>
                  <a:pt x="3358" y="7838"/>
                </a:cubicBezTo>
                <a:lnTo>
                  <a:pt x="3410" y="8310"/>
                </a:lnTo>
                <a:cubicBezTo>
                  <a:pt x="3447" y="8609"/>
                  <a:pt x="3702" y="8834"/>
                  <a:pt x="4009" y="8834"/>
                </a:cubicBezTo>
                <a:lnTo>
                  <a:pt x="4924" y="8834"/>
                </a:lnTo>
                <a:cubicBezTo>
                  <a:pt x="5231" y="8834"/>
                  <a:pt x="5485" y="8609"/>
                  <a:pt x="5523" y="8310"/>
                </a:cubicBezTo>
                <a:lnTo>
                  <a:pt x="5575" y="7868"/>
                </a:lnTo>
                <a:cubicBezTo>
                  <a:pt x="5785" y="7800"/>
                  <a:pt x="5995" y="7718"/>
                  <a:pt x="6197" y="7613"/>
                </a:cubicBezTo>
                <a:lnTo>
                  <a:pt x="6557" y="7890"/>
                </a:lnTo>
                <a:cubicBezTo>
                  <a:pt x="6664" y="7977"/>
                  <a:pt x="6794" y="8018"/>
                  <a:pt x="6924" y="8018"/>
                </a:cubicBezTo>
                <a:cubicBezTo>
                  <a:pt x="7075" y="8018"/>
                  <a:pt x="7227" y="7962"/>
                  <a:pt x="7344" y="7853"/>
                </a:cubicBezTo>
                <a:lnTo>
                  <a:pt x="7996" y="7208"/>
                </a:lnTo>
                <a:cubicBezTo>
                  <a:pt x="8213" y="6998"/>
                  <a:pt x="8228" y="6654"/>
                  <a:pt x="8040" y="6421"/>
                </a:cubicBezTo>
                <a:lnTo>
                  <a:pt x="7771" y="6084"/>
                </a:lnTo>
                <a:cubicBezTo>
                  <a:pt x="7876" y="5889"/>
                  <a:pt x="7958" y="5687"/>
                  <a:pt x="8026" y="5485"/>
                </a:cubicBezTo>
                <a:lnTo>
                  <a:pt x="8445" y="5432"/>
                </a:lnTo>
                <a:cubicBezTo>
                  <a:pt x="8745" y="5402"/>
                  <a:pt x="8970" y="5148"/>
                  <a:pt x="8970" y="4848"/>
                </a:cubicBezTo>
                <a:lnTo>
                  <a:pt x="8970" y="3949"/>
                </a:lnTo>
                <a:cubicBezTo>
                  <a:pt x="8970" y="3649"/>
                  <a:pt x="8745" y="3394"/>
                  <a:pt x="8445" y="3357"/>
                </a:cubicBezTo>
                <a:lnTo>
                  <a:pt x="8033" y="3312"/>
                </a:lnTo>
                <a:cubicBezTo>
                  <a:pt x="7973" y="3110"/>
                  <a:pt x="7891" y="2915"/>
                  <a:pt x="7793" y="2720"/>
                </a:cubicBezTo>
                <a:lnTo>
                  <a:pt x="8040" y="2413"/>
                </a:lnTo>
                <a:cubicBezTo>
                  <a:pt x="8228" y="2173"/>
                  <a:pt x="8213" y="1843"/>
                  <a:pt x="7996" y="1626"/>
                </a:cubicBezTo>
                <a:lnTo>
                  <a:pt x="7344" y="989"/>
                </a:lnTo>
                <a:cubicBezTo>
                  <a:pt x="7230" y="875"/>
                  <a:pt x="7076" y="817"/>
                  <a:pt x="6923" y="817"/>
                </a:cubicBezTo>
                <a:cubicBezTo>
                  <a:pt x="6793" y="817"/>
                  <a:pt x="6663" y="859"/>
                  <a:pt x="6557" y="944"/>
                </a:cubicBezTo>
                <a:lnTo>
                  <a:pt x="6250" y="1177"/>
                </a:lnTo>
                <a:cubicBezTo>
                  <a:pt x="6047" y="1072"/>
                  <a:pt x="5830" y="982"/>
                  <a:pt x="5605" y="914"/>
                </a:cubicBezTo>
                <a:lnTo>
                  <a:pt x="5560" y="525"/>
                </a:lnTo>
                <a:cubicBezTo>
                  <a:pt x="5523" y="225"/>
                  <a:pt x="5268" y="0"/>
                  <a:pt x="496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572"/>
        <p:cNvGrpSpPr/>
        <p:nvPr/>
      </p:nvGrpSpPr>
      <p:grpSpPr>
        <a:xfrm>
          <a:off x="0" y="0"/>
          <a:ext cx="0" cy="0"/>
          <a:chOff x="0" y="0"/>
          <a:chExt cx="0" cy="0"/>
        </a:xfrm>
      </p:grpSpPr>
      <p:grpSp>
        <p:nvGrpSpPr>
          <p:cNvPr id="573" name="Google Shape;573;p22"/>
          <p:cNvGrpSpPr/>
          <p:nvPr/>
        </p:nvGrpSpPr>
        <p:grpSpPr>
          <a:xfrm rot="-9683456" flipH="1">
            <a:off x="-600287" y="1414367"/>
            <a:ext cx="1638188" cy="2878671"/>
            <a:chOff x="1994900" y="1724600"/>
            <a:chExt cx="742558" cy="1304788"/>
          </a:xfrm>
        </p:grpSpPr>
        <p:sp>
          <p:nvSpPr>
            <p:cNvPr id="574" name="Google Shape;574;p22"/>
            <p:cNvSpPr/>
            <p:nvPr/>
          </p:nvSpPr>
          <p:spPr>
            <a:xfrm>
              <a:off x="1994900" y="1724600"/>
              <a:ext cx="742558" cy="1304788"/>
            </a:xfrm>
            <a:custGeom>
              <a:avLst/>
              <a:gdLst/>
              <a:ahLst/>
              <a:cxnLst/>
              <a:rect l="l" t="t" r="r" b="b"/>
              <a:pathLst>
                <a:path w="18032" h="31685" extrusionOk="0">
                  <a:moveTo>
                    <a:pt x="5221" y="244"/>
                  </a:moveTo>
                  <a:cubicBezTo>
                    <a:pt x="5307" y="244"/>
                    <a:pt x="5378" y="244"/>
                    <a:pt x="5450" y="259"/>
                  </a:cubicBezTo>
                  <a:lnTo>
                    <a:pt x="15992" y="1485"/>
                  </a:lnTo>
                  <a:cubicBezTo>
                    <a:pt x="17033" y="1599"/>
                    <a:pt x="17789" y="2541"/>
                    <a:pt x="17661" y="3582"/>
                  </a:cubicBezTo>
                  <a:lnTo>
                    <a:pt x="14622" y="29773"/>
                  </a:lnTo>
                  <a:cubicBezTo>
                    <a:pt x="14516" y="30732"/>
                    <a:pt x="13689" y="31454"/>
                    <a:pt x="12722" y="31454"/>
                  </a:cubicBezTo>
                  <a:cubicBezTo>
                    <a:pt x="12652" y="31454"/>
                    <a:pt x="12582" y="31450"/>
                    <a:pt x="12511" y="31442"/>
                  </a:cubicBezTo>
                  <a:lnTo>
                    <a:pt x="1969" y="30216"/>
                  </a:lnTo>
                  <a:cubicBezTo>
                    <a:pt x="1455" y="30159"/>
                    <a:pt x="1013" y="29902"/>
                    <a:pt x="699" y="29502"/>
                  </a:cubicBezTo>
                  <a:cubicBezTo>
                    <a:pt x="385" y="29103"/>
                    <a:pt x="243" y="28604"/>
                    <a:pt x="300" y="28104"/>
                  </a:cubicBezTo>
                  <a:lnTo>
                    <a:pt x="3338" y="1928"/>
                  </a:lnTo>
                  <a:cubicBezTo>
                    <a:pt x="3453" y="958"/>
                    <a:pt x="4266" y="244"/>
                    <a:pt x="5221" y="244"/>
                  </a:cubicBezTo>
                  <a:close/>
                  <a:moveTo>
                    <a:pt x="5220" y="0"/>
                  </a:moveTo>
                  <a:cubicBezTo>
                    <a:pt x="4144" y="0"/>
                    <a:pt x="3228" y="815"/>
                    <a:pt x="3096" y="1899"/>
                  </a:cubicBezTo>
                  <a:lnTo>
                    <a:pt x="57" y="28076"/>
                  </a:lnTo>
                  <a:cubicBezTo>
                    <a:pt x="0" y="28646"/>
                    <a:pt x="157" y="29203"/>
                    <a:pt x="514" y="29645"/>
                  </a:cubicBezTo>
                  <a:cubicBezTo>
                    <a:pt x="870" y="30102"/>
                    <a:pt x="1370" y="30387"/>
                    <a:pt x="1940" y="30444"/>
                  </a:cubicBezTo>
                  <a:lnTo>
                    <a:pt x="12483" y="31671"/>
                  </a:lnTo>
                  <a:cubicBezTo>
                    <a:pt x="12568" y="31685"/>
                    <a:pt x="12654" y="31685"/>
                    <a:pt x="12739" y="31685"/>
                  </a:cubicBezTo>
                  <a:cubicBezTo>
                    <a:pt x="13823" y="31685"/>
                    <a:pt x="14736" y="30872"/>
                    <a:pt x="14865" y="29802"/>
                  </a:cubicBezTo>
                  <a:lnTo>
                    <a:pt x="17903" y="3611"/>
                  </a:lnTo>
                  <a:cubicBezTo>
                    <a:pt x="18032" y="2441"/>
                    <a:pt x="17190" y="1385"/>
                    <a:pt x="16020" y="1243"/>
                  </a:cubicBezTo>
                  <a:lnTo>
                    <a:pt x="5478" y="16"/>
                  </a:lnTo>
                  <a:cubicBezTo>
                    <a:pt x="5391" y="6"/>
                    <a:pt x="5305" y="0"/>
                    <a:pt x="5220" y="0"/>
                  </a:cubicBezTo>
                  <a:close/>
                </a:path>
              </a:pathLst>
            </a:custGeom>
            <a:solidFill>
              <a:srgbClr val="F1EFEE">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22"/>
            <p:cNvSpPr/>
            <p:nvPr/>
          </p:nvSpPr>
          <p:spPr>
            <a:xfrm>
              <a:off x="2251037" y="2872686"/>
              <a:ext cx="100479" cy="97967"/>
            </a:xfrm>
            <a:custGeom>
              <a:avLst/>
              <a:gdLst/>
              <a:ahLst/>
              <a:cxnLst/>
              <a:rect l="l" t="t" r="r" b="b"/>
              <a:pathLst>
                <a:path w="2440" h="2379" extrusionOk="0">
                  <a:moveTo>
                    <a:pt x="1327" y="239"/>
                  </a:moveTo>
                  <a:cubicBezTo>
                    <a:pt x="1583" y="267"/>
                    <a:pt x="1812" y="396"/>
                    <a:pt x="1969" y="595"/>
                  </a:cubicBezTo>
                  <a:cubicBezTo>
                    <a:pt x="2126" y="795"/>
                    <a:pt x="2197" y="1052"/>
                    <a:pt x="2168" y="1294"/>
                  </a:cubicBezTo>
                  <a:cubicBezTo>
                    <a:pt x="2115" y="1786"/>
                    <a:pt x="1703" y="2142"/>
                    <a:pt x="1220" y="2142"/>
                  </a:cubicBezTo>
                  <a:cubicBezTo>
                    <a:pt x="1184" y="2142"/>
                    <a:pt x="1149" y="2140"/>
                    <a:pt x="1113" y="2136"/>
                  </a:cubicBezTo>
                  <a:cubicBezTo>
                    <a:pt x="856" y="2107"/>
                    <a:pt x="628" y="1979"/>
                    <a:pt x="471" y="1779"/>
                  </a:cubicBezTo>
                  <a:cubicBezTo>
                    <a:pt x="314" y="1580"/>
                    <a:pt x="243" y="1337"/>
                    <a:pt x="271" y="1080"/>
                  </a:cubicBezTo>
                  <a:cubicBezTo>
                    <a:pt x="328" y="595"/>
                    <a:pt x="742" y="239"/>
                    <a:pt x="1227" y="239"/>
                  </a:cubicBezTo>
                  <a:close/>
                  <a:moveTo>
                    <a:pt x="1205" y="1"/>
                  </a:moveTo>
                  <a:cubicBezTo>
                    <a:pt x="612" y="1"/>
                    <a:pt x="109" y="459"/>
                    <a:pt x="43" y="1052"/>
                  </a:cubicBezTo>
                  <a:cubicBezTo>
                    <a:pt x="0" y="1366"/>
                    <a:pt x="86" y="1679"/>
                    <a:pt x="285" y="1922"/>
                  </a:cubicBezTo>
                  <a:cubicBezTo>
                    <a:pt x="485" y="2179"/>
                    <a:pt x="770" y="2336"/>
                    <a:pt x="1084" y="2378"/>
                  </a:cubicBezTo>
                  <a:lnTo>
                    <a:pt x="1227" y="2378"/>
                  </a:lnTo>
                  <a:cubicBezTo>
                    <a:pt x="1826" y="2378"/>
                    <a:pt x="2340" y="1922"/>
                    <a:pt x="2411" y="1323"/>
                  </a:cubicBezTo>
                  <a:cubicBezTo>
                    <a:pt x="2439" y="1009"/>
                    <a:pt x="2354" y="695"/>
                    <a:pt x="2154" y="453"/>
                  </a:cubicBezTo>
                  <a:cubicBezTo>
                    <a:pt x="1954" y="196"/>
                    <a:pt x="1683" y="39"/>
                    <a:pt x="1355" y="10"/>
                  </a:cubicBezTo>
                  <a:cubicBezTo>
                    <a:pt x="1305" y="4"/>
                    <a:pt x="1254" y="1"/>
                    <a:pt x="1205" y="1"/>
                  </a:cubicBezTo>
                  <a:close/>
                </a:path>
              </a:pathLst>
            </a:custGeom>
            <a:solidFill>
              <a:srgbClr val="F1EFEE">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22"/>
            <p:cNvSpPr/>
            <p:nvPr/>
          </p:nvSpPr>
          <p:spPr>
            <a:xfrm>
              <a:off x="2375564" y="1825696"/>
              <a:ext cx="104021" cy="19437"/>
            </a:xfrm>
            <a:custGeom>
              <a:avLst/>
              <a:gdLst/>
              <a:ahLst/>
              <a:cxnLst/>
              <a:rect l="l" t="t" r="r" b="b"/>
              <a:pathLst>
                <a:path w="2526" h="472" extrusionOk="0">
                  <a:moveTo>
                    <a:pt x="114" y="0"/>
                  </a:moveTo>
                  <a:cubicBezTo>
                    <a:pt x="72" y="0"/>
                    <a:pt x="15" y="43"/>
                    <a:pt x="15" y="86"/>
                  </a:cubicBezTo>
                  <a:cubicBezTo>
                    <a:pt x="0" y="143"/>
                    <a:pt x="43" y="200"/>
                    <a:pt x="100" y="200"/>
                  </a:cubicBezTo>
                  <a:lnTo>
                    <a:pt x="2411" y="471"/>
                  </a:lnTo>
                  <a:cubicBezTo>
                    <a:pt x="2468" y="471"/>
                    <a:pt x="2511" y="443"/>
                    <a:pt x="2525" y="386"/>
                  </a:cubicBezTo>
                  <a:cubicBezTo>
                    <a:pt x="2525" y="328"/>
                    <a:pt x="2482" y="286"/>
                    <a:pt x="2440" y="271"/>
                  </a:cubicBezTo>
                  <a:lnTo>
                    <a:pt x="114" y="0"/>
                  </a:lnTo>
                  <a:close/>
                </a:path>
              </a:pathLst>
            </a:custGeom>
            <a:solidFill>
              <a:srgbClr val="F1EFEE">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22"/>
            <p:cNvSpPr/>
            <p:nvPr/>
          </p:nvSpPr>
          <p:spPr>
            <a:xfrm>
              <a:off x="2424897" y="1788017"/>
              <a:ext cx="15319" cy="14289"/>
            </a:xfrm>
            <a:custGeom>
              <a:avLst/>
              <a:gdLst/>
              <a:ahLst/>
              <a:cxnLst/>
              <a:rect l="l" t="t" r="r" b="b"/>
              <a:pathLst>
                <a:path w="372" h="347" extrusionOk="0">
                  <a:moveTo>
                    <a:pt x="175" y="1"/>
                  </a:moveTo>
                  <a:cubicBezTo>
                    <a:pt x="86" y="1"/>
                    <a:pt x="15" y="68"/>
                    <a:pt x="15" y="159"/>
                  </a:cubicBezTo>
                  <a:cubicBezTo>
                    <a:pt x="1" y="245"/>
                    <a:pt x="72" y="330"/>
                    <a:pt x="157" y="345"/>
                  </a:cubicBezTo>
                  <a:cubicBezTo>
                    <a:pt x="166" y="346"/>
                    <a:pt x="175" y="347"/>
                    <a:pt x="183" y="347"/>
                  </a:cubicBezTo>
                  <a:cubicBezTo>
                    <a:pt x="272" y="347"/>
                    <a:pt x="344" y="279"/>
                    <a:pt x="357" y="188"/>
                  </a:cubicBezTo>
                  <a:cubicBezTo>
                    <a:pt x="371" y="102"/>
                    <a:pt x="300" y="17"/>
                    <a:pt x="200" y="2"/>
                  </a:cubicBezTo>
                  <a:cubicBezTo>
                    <a:pt x="192" y="1"/>
                    <a:pt x="183" y="1"/>
                    <a:pt x="175" y="1"/>
                  </a:cubicBezTo>
                  <a:close/>
                </a:path>
              </a:pathLst>
            </a:custGeom>
            <a:solidFill>
              <a:srgbClr val="F1EFEE">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22"/>
            <p:cNvSpPr/>
            <p:nvPr/>
          </p:nvSpPr>
          <p:spPr>
            <a:xfrm>
              <a:off x="2322113" y="1813877"/>
              <a:ext cx="22361" cy="21290"/>
            </a:xfrm>
            <a:custGeom>
              <a:avLst/>
              <a:gdLst/>
              <a:ahLst/>
              <a:cxnLst/>
              <a:rect l="l" t="t" r="r" b="b"/>
              <a:pathLst>
                <a:path w="543" h="517" extrusionOk="0">
                  <a:moveTo>
                    <a:pt x="273" y="1"/>
                  </a:moveTo>
                  <a:cubicBezTo>
                    <a:pt x="141" y="1"/>
                    <a:pt x="28" y="97"/>
                    <a:pt x="14" y="230"/>
                  </a:cubicBezTo>
                  <a:cubicBezTo>
                    <a:pt x="0" y="373"/>
                    <a:pt x="100" y="501"/>
                    <a:pt x="243" y="516"/>
                  </a:cubicBezTo>
                  <a:cubicBezTo>
                    <a:pt x="252" y="517"/>
                    <a:pt x="261" y="517"/>
                    <a:pt x="270" y="517"/>
                  </a:cubicBezTo>
                  <a:cubicBezTo>
                    <a:pt x="401" y="517"/>
                    <a:pt x="515" y="421"/>
                    <a:pt x="528" y="287"/>
                  </a:cubicBezTo>
                  <a:cubicBezTo>
                    <a:pt x="542" y="145"/>
                    <a:pt x="442" y="16"/>
                    <a:pt x="300" y="2"/>
                  </a:cubicBezTo>
                  <a:cubicBezTo>
                    <a:pt x="291" y="1"/>
                    <a:pt x="282" y="1"/>
                    <a:pt x="273" y="1"/>
                  </a:cubicBezTo>
                  <a:close/>
                </a:path>
              </a:pathLst>
            </a:custGeom>
            <a:solidFill>
              <a:srgbClr val="F1EFEE">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22"/>
            <p:cNvSpPr/>
            <p:nvPr/>
          </p:nvSpPr>
          <p:spPr>
            <a:xfrm>
              <a:off x="2032497" y="1867411"/>
              <a:ext cx="664439" cy="1020440"/>
            </a:xfrm>
            <a:custGeom>
              <a:avLst/>
              <a:gdLst/>
              <a:ahLst/>
              <a:cxnLst/>
              <a:rect l="l" t="t" r="r" b="b"/>
              <a:pathLst>
                <a:path w="16135" h="24780" extrusionOk="0">
                  <a:moveTo>
                    <a:pt x="2910" y="257"/>
                  </a:moveTo>
                  <a:lnTo>
                    <a:pt x="15863" y="1769"/>
                  </a:lnTo>
                  <a:lnTo>
                    <a:pt x="13224" y="24508"/>
                  </a:lnTo>
                  <a:lnTo>
                    <a:pt x="271" y="23010"/>
                  </a:lnTo>
                  <a:lnTo>
                    <a:pt x="2910" y="257"/>
                  </a:lnTo>
                  <a:close/>
                  <a:moveTo>
                    <a:pt x="2711" y="0"/>
                  </a:moveTo>
                  <a:lnTo>
                    <a:pt x="0" y="23210"/>
                  </a:lnTo>
                  <a:lnTo>
                    <a:pt x="13424" y="24779"/>
                  </a:lnTo>
                  <a:lnTo>
                    <a:pt x="16134" y="1555"/>
                  </a:lnTo>
                  <a:lnTo>
                    <a:pt x="2711" y="0"/>
                  </a:lnTo>
                  <a:close/>
                </a:path>
              </a:pathLst>
            </a:custGeom>
            <a:solidFill>
              <a:srgbClr val="F1EFEE">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0" name="Google Shape;580;p22"/>
          <p:cNvGrpSpPr/>
          <p:nvPr/>
        </p:nvGrpSpPr>
        <p:grpSpPr>
          <a:xfrm rot="10800000" flipH="1">
            <a:off x="7833270" y="370859"/>
            <a:ext cx="1816296" cy="3191512"/>
            <a:chOff x="1994900" y="1724600"/>
            <a:chExt cx="742558" cy="1304788"/>
          </a:xfrm>
        </p:grpSpPr>
        <p:sp>
          <p:nvSpPr>
            <p:cNvPr id="581" name="Google Shape;581;p22"/>
            <p:cNvSpPr/>
            <p:nvPr/>
          </p:nvSpPr>
          <p:spPr>
            <a:xfrm>
              <a:off x="1994900" y="1724600"/>
              <a:ext cx="742558" cy="1304788"/>
            </a:xfrm>
            <a:custGeom>
              <a:avLst/>
              <a:gdLst/>
              <a:ahLst/>
              <a:cxnLst/>
              <a:rect l="l" t="t" r="r" b="b"/>
              <a:pathLst>
                <a:path w="18032" h="31685" extrusionOk="0">
                  <a:moveTo>
                    <a:pt x="5221" y="244"/>
                  </a:moveTo>
                  <a:cubicBezTo>
                    <a:pt x="5307" y="244"/>
                    <a:pt x="5378" y="244"/>
                    <a:pt x="5450" y="259"/>
                  </a:cubicBezTo>
                  <a:lnTo>
                    <a:pt x="15992" y="1485"/>
                  </a:lnTo>
                  <a:cubicBezTo>
                    <a:pt x="17033" y="1599"/>
                    <a:pt x="17789" y="2541"/>
                    <a:pt x="17661" y="3582"/>
                  </a:cubicBezTo>
                  <a:lnTo>
                    <a:pt x="14622" y="29773"/>
                  </a:lnTo>
                  <a:cubicBezTo>
                    <a:pt x="14516" y="30732"/>
                    <a:pt x="13689" y="31454"/>
                    <a:pt x="12722" y="31454"/>
                  </a:cubicBezTo>
                  <a:cubicBezTo>
                    <a:pt x="12652" y="31454"/>
                    <a:pt x="12582" y="31450"/>
                    <a:pt x="12511" y="31442"/>
                  </a:cubicBezTo>
                  <a:lnTo>
                    <a:pt x="1969" y="30216"/>
                  </a:lnTo>
                  <a:cubicBezTo>
                    <a:pt x="1455" y="30159"/>
                    <a:pt x="1013" y="29902"/>
                    <a:pt x="699" y="29502"/>
                  </a:cubicBezTo>
                  <a:cubicBezTo>
                    <a:pt x="385" y="29103"/>
                    <a:pt x="243" y="28604"/>
                    <a:pt x="300" y="28104"/>
                  </a:cubicBezTo>
                  <a:lnTo>
                    <a:pt x="3338" y="1928"/>
                  </a:lnTo>
                  <a:cubicBezTo>
                    <a:pt x="3453" y="958"/>
                    <a:pt x="4266" y="244"/>
                    <a:pt x="5221" y="244"/>
                  </a:cubicBezTo>
                  <a:close/>
                  <a:moveTo>
                    <a:pt x="5220" y="0"/>
                  </a:moveTo>
                  <a:cubicBezTo>
                    <a:pt x="4144" y="0"/>
                    <a:pt x="3228" y="815"/>
                    <a:pt x="3096" y="1899"/>
                  </a:cubicBezTo>
                  <a:lnTo>
                    <a:pt x="57" y="28076"/>
                  </a:lnTo>
                  <a:cubicBezTo>
                    <a:pt x="0" y="28646"/>
                    <a:pt x="157" y="29203"/>
                    <a:pt x="514" y="29645"/>
                  </a:cubicBezTo>
                  <a:cubicBezTo>
                    <a:pt x="870" y="30102"/>
                    <a:pt x="1370" y="30387"/>
                    <a:pt x="1940" y="30444"/>
                  </a:cubicBezTo>
                  <a:lnTo>
                    <a:pt x="12483" y="31671"/>
                  </a:lnTo>
                  <a:cubicBezTo>
                    <a:pt x="12568" y="31685"/>
                    <a:pt x="12654" y="31685"/>
                    <a:pt x="12739" y="31685"/>
                  </a:cubicBezTo>
                  <a:cubicBezTo>
                    <a:pt x="13823" y="31685"/>
                    <a:pt x="14736" y="30872"/>
                    <a:pt x="14865" y="29802"/>
                  </a:cubicBezTo>
                  <a:lnTo>
                    <a:pt x="17903" y="3611"/>
                  </a:lnTo>
                  <a:cubicBezTo>
                    <a:pt x="18032" y="2441"/>
                    <a:pt x="17190" y="1385"/>
                    <a:pt x="16020" y="1243"/>
                  </a:cubicBezTo>
                  <a:lnTo>
                    <a:pt x="5478" y="16"/>
                  </a:lnTo>
                  <a:cubicBezTo>
                    <a:pt x="5391" y="6"/>
                    <a:pt x="5305" y="0"/>
                    <a:pt x="5220" y="0"/>
                  </a:cubicBezTo>
                  <a:close/>
                </a:path>
              </a:pathLst>
            </a:custGeom>
            <a:solidFill>
              <a:srgbClr val="F1EFEE">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22"/>
            <p:cNvSpPr/>
            <p:nvPr/>
          </p:nvSpPr>
          <p:spPr>
            <a:xfrm>
              <a:off x="2251037" y="2872686"/>
              <a:ext cx="100479" cy="97967"/>
            </a:xfrm>
            <a:custGeom>
              <a:avLst/>
              <a:gdLst/>
              <a:ahLst/>
              <a:cxnLst/>
              <a:rect l="l" t="t" r="r" b="b"/>
              <a:pathLst>
                <a:path w="2440" h="2379" extrusionOk="0">
                  <a:moveTo>
                    <a:pt x="1327" y="239"/>
                  </a:moveTo>
                  <a:cubicBezTo>
                    <a:pt x="1583" y="267"/>
                    <a:pt x="1812" y="396"/>
                    <a:pt x="1969" y="595"/>
                  </a:cubicBezTo>
                  <a:cubicBezTo>
                    <a:pt x="2126" y="795"/>
                    <a:pt x="2197" y="1052"/>
                    <a:pt x="2168" y="1294"/>
                  </a:cubicBezTo>
                  <a:cubicBezTo>
                    <a:pt x="2115" y="1786"/>
                    <a:pt x="1703" y="2142"/>
                    <a:pt x="1220" y="2142"/>
                  </a:cubicBezTo>
                  <a:cubicBezTo>
                    <a:pt x="1184" y="2142"/>
                    <a:pt x="1149" y="2140"/>
                    <a:pt x="1113" y="2136"/>
                  </a:cubicBezTo>
                  <a:cubicBezTo>
                    <a:pt x="856" y="2107"/>
                    <a:pt x="628" y="1979"/>
                    <a:pt x="471" y="1779"/>
                  </a:cubicBezTo>
                  <a:cubicBezTo>
                    <a:pt x="314" y="1580"/>
                    <a:pt x="243" y="1337"/>
                    <a:pt x="271" y="1080"/>
                  </a:cubicBezTo>
                  <a:cubicBezTo>
                    <a:pt x="328" y="595"/>
                    <a:pt x="742" y="239"/>
                    <a:pt x="1227" y="239"/>
                  </a:cubicBezTo>
                  <a:close/>
                  <a:moveTo>
                    <a:pt x="1205" y="1"/>
                  </a:moveTo>
                  <a:cubicBezTo>
                    <a:pt x="612" y="1"/>
                    <a:pt x="109" y="459"/>
                    <a:pt x="43" y="1052"/>
                  </a:cubicBezTo>
                  <a:cubicBezTo>
                    <a:pt x="0" y="1366"/>
                    <a:pt x="86" y="1679"/>
                    <a:pt x="285" y="1922"/>
                  </a:cubicBezTo>
                  <a:cubicBezTo>
                    <a:pt x="485" y="2179"/>
                    <a:pt x="770" y="2336"/>
                    <a:pt x="1084" y="2378"/>
                  </a:cubicBezTo>
                  <a:lnTo>
                    <a:pt x="1227" y="2378"/>
                  </a:lnTo>
                  <a:cubicBezTo>
                    <a:pt x="1826" y="2378"/>
                    <a:pt x="2340" y="1922"/>
                    <a:pt x="2411" y="1323"/>
                  </a:cubicBezTo>
                  <a:cubicBezTo>
                    <a:pt x="2439" y="1009"/>
                    <a:pt x="2354" y="695"/>
                    <a:pt x="2154" y="453"/>
                  </a:cubicBezTo>
                  <a:cubicBezTo>
                    <a:pt x="1954" y="196"/>
                    <a:pt x="1683" y="39"/>
                    <a:pt x="1355" y="10"/>
                  </a:cubicBezTo>
                  <a:cubicBezTo>
                    <a:pt x="1305" y="4"/>
                    <a:pt x="1254" y="1"/>
                    <a:pt x="1205" y="1"/>
                  </a:cubicBezTo>
                  <a:close/>
                </a:path>
              </a:pathLst>
            </a:custGeom>
            <a:solidFill>
              <a:srgbClr val="F1EFEE">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22"/>
            <p:cNvSpPr/>
            <p:nvPr/>
          </p:nvSpPr>
          <p:spPr>
            <a:xfrm>
              <a:off x="2375564" y="1825696"/>
              <a:ext cx="104021" cy="19437"/>
            </a:xfrm>
            <a:custGeom>
              <a:avLst/>
              <a:gdLst/>
              <a:ahLst/>
              <a:cxnLst/>
              <a:rect l="l" t="t" r="r" b="b"/>
              <a:pathLst>
                <a:path w="2526" h="472" extrusionOk="0">
                  <a:moveTo>
                    <a:pt x="114" y="0"/>
                  </a:moveTo>
                  <a:cubicBezTo>
                    <a:pt x="72" y="0"/>
                    <a:pt x="15" y="43"/>
                    <a:pt x="15" y="86"/>
                  </a:cubicBezTo>
                  <a:cubicBezTo>
                    <a:pt x="0" y="143"/>
                    <a:pt x="43" y="200"/>
                    <a:pt x="100" y="200"/>
                  </a:cubicBezTo>
                  <a:lnTo>
                    <a:pt x="2411" y="471"/>
                  </a:lnTo>
                  <a:cubicBezTo>
                    <a:pt x="2468" y="471"/>
                    <a:pt x="2511" y="443"/>
                    <a:pt x="2525" y="386"/>
                  </a:cubicBezTo>
                  <a:cubicBezTo>
                    <a:pt x="2525" y="328"/>
                    <a:pt x="2482" y="286"/>
                    <a:pt x="2440" y="271"/>
                  </a:cubicBezTo>
                  <a:lnTo>
                    <a:pt x="114" y="0"/>
                  </a:lnTo>
                  <a:close/>
                </a:path>
              </a:pathLst>
            </a:custGeom>
            <a:solidFill>
              <a:srgbClr val="F1EFEE">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22"/>
            <p:cNvSpPr/>
            <p:nvPr/>
          </p:nvSpPr>
          <p:spPr>
            <a:xfrm>
              <a:off x="2424897" y="1788017"/>
              <a:ext cx="15319" cy="14289"/>
            </a:xfrm>
            <a:custGeom>
              <a:avLst/>
              <a:gdLst/>
              <a:ahLst/>
              <a:cxnLst/>
              <a:rect l="l" t="t" r="r" b="b"/>
              <a:pathLst>
                <a:path w="372" h="347" extrusionOk="0">
                  <a:moveTo>
                    <a:pt x="175" y="1"/>
                  </a:moveTo>
                  <a:cubicBezTo>
                    <a:pt x="86" y="1"/>
                    <a:pt x="15" y="68"/>
                    <a:pt x="15" y="159"/>
                  </a:cubicBezTo>
                  <a:cubicBezTo>
                    <a:pt x="1" y="245"/>
                    <a:pt x="72" y="330"/>
                    <a:pt x="157" y="345"/>
                  </a:cubicBezTo>
                  <a:cubicBezTo>
                    <a:pt x="166" y="346"/>
                    <a:pt x="175" y="347"/>
                    <a:pt x="183" y="347"/>
                  </a:cubicBezTo>
                  <a:cubicBezTo>
                    <a:pt x="272" y="347"/>
                    <a:pt x="344" y="279"/>
                    <a:pt x="357" y="188"/>
                  </a:cubicBezTo>
                  <a:cubicBezTo>
                    <a:pt x="371" y="102"/>
                    <a:pt x="300" y="17"/>
                    <a:pt x="200" y="2"/>
                  </a:cubicBezTo>
                  <a:cubicBezTo>
                    <a:pt x="192" y="1"/>
                    <a:pt x="183" y="1"/>
                    <a:pt x="175" y="1"/>
                  </a:cubicBezTo>
                  <a:close/>
                </a:path>
              </a:pathLst>
            </a:custGeom>
            <a:solidFill>
              <a:srgbClr val="F1EFEE">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22"/>
            <p:cNvSpPr/>
            <p:nvPr/>
          </p:nvSpPr>
          <p:spPr>
            <a:xfrm>
              <a:off x="2322113" y="1813877"/>
              <a:ext cx="22361" cy="21290"/>
            </a:xfrm>
            <a:custGeom>
              <a:avLst/>
              <a:gdLst/>
              <a:ahLst/>
              <a:cxnLst/>
              <a:rect l="l" t="t" r="r" b="b"/>
              <a:pathLst>
                <a:path w="543" h="517" extrusionOk="0">
                  <a:moveTo>
                    <a:pt x="273" y="1"/>
                  </a:moveTo>
                  <a:cubicBezTo>
                    <a:pt x="141" y="1"/>
                    <a:pt x="28" y="97"/>
                    <a:pt x="14" y="230"/>
                  </a:cubicBezTo>
                  <a:cubicBezTo>
                    <a:pt x="0" y="373"/>
                    <a:pt x="100" y="501"/>
                    <a:pt x="243" y="516"/>
                  </a:cubicBezTo>
                  <a:cubicBezTo>
                    <a:pt x="252" y="517"/>
                    <a:pt x="261" y="517"/>
                    <a:pt x="270" y="517"/>
                  </a:cubicBezTo>
                  <a:cubicBezTo>
                    <a:pt x="401" y="517"/>
                    <a:pt x="515" y="421"/>
                    <a:pt x="528" y="287"/>
                  </a:cubicBezTo>
                  <a:cubicBezTo>
                    <a:pt x="542" y="145"/>
                    <a:pt x="442" y="16"/>
                    <a:pt x="300" y="2"/>
                  </a:cubicBezTo>
                  <a:cubicBezTo>
                    <a:pt x="291" y="1"/>
                    <a:pt x="282" y="1"/>
                    <a:pt x="273" y="1"/>
                  </a:cubicBezTo>
                  <a:close/>
                </a:path>
              </a:pathLst>
            </a:custGeom>
            <a:solidFill>
              <a:srgbClr val="F1EFEE">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22"/>
            <p:cNvSpPr/>
            <p:nvPr/>
          </p:nvSpPr>
          <p:spPr>
            <a:xfrm>
              <a:off x="2032497" y="1867411"/>
              <a:ext cx="664439" cy="1020440"/>
            </a:xfrm>
            <a:custGeom>
              <a:avLst/>
              <a:gdLst/>
              <a:ahLst/>
              <a:cxnLst/>
              <a:rect l="l" t="t" r="r" b="b"/>
              <a:pathLst>
                <a:path w="16135" h="24780" extrusionOk="0">
                  <a:moveTo>
                    <a:pt x="2910" y="257"/>
                  </a:moveTo>
                  <a:lnTo>
                    <a:pt x="15863" y="1769"/>
                  </a:lnTo>
                  <a:lnTo>
                    <a:pt x="13224" y="24508"/>
                  </a:lnTo>
                  <a:lnTo>
                    <a:pt x="271" y="23010"/>
                  </a:lnTo>
                  <a:lnTo>
                    <a:pt x="2910" y="257"/>
                  </a:lnTo>
                  <a:close/>
                  <a:moveTo>
                    <a:pt x="2711" y="0"/>
                  </a:moveTo>
                  <a:lnTo>
                    <a:pt x="0" y="23210"/>
                  </a:lnTo>
                  <a:lnTo>
                    <a:pt x="13424" y="24779"/>
                  </a:lnTo>
                  <a:lnTo>
                    <a:pt x="16134" y="1555"/>
                  </a:lnTo>
                  <a:lnTo>
                    <a:pt x="2711" y="0"/>
                  </a:lnTo>
                  <a:close/>
                </a:path>
              </a:pathLst>
            </a:custGeom>
            <a:solidFill>
              <a:srgbClr val="F1EFEE">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87" name="Google Shape;587;p22"/>
          <p:cNvSpPr/>
          <p:nvPr/>
        </p:nvSpPr>
        <p:spPr>
          <a:xfrm rot="10800000" flipH="1">
            <a:off x="8024275" y="4800396"/>
            <a:ext cx="1119713" cy="336867"/>
          </a:xfrm>
          <a:custGeom>
            <a:avLst/>
            <a:gdLst/>
            <a:ahLst/>
            <a:cxnLst/>
            <a:rect l="l" t="t" r="r" b="b"/>
            <a:pathLst>
              <a:path w="24210" h="7284" extrusionOk="0">
                <a:moveTo>
                  <a:pt x="1" y="0"/>
                </a:moveTo>
                <a:lnTo>
                  <a:pt x="1" y="277"/>
                </a:lnTo>
                <a:lnTo>
                  <a:pt x="2241" y="277"/>
                </a:lnTo>
                <a:cubicBezTo>
                  <a:pt x="2496" y="277"/>
                  <a:pt x="2728" y="375"/>
                  <a:pt x="2900" y="555"/>
                </a:cubicBezTo>
                <a:lnTo>
                  <a:pt x="4317" y="1971"/>
                </a:lnTo>
                <a:cubicBezTo>
                  <a:pt x="4549" y="2196"/>
                  <a:pt x="4849" y="2323"/>
                  <a:pt x="5178" y="2323"/>
                </a:cubicBezTo>
                <a:lnTo>
                  <a:pt x="11757" y="2323"/>
                </a:lnTo>
                <a:cubicBezTo>
                  <a:pt x="12012" y="2323"/>
                  <a:pt x="12244" y="2420"/>
                  <a:pt x="12416" y="2593"/>
                </a:cubicBezTo>
                <a:lnTo>
                  <a:pt x="16755" y="6931"/>
                </a:lnTo>
                <a:cubicBezTo>
                  <a:pt x="16979" y="7156"/>
                  <a:pt x="17287" y="7283"/>
                  <a:pt x="17609" y="7283"/>
                </a:cubicBezTo>
                <a:lnTo>
                  <a:pt x="20089" y="7283"/>
                </a:lnTo>
                <a:cubicBezTo>
                  <a:pt x="20763" y="7283"/>
                  <a:pt x="21303" y="6744"/>
                  <a:pt x="21303" y="6077"/>
                </a:cubicBezTo>
                <a:lnTo>
                  <a:pt x="21303" y="4698"/>
                </a:lnTo>
                <a:cubicBezTo>
                  <a:pt x="21303" y="4451"/>
                  <a:pt x="21400" y="4219"/>
                  <a:pt x="21572" y="4039"/>
                </a:cubicBezTo>
                <a:lnTo>
                  <a:pt x="24210" y="1409"/>
                </a:lnTo>
                <a:lnTo>
                  <a:pt x="24015" y="1207"/>
                </a:lnTo>
                <a:lnTo>
                  <a:pt x="21378" y="3844"/>
                </a:lnTo>
                <a:cubicBezTo>
                  <a:pt x="21153" y="4069"/>
                  <a:pt x="21025" y="4376"/>
                  <a:pt x="21025" y="4698"/>
                </a:cubicBezTo>
                <a:lnTo>
                  <a:pt x="21025" y="6077"/>
                </a:lnTo>
                <a:cubicBezTo>
                  <a:pt x="21025" y="6586"/>
                  <a:pt x="20606" y="7006"/>
                  <a:pt x="20089" y="7006"/>
                </a:cubicBezTo>
                <a:lnTo>
                  <a:pt x="17609" y="7006"/>
                </a:lnTo>
                <a:cubicBezTo>
                  <a:pt x="17361" y="7006"/>
                  <a:pt x="17129" y="6909"/>
                  <a:pt x="16949" y="6736"/>
                </a:cubicBezTo>
                <a:lnTo>
                  <a:pt x="12619" y="2398"/>
                </a:lnTo>
                <a:cubicBezTo>
                  <a:pt x="12386" y="2173"/>
                  <a:pt x="12079" y="2046"/>
                  <a:pt x="11757" y="2046"/>
                </a:cubicBezTo>
                <a:lnTo>
                  <a:pt x="5178" y="2046"/>
                </a:lnTo>
                <a:cubicBezTo>
                  <a:pt x="4924" y="2046"/>
                  <a:pt x="4691" y="1948"/>
                  <a:pt x="4519" y="1768"/>
                </a:cubicBezTo>
                <a:lnTo>
                  <a:pt x="3103" y="352"/>
                </a:lnTo>
                <a:cubicBezTo>
                  <a:pt x="2870" y="128"/>
                  <a:pt x="2571" y="0"/>
                  <a:pt x="224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22"/>
          <p:cNvSpPr/>
          <p:nvPr/>
        </p:nvSpPr>
        <p:spPr>
          <a:xfrm rot="10800000" flipH="1">
            <a:off x="159125" y="4778139"/>
            <a:ext cx="910592" cy="13275"/>
          </a:xfrm>
          <a:custGeom>
            <a:avLst/>
            <a:gdLst/>
            <a:ahLst/>
            <a:cxnLst/>
            <a:rect l="l" t="t" r="r" b="b"/>
            <a:pathLst>
              <a:path w="19070" h="278" extrusionOk="0">
                <a:moveTo>
                  <a:pt x="0" y="1"/>
                </a:moveTo>
                <a:lnTo>
                  <a:pt x="0" y="278"/>
                </a:lnTo>
                <a:lnTo>
                  <a:pt x="19069" y="278"/>
                </a:lnTo>
                <a:lnTo>
                  <a:pt x="1906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22"/>
          <p:cNvSpPr/>
          <p:nvPr/>
        </p:nvSpPr>
        <p:spPr>
          <a:xfrm rot="10800000" flipH="1">
            <a:off x="1235657" y="4579546"/>
            <a:ext cx="116367" cy="116319"/>
          </a:xfrm>
          <a:custGeom>
            <a:avLst/>
            <a:gdLst/>
            <a:ahLst/>
            <a:cxnLst/>
            <a:rect l="l" t="t" r="r" b="b"/>
            <a:pathLst>
              <a:path w="2437" h="2436" extrusionOk="0">
                <a:moveTo>
                  <a:pt x="1222" y="278"/>
                </a:moveTo>
                <a:cubicBezTo>
                  <a:pt x="1732" y="278"/>
                  <a:pt x="2159" y="705"/>
                  <a:pt x="2159" y="1222"/>
                </a:cubicBezTo>
                <a:cubicBezTo>
                  <a:pt x="2159" y="1731"/>
                  <a:pt x="1732" y="2158"/>
                  <a:pt x="1222" y="2158"/>
                </a:cubicBezTo>
                <a:cubicBezTo>
                  <a:pt x="705" y="2158"/>
                  <a:pt x="278" y="1731"/>
                  <a:pt x="278" y="1222"/>
                </a:cubicBezTo>
                <a:cubicBezTo>
                  <a:pt x="278" y="705"/>
                  <a:pt x="705" y="278"/>
                  <a:pt x="1222" y="278"/>
                </a:cubicBezTo>
                <a:close/>
                <a:moveTo>
                  <a:pt x="1222" y="0"/>
                </a:moveTo>
                <a:cubicBezTo>
                  <a:pt x="548" y="0"/>
                  <a:pt x="1" y="547"/>
                  <a:pt x="1" y="1222"/>
                </a:cubicBezTo>
                <a:cubicBezTo>
                  <a:pt x="1" y="1888"/>
                  <a:pt x="548" y="2435"/>
                  <a:pt x="1222" y="2435"/>
                </a:cubicBezTo>
                <a:cubicBezTo>
                  <a:pt x="1889" y="2435"/>
                  <a:pt x="2436" y="1888"/>
                  <a:pt x="2436" y="1222"/>
                </a:cubicBezTo>
                <a:cubicBezTo>
                  <a:pt x="2436" y="547"/>
                  <a:pt x="1889" y="0"/>
                  <a:pt x="12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22"/>
          <p:cNvSpPr/>
          <p:nvPr/>
        </p:nvSpPr>
        <p:spPr>
          <a:xfrm rot="10800000" flipH="1">
            <a:off x="1126994" y="271917"/>
            <a:ext cx="219311" cy="219249"/>
          </a:xfrm>
          <a:custGeom>
            <a:avLst/>
            <a:gdLst/>
            <a:ahLst/>
            <a:cxnLst/>
            <a:rect l="l" t="t" r="r" b="b"/>
            <a:pathLst>
              <a:path w="3508" h="3507" extrusionOk="0">
                <a:moveTo>
                  <a:pt x="1754" y="278"/>
                </a:moveTo>
                <a:cubicBezTo>
                  <a:pt x="2563" y="278"/>
                  <a:pt x="3230" y="944"/>
                  <a:pt x="3230" y="1754"/>
                </a:cubicBezTo>
                <a:cubicBezTo>
                  <a:pt x="3230" y="2570"/>
                  <a:pt x="2563" y="3230"/>
                  <a:pt x="1754" y="3230"/>
                </a:cubicBezTo>
                <a:cubicBezTo>
                  <a:pt x="937" y="3230"/>
                  <a:pt x="278" y="2570"/>
                  <a:pt x="278" y="1754"/>
                </a:cubicBezTo>
                <a:cubicBezTo>
                  <a:pt x="278" y="944"/>
                  <a:pt x="937" y="278"/>
                  <a:pt x="1754" y="278"/>
                </a:cubicBezTo>
                <a:close/>
                <a:moveTo>
                  <a:pt x="1754" y="0"/>
                </a:moveTo>
                <a:cubicBezTo>
                  <a:pt x="787" y="0"/>
                  <a:pt x="1" y="787"/>
                  <a:pt x="1" y="1754"/>
                </a:cubicBezTo>
                <a:cubicBezTo>
                  <a:pt x="1" y="2720"/>
                  <a:pt x="787" y="3507"/>
                  <a:pt x="1754" y="3507"/>
                </a:cubicBezTo>
                <a:cubicBezTo>
                  <a:pt x="2720" y="3507"/>
                  <a:pt x="3507" y="2720"/>
                  <a:pt x="3507" y="1754"/>
                </a:cubicBezTo>
                <a:cubicBezTo>
                  <a:pt x="3507" y="787"/>
                  <a:pt x="2720" y="0"/>
                  <a:pt x="175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22"/>
          <p:cNvSpPr/>
          <p:nvPr/>
        </p:nvSpPr>
        <p:spPr>
          <a:xfrm rot="10800000" flipH="1">
            <a:off x="2" y="370765"/>
            <a:ext cx="944827" cy="423931"/>
          </a:xfrm>
          <a:custGeom>
            <a:avLst/>
            <a:gdLst/>
            <a:ahLst/>
            <a:cxnLst/>
            <a:rect l="l" t="t" r="r" b="b"/>
            <a:pathLst>
              <a:path w="15113" h="6781" extrusionOk="0">
                <a:moveTo>
                  <a:pt x="0" y="0"/>
                </a:moveTo>
                <a:lnTo>
                  <a:pt x="0" y="277"/>
                </a:lnTo>
                <a:lnTo>
                  <a:pt x="3402" y="277"/>
                </a:lnTo>
                <a:cubicBezTo>
                  <a:pt x="3799" y="277"/>
                  <a:pt x="4114" y="599"/>
                  <a:pt x="4114" y="989"/>
                </a:cubicBezTo>
                <a:lnTo>
                  <a:pt x="4114" y="2135"/>
                </a:lnTo>
                <a:cubicBezTo>
                  <a:pt x="4114" y="2398"/>
                  <a:pt x="4218" y="2645"/>
                  <a:pt x="4406" y="2832"/>
                </a:cubicBezTo>
                <a:lnTo>
                  <a:pt x="8062" y="6489"/>
                </a:lnTo>
                <a:cubicBezTo>
                  <a:pt x="8250" y="6676"/>
                  <a:pt x="8497" y="6781"/>
                  <a:pt x="8767" y="6781"/>
                </a:cubicBezTo>
                <a:lnTo>
                  <a:pt x="15113" y="6781"/>
                </a:lnTo>
                <a:lnTo>
                  <a:pt x="15113" y="6504"/>
                </a:lnTo>
                <a:lnTo>
                  <a:pt x="8767" y="6504"/>
                </a:lnTo>
                <a:cubicBezTo>
                  <a:pt x="8572" y="6504"/>
                  <a:pt x="8392" y="6429"/>
                  <a:pt x="8257" y="6294"/>
                </a:cubicBezTo>
                <a:lnTo>
                  <a:pt x="4601" y="2637"/>
                </a:lnTo>
                <a:cubicBezTo>
                  <a:pt x="4473" y="2503"/>
                  <a:pt x="4391" y="2323"/>
                  <a:pt x="4391" y="2135"/>
                </a:cubicBezTo>
                <a:lnTo>
                  <a:pt x="4391" y="989"/>
                </a:lnTo>
                <a:cubicBezTo>
                  <a:pt x="4391" y="442"/>
                  <a:pt x="3949" y="0"/>
                  <a:pt x="340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92" name="Google Shape;592;p22"/>
          <p:cNvGrpSpPr/>
          <p:nvPr/>
        </p:nvGrpSpPr>
        <p:grpSpPr>
          <a:xfrm rot="10800000" flipH="1">
            <a:off x="3105160" y="4579553"/>
            <a:ext cx="1291565" cy="1291624"/>
            <a:chOff x="3734875" y="-378091"/>
            <a:chExt cx="910579" cy="910620"/>
          </a:xfrm>
        </p:grpSpPr>
        <p:sp>
          <p:nvSpPr>
            <p:cNvPr id="593" name="Google Shape;593;p22"/>
            <p:cNvSpPr/>
            <p:nvPr/>
          </p:nvSpPr>
          <p:spPr>
            <a:xfrm>
              <a:off x="3734875" y="-378091"/>
              <a:ext cx="910579" cy="910620"/>
            </a:xfrm>
            <a:custGeom>
              <a:avLst/>
              <a:gdLst/>
              <a:ahLst/>
              <a:cxnLst/>
              <a:rect l="l" t="t" r="r" b="b"/>
              <a:pathLst>
                <a:path w="21992" h="21993" extrusionOk="0">
                  <a:moveTo>
                    <a:pt x="11000" y="1762"/>
                  </a:moveTo>
                  <a:cubicBezTo>
                    <a:pt x="16087" y="1762"/>
                    <a:pt x="20238" y="5905"/>
                    <a:pt x="20238" y="11000"/>
                  </a:cubicBezTo>
                  <a:cubicBezTo>
                    <a:pt x="20238" y="16095"/>
                    <a:pt x="16087" y="20239"/>
                    <a:pt x="11000" y="20239"/>
                  </a:cubicBezTo>
                  <a:cubicBezTo>
                    <a:pt x="5905" y="20239"/>
                    <a:pt x="1754" y="16095"/>
                    <a:pt x="1754" y="11000"/>
                  </a:cubicBezTo>
                  <a:cubicBezTo>
                    <a:pt x="1754" y="5905"/>
                    <a:pt x="5905" y="1762"/>
                    <a:pt x="11000" y="1762"/>
                  </a:cubicBezTo>
                  <a:close/>
                  <a:moveTo>
                    <a:pt x="11000" y="1"/>
                  </a:moveTo>
                  <a:cubicBezTo>
                    <a:pt x="4931" y="1"/>
                    <a:pt x="0" y="4931"/>
                    <a:pt x="0" y="11000"/>
                  </a:cubicBezTo>
                  <a:cubicBezTo>
                    <a:pt x="0" y="17062"/>
                    <a:pt x="4931" y="21992"/>
                    <a:pt x="11000" y="21992"/>
                  </a:cubicBezTo>
                  <a:cubicBezTo>
                    <a:pt x="17061" y="21992"/>
                    <a:pt x="21992" y="17062"/>
                    <a:pt x="21992" y="11000"/>
                  </a:cubicBezTo>
                  <a:cubicBezTo>
                    <a:pt x="21992" y="4931"/>
                    <a:pt x="17061" y="1"/>
                    <a:pt x="1100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22"/>
            <p:cNvSpPr/>
            <p:nvPr/>
          </p:nvSpPr>
          <p:spPr>
            <a:xfrm>
              <a:off x="3878222" y="-234744"/>
              <a:ext cx="623891" cy="623932"/>
            </a:xfrm>
            <a:custGeom>
              <a:avLst/>
              <a:gdLst/>
              <a:ahLst/>
              <a:cxnLst/>
              <a:rect l="l" t="t" r="r" b="b"/>
              <a:pathLst>
                <a:path w="15068" h="15069" extrusionOk="0">
                  <a:moveTo>
                    <a:pt x="7538" y="1177"/>
                  </a:moveTo>
                  <a:cubicBezTo>
                    <a:pt x="11044" y="1177"/>
                    <a:pt x="13899" y="4024"/>
                    <a:pt x="13899" y="7538"/>
                  </a:cubicBezTo>
                  <a:cubicBezTo>
                    <a:pt x="13899" y="11045"/>
                    <a:pt x="11044" y="13900"/>
                    <a:pt x="7538" y="13900"/>
                  </a:cubicBezTo>
                  <a:cubicBezTo>
                    <a:pt x="4024" y="13900"/>
                    <a:pt x="1169" y="11045"/>
                    <a:pt x="1169" y="7538"/>
                  </a:cubicBezTo>
                  <a:cubicBezTo>
                    <a:pt x="1169" y="4024"/>
                    <a:pt x="4024" y="1177"/>
                    <a:pt x="7538" y="1177"/>
                  </a:cubicBezTo>
                  <a:close/>
                  <a:moveTo>
                    <a:pt x="7538" y="1"/>
                  </a:moveTo>
                  <a:cubicBezTo>
                    <a:pt x="3379" y="1"/>
                    <a:pt x="0" y="3380"/>
                    <a:pt x="0" y="7538"/>
                  </a:cubicBezTo>
                  <a:cubicBezTo>
                    <a:pt x="0" y="11689"/>
                    <a:pt x="3379" y="15068"/>
                    <a:pt x="7538" y="15068"/>
                  </a:cubicBezTo>
                  <a:cubicBezTo>
                    <a:pt x="11689" y="15068"/>
                    <a:pt x="15068" y="11689"/>
                    <a:pt x="15068" y="7538"/>
                  </a:cubicBezTo>
                  <a:cubicBezTo>
                    <a:pt x="15068" y="3380"/>
                    <a:pt x="11689" y="1"/>
                    <a:pt x="753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5" name="Google Shape;595;p22"/>
          <p:cNvSpPr/>
          <p:nvPr/>
        </p:nvSpPr>
        <p:spPr>
          <a:xfrm rot="10800000" flipH="1">
            <a:off x="3189275" y="595876"/>
            <a:ext cx="336180" cy="28513"/>
          </a:xfrm>
          <a:custGeom>
            <a:avLst/>
            <a:gdLst/>
            <a:ahLst/>
            <a:cxnLst/>
            <a:rect l="l" t="t" r="r" b="b"/>
            <a:pathLst>
              <a:path w="6025" h="511" extrusionOk="0">
                <a:moveTo>
                  <a:pt x="255" y="1"/>
                </a:moveTo>
                <a:cubicBezTo>
                  <a:pt x="113" y="1"/>
                  <a:pt x="1" y="121"/>
                  <a:pt x="1" y="256"/>
                </a:cubicBezTo>
                <a:cubicBezTo>
                  <a:pt x="1" y="398"/>
                  <a:pt x="113" y="510"/>
                  <a:pt x="255" y="510"/>
                </a:cubicBezTo>
                <a:lnTo>
                  <a:pt x="5770" y="510"/>
                </a:lnTo>
                <a:cubicBezTo>
                  <a:pt x="5905" y="510"/>
                  <a:pt x="6025" y="398"/>
                  <a:pt x="6025" y="256"/>
                </a:cubicBezTo>
                <a:cubicBezTo>
                  <a:pt x="6025" y="121"/>
                  <a:pt x="5905" y="1"/>
                  <a:pt x="577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22"/>
          <p:cNvSpPr/>
          <p:nvPr/>
        </p:nvSpPr>
        <p:spPr>
          <a:xfrm rot="10800000" flipH="1">
            <a:off x="3357334" y="462522"/>
            <a:ext cx="742553" cy="47316"/>
          </a:xfrm>
          <a:custGeom>
            <a:avLst/>
            <a:gdLst/>
            <a:ahLst/>
            <a:cxnLst/>
            <a:rect l="l" t="t" r="r" b="b"/>
            <a:pathLst>
              <a:path w="13308" h="848" extrusionOk="0">
                <a:moveTo>
                  <a:pt x="420" y="1"/>
                </a:moveTo>
                <a:cubicBezTo>
                  <a:pt x="188" y="1"/>
                  <a:pt x="1" y="188"/>
                  <a:pt x="1" y="428"/>
                </a:cubicBezTo>
                <a:cubicBezTo>
                  <a:pt x="1" y="660"/>
                  <a:pt x="188" y="848"/>
                  <a:pt x="420" y="848"/>
                </a:cubicBezTo>
                <a:lnTo>
                  <a:pt x="12888" y="848"/>
                </a:lnTo>
                <a:cubicBezTo>
                  <a:pt x="13120" y="848"/>
                  <a:pt x="13308" y="660"/>
                  <a:pt x="13308" y="428"/>
                </a:cubicBezTo>
                <a:cubicBezTo>
                  <a:pt x="13308" y="188"/>
                  <a:pt x="13120" y="1"/>
                  <a:pt x="1288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97" name="Google Shape;597;p22"/>
          <p:cNvGrpSpPr/>
          <p:nvPr/>
        </p:nvGrpSpPr>
        <p:grpSpPr>
          <a:xfrm rot="190933" flipH="1">
            <a:off x="5364559" y="4213393"/>
            <a:ext cx="793235" cy="1393836"/>
            <a:chOff x="1994900" y="1724600"/>
            <a:chExt cx="742558" cy="1304788"/>
          </a:xfrm>
        </p:grpSpPr>
        <p:sp>
          <p:nvSpPr>
            <p:cNvPr id="598" name="Google Shape;598;p22"/>
            <p:cNvSpPr/>
            <p:nvPr/>
          </p:nvSpPr>
          <p:spPr>
            <a:xfrm>
              <a:off x="1994900" y="1724600"/>
              <a:ext cx="742558" cy="1304788"/>
            </a:xfrm>
            <a:custGeom>
              <a:avLst/>
              <a:gdLst/>
              <a:ahLst/>
              <a:cxnLst/>
              <a:rect l="l" t="t" r="r" b="b"/>
              <a:pathLst>
                <a:path w="18032" h="31685" extrusionOk="0">
                  <a:moveTo>
                    <a:pt x="5221" y="244"/>
                  </a:moveTo>
                  <a:cubicBezTo>
                    <a:pt x="5307" y="244"/>
                    <a:pt x="5378" y="244"/>
                    <a:pt x="5450" y="259"/>
                  </a:cubicBezTo>
                  <a:lnTo>
                    <a:pt x="15992" y="1485"/>
                  </a:lnTo>
                  <a:cubicBezTo>
                    <a:pt x="17033" y="1599"/>
                    <a:pt x="17789" y="2541"/>
                    <a:pt x="17661" y="3582"/>
                  </a:cubicBezTo>
                  <a:lnTo>
                    <a:pt x="14622" y="29773"/>
                  </a:lnTo>
                  <a:cubicBezTo>
                    <a:pt x="14516" y="30732"/>
                    <a:pt x="13689" y="31454"/>
                    <a:pt x="12722" y="31454"/>
                  </a:cubicBezTo>
                  <a:cubicBezTo>
                    <a:pt x="12652" y="31454"/>
                    <a:pt x="12582" y="31450"/>
                    <a:pt x="12511" y="31442"/>
                  </a:cubicBezTo>
                  <a:lnTo>
                    <a:pt x="1969" y="30216"/>
                  </a:lnTo>
                  <a:cubicBezTo>
                    <a:pt x="1455" y="30159"/>
                    <a:pt x="1013" y="29902"/>
                    <a:pt x="699" y="29502"/>
                  </a:cubicBezTo>
                  <a:cubicBezTo>
                    <a:pt x="385" y="29103"/>
                    <a:pt x="243" y="28604"/>
                    <a:pt x="300" y="28104"/>
                  </a:cubicBezTo>
                  <a:lnTo>
                    <a:pt x="3338" y="1928"/>
                  </a:lnTo>
                  <a:cubicBezTo>
                    <a:pt x="3453" y="958"/>
                    <a:pt x="4266" y="244"/>
                    <a:pt x="5221" y="244"/>
                  </a:cubicBezTo>
                  <a:close/>
                  <a:moveTo>
                    <a:pt x="5220" y="0"/>
                  </a:moveTo>
                  <a:cubicBezTo>
                    <a:pt x="4144" y="0"/>
                    <a:pt x="3228" y="815"/>
                    <a:pt x="3096" y="1899"/>
                  </a:cubicBezTo>
                  <a:lnTo>
                    <a:pt x="57" y="28076"/>
                  </a:lnTo>
                  <a:cubicBezTo>
                    <a:pt x="0" y="28646"/>
                    <a:pt x="157" y="29203"/>
                    <a:pt x="514" y="29645"/>
                  </a:cubicBezTo>
                  <a:cubicBezTo>
                    <a:pt x="870" y="30102"/>
                    <a:pt x="1370" y="30387"/>
                    <a:pt x="1940" y="30444"/>
                  </a:cubicBezTo>
                  <a:lnTo>
                    <a:pt x="12483" y="31671"/>
                  </a:lnTo>
                  <a:cubicBezTo>
                    <a:pt x="12568" y="31685"/>
                    <a:pt x="12654" y="31685"/>
                    <a:pt x="12739" y="31685"/>
                  </a:cubicBezTo>
                  <a:cubicBezTo>
                    <a:pt x="13823" y="31685"/>
                    <a:pt x="14736" y="30872"/>
                    <a:pt x="14865" y="29802"/>
                  </a:cubicBezTo>
                  <a:lnTo>
                    <a:pt x="17903" y="3611"/>
                  </a:lnTo>
                  <a:cubicBezTo>
                    <a:pt x="18032" y="2441"/>
                    <a:pt x="17190" y="1385"/>
                    <a:pt x="16020" y="1243"/>
                  </a:cubicBezTo>
                  <a:lnTo>
                    <a:pt x="5478" y="16"/>
                  </a:lnTo>
                  <a:cubicBezTo>
                    <a:pt x="5391" y="6"/>
                    <a:pt x="5305" y="0"/>
                    <a:pt x="5220" y="0"/>
                  </a:cubicBezTo>
                  <a:close/>
                </a:path>
              </a:pathLst>
            </a:custGeom>
            <a:solidFill>
              <a:srgbClr val="F1EFEE">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22"/>
            <p:cNvSpPr/>
            <p:nvPr/>
          </p:nvSpPr>
          <p:spPr>
            <a:xfrm>
              <a:off x="2251037" y="2872686"/>
              <a:ext cx="100479" cy="97967"/>
            </a:xfrm>
            <a:custGeom>
              <a:avLst/>
              <a:gdLst/>
              <a:ahLst/>
              <a:cxnLst/>
              <a:rect l="l" t="t" r="r" b="b"/>
              <a:pathLst>
                <a:path w="2440" h="2379" extrusionOk="0">
                  <a:moveTo>
                    <a:pt x="1327" y="239"/>
                  </a:moveTo>
                  <a:cubicBezTo>
                    <a:pt x="1583" y="267"/>
                    <a:pt x="1812" y="396"/>
                    <a:pt x="1969" y="595"/>
                  </a:cubicBezTo>
                  <a:cubicBezTo>
                    <a:pt x="2126" y="795"/>
                    <a:pt x="2197" y="1052"/>
                    <a:pt x="2168" y="1294"/>
                  </a:cubicBezTo>
                  <a:cubicBezTo>
                    <a:pt x="2115" y="1786"/>
                    <a:pt x="1703" y="2142"/>
                    <a:pt x="1220" y="2142"/>
                  </a:cubicBezTo>
                  <a:cubicBezTo>
                    <a:pt x="1184" y="2142"/>
                    <a:pt x="1149" y="2140"/>
                    <a:pt x="1113" y="2136"/>
                  </a:cubicBezTo>
                  <a:cubicBezTo>
                    <a:pt x="856" y="2107"/>
                    <a:pt x="628" y="1979"/>
                    <a:pt x="471" y="1779"/>
                  </a:cubicBezTo>
                  <a:cubicBezTo>
                    <a:pt x="314" y="1580"/>
                    <a:pt x="243" y="1337"/>
                    <a:pt x="271" y="1080"/>
                  </a:cubicBezTo>
                  <a:cubicBezTo>
                    <a:pt x="328" y="595"/>
                    <a:pt x="742" y="239"/>
                    <a:pt x="1227" y="239"/>
                  </a:cubicBezTo>
                  <a:close/>
                  <a:moveTo>
                    <a:pt x="1205" y="1"/>
                  </a:moveTo>
                  <a:cubicBezTo>
                    <a:pt x="612" y="1"/>
                    <a:pt x="109" y="459"/>
                    <a:pt x="43" y="1052"/>
                  </a:cubicBezTo>
                  <a:cubicBezTo>
                    <a:pt x="0" y="1366"/>
                    <a:pt x="86" y="1679"/>
                    <a:pt x="285" y="1922"/>
                  </a:cubicBezTo>
                  <a:cubicBezTo>
                    <a:pt x="485" y="2179"/>
                    <a:pt x="770" y="2336"/>
                    <a:pt x="1084" y="2378"/>
                  </a:cubicBezTo>
                  <a:lnTo>
                    <a:pt x="1227" y="2378"/>
                  </a:lnTo>
                  <a:cubicBezTo>
                    <a:pt x="1826" y="2378"/>
                    <a:pt x="2340" y="1922"/>
                    <a:pt x="2411" y="1323"/>
                  </a:cubicBezTo>
                  <a:cubicBezTo>
                    <a:pt x="2439" y="1009"/>
                    <a:pt x="2354" y="695"/>
                    <a:pt x="2154" y="453"/>
                  </a:cubicBezTo>
                  <a:cubicBezTo>
                    <a:pt x="1954" y="196"/>
                    <a:pt x="1683" y="39"/>
                    <a:pt x="1355" y="10"/>
                  </a:cubicBezTo>
                  <a:cubicBezTo>
                    <a:pt x="1305" y="4"/>
                    <a:pt x="1254" y="1"/>
                    <a:pt x="1205" y="1"/>
                  </a:cubicBezTo>
                  <a:close/>
                </a:path>
              </a:pathLst>
            </a:custGeom>
            <a:solidFill>
              <a:srgbClr val="F1EFEE">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22"/>
            <p:cNvSpPr/>
            <p:nvPr/>
          </p:nvSpPr>
          <p:spPr>
            <a:xfrm>
              <a:off x="2375564" y="1825696"/>
              <a:ext cx="104021" cy="19437"/>
            </a:xfrm>
            <a:custGeom>
              <a:avLst/>
              <a:gdLst/>
              <a:ahLst/>
              <a:cxnLst/>
              <a:rect l="l" t="t" r="r" b="b"/>
              <a:pathLst>
                <a:path w="2526" h="472" extrusionOk="0">
                  <a:moveTo>
                    <a:pt x="114" y="0"/>
                  </a:moveTo>
                  <a:cubicBezTo>
                    <a:pt x="72" y="0"/>
                    <a:pt x="15" y="43"/>
                    <a:pt x="15" y="86"/>
                  </a:cubicBezTo>
                  <a:cubicBezTo>
                    <a:pt x="0" y="143"/>
                    <a:pt x="43" y="200"/>
                    <a:pt x="100" y="200"/>
                  </a:cubicBezTo>
                  <a:lnTo>
                    <a:pt x="2411" y="471"/>
                  </a:lnTo>
                  <a:cubicBezTo>
                    <a:pt x="2468" y="471"/>
                    <a:pt x="2511" y="443"/>
                    <a:pt x="2525" y="386"/>
                  </a:cubicBezTo>
                  <a:cubicBezTo>
                    <a:pt x="2525" y="328"/>
                    <a:pt x="2482" y="286"/>
                    <a:pt x="2440" y="271"/>
                  </a:cubicBezTo>
                  <a:lnTo>
                    <a:pt x="114" y="0"/>
                  </a:lnTo>
                  <a:close/>
                </a:path>
              </a:pathLst>
            </a:custGeom>
            <a:solidFill>
              <a:srgbClr val="F1EFEE">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22"/>
            <p:cNvSpPr/>
            <p:nvPr/>
          </p:nvSpPr>
          <p:spPr>
            <a:xfrm>
              <a:off x="2424897" y="1788017"/>
              <a:ext cx="15319" cy="14289"/>
            </a:xfrm>
            <a:custGeom>
              <a:avLst/>
              <a:gdLst/>
              <a:ahLst/>
              <a:cxnLst/>
              <a:rect l="l" t="t" r="r" b="b"/>
              <a:pathLst>
                <a:path w="372" h="347" extrusionOk="0">
                  <a:moveTo>
                    <a:pt x="175" y="1"/>
                  </a:moveTo>
                  <a:cubicBezTo>
                    <a:pt x="86" y="1"/>
                    <a:pt x="15" y="68"/>
                    <a:pt x="15" y="159"/>
                  </a:cubicBezTo>
                  <a:cubicBezTo>
                    <a:pt x="1" y="245"/>
                    <a:pt x="72" y="330"/>
                    <a:pt x="157" y="345"/>
                  </a:cubicBezTo>
                  <a:cubicBezTo>
                    <a:pt x="166" y="346"/>
                    <a:pt x="175" y="347"/>
                    <a:pt x="183" y="347"/>
                  </a:cubicBezTo>
                  <a:cubicBezTo>
                    <a:pt x="272" y="347"/>
                    <a:pt x="344" y="279"/>
                    <a:pt x="357" y="188"/>
                  </a:cubicBezTo>
                  <a:cubicBezTo>
                    <a:pt x="371" y="102"/>
                    <a:pt x="300" y="17"/>
                    <a:pt x="200" y="2"/>
                  </a:cubicBezTo>
                  <a:cubicBezTo>
                    <a:pt x="192" y="1"/>
                    <a:pt x="183" y="1"/>
                    <a:pt x="175" y="1"/>
                  </a:cubicBezTo>
                  <a:close/>
                </a:path>
              </a:pathLst>
            </a:custGeom>
            <a:solidFill>
              <a:srgbClr val="F1EFEE">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22"/>
            <p:cNvSpPr/>
            <p:nvPr/>
          </p:nvSpPr>
          <p:spPr>
            <a:xfrm>
              <a:off x="2322113" y="1813877"/>
              <a:ext cx="22361" cy="21290"/>
            </a:xfrm>
            <a:custGeom>
              <a:avLst/>
              <a:gdLst/>
              <a:ahLst/>
              <a:cxnLst/>
              <a:rect l="l" t="t" r="r" b="b"/>
              <a:pathLst>
                <a:path w="543" h="517" extrusionOk="0">
                  <a:moveTo>
                    <a:pt x="273" y="1"/>
                  </a:moveTo>
                  <a:cubicBezTo>
                    <a:pt x="141" y="1"/>
                    <a:pt x="28" y="97"/>
                    <a:pt x="14" y="230"/>
                  </a:cubicBezTo>
                  <a:cubicBezTo>
                    <a:pt x="0" y="373"/>
                    <a:pt x="100" y="501"/>
                    <a:pt x="243" y="516"/>
                  </a:cubicBezTo>
                  <a:cubicBezTo>
                    <a:pt x="252" y="517"/>
                    <a:pt x="261" y="517"/>
                    <a:pt x="270" y="517"/>
                  </a:cubicBezTo>
                  <a:cubicBezTo>
                    <a:pt x="401" y="517"/>
                    <a:pt x="515" y="421"/>
                    <a:pt x="528" y="287"/>
                  </a:cubicBezTo>
                  <a:cubicBezTo>
                    <a:pt x="542" y="145"/>
                    <a:pt x="442" y="16"/>
                    <a:pt x="300" y="2"/>
                  </a:cubicBezTo>
                  <a:cubicBezTo>
                    <a:pt x="291" y="1"/>
                    <a:pt x="282" y="1"/>
                    <a:pt x="273" y="1"/>
                  </a:cubicBezTo>
                  <a:close/>
                </a:path>
              </a:pathLst>
            </a:custGeom>
            <a:solidFill>
              <a:srgbClr val="F1EFEE">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22"/>
            <p:cNvSpPr/>
            <p:nvPr/>
          </p:nvSpPr>
          <p:spPr>
            <a:xfrm>
              <a:off x="2032497" y="1867411"/>
              <a:ext cx="664439" cy="1020440"/>
            </a:xfrm>
            <a:custGeom>
              <a:avLst/>
              <a:gdLst/>
              <a:ahLst/>
              <a:cxnLst/>
              <a:rect l="l" t="t" r="r" b="b"/>
              <a:pathLst>
                <a:path w="16135" h="24780" extrusionOk="0">
                  <a:moveTo>
                    <a:pt x="2910" y="257"/>
                  </a:moveTo>
                  <a:lnTo>
                    <a:pt x="15863" y="1769"/>
                  </a:lnTo>
                  <a:lnTo>
                    <a:pt x="13224" y="24508"/>
                  </a:lnTo>
                  <a:lnTo>
                    <a:pt x="271" y="23010"/>
                  </a:lnTo>
                  <a:lnTo>
                    <a:pt x="2910" y="257"/>
                  </a:lnTo>
                  <a:close/>
                  <a:moveTo>
                    <a:pt x="2711" y="0"/>
                  </a:moveTo>
                  <a:lnTo>
                    <a:pt x="0" y="23210"/>
                  </a:lnTo>
                  <a:lnTo>
                    <a:pt x="13424" y="24779"/>
                  </a:lnTo>
                  <a:lnTo>
                    <a:pt x="16134" y="1555"/>
                  </a:lnTo>
                  <a:lnTo>
                    <a:pt x="2711" y="0"/>
                  </a:lnTo>
                  <a:close/>
                </a:path>
              </a:pathLst>
            </a:custGeom>
            <a:solidFill>
              <a:srgbClr val="F1EFEE">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4" name="Google Shape;604;p22"/>
          <p:cNvSpPr/>
          <p:nvPr/>
        </p:nvSpPr>
        <p:spPr>
          <a:xfrm rot="10800000" flipH="1">
            <a:off x="4992825" y="-128439"/>
            <a:ext cx="599981" cy="590951"/>
          </a:xfrm>
          <a:custGeom>
            <a:avLst/>
            <a:gdLst/>
            <a:ahLst/>
            <a:cxnLst/>
            <a:rect l="l" t="t" r="r" b="b"/>
            <a:pathLst>
              <a:path w="8970" h="8835" extrusionOk="0">
                <a:moveTo>
                  <a:pt x="4429" y="2960"/>
                </a:moveTo>
                <a:cubicBezTo>
                  <a:pt x="5171" y="2960"/>
                  <a:pt x="5778" y="3552"/>
                  <a:pt x="5778" y="4286"/>
                </a:cubicBezTo>
                <a:cubicBezTo>
                  <a:pt x="5778" y="5013"/>
                  <a:pt x="5171" y="5605"/>
                  <a:pt x="4429" y="5605"/>
                </a:cubicBezTo>
                <a:cubicBezTo>
                  <a:pt x="3687" y="5605"/>
                  <a:pt x="3088" y="5013"/>
                  <a:pt x="3088" y="4286"/>
                </a:cubicBezTo>
                <a:cubicBezTo>
                  <a:pt x="3088" y="3552"/>
                  <a:pt x="3687" y="2960"/>
                  <a:pt x="4429" y="2960"/>
                </a:cubicBezTo>
                <a:close/>
                <a:moveTo>
                  <a:pt x="4429" y="2555"/>
                </a:moveTo>
                <a:cubicBezTo>
                  <a:pt x="3470" y="2555"/>
                  <a:pt x="2683" y="3334"/>
                  <a:pt x="2683" y="4286"/>
                </a:cubicBezTo>
                <a:cubicBezTo>
                  <a:pt x="2683" y="5238"/>
                  <a:pt x="3470" y="6009"/>
                  <a:pt x="4429" y="6009"/>
                </a:cubicBezTo>
                <a:cubicBezTo>
                  <a:pt x="5396" y="6009"/>
                  <a:pt x="6182" y="5238"/>
                  <a:pt x="6182" y="4286"/>
                </a:cubicBezTo>
                <a:cubicBezTo>
                  <a:pt x="6182" y="3334"/>
                  <a:pt x="5396" y="2555"/>
                  <a:pt x="4429" y="2555"/>
                </a:cubicBezTo>
                <a:close/>
                <a:moveTo>
                  <a:pt x="4961" y="405"/>
                </a:moveTo>
                <a:cubicBezTo>
                  <a:pt x="5058" y="405"/>
                  <a:pt x="5148" y="480"/>
                  <a:pt x="5156" y="577"/>
                </a:cubicBezTo>
                <a:lnTo>
                  <a:pt x="5216" y="1094"/>
                </a:lnTo>
                <a:cubicBezTo>
                  <a:pt x="5231" y="1177"/>
                  <a:pt x="5283" y="1244"/>
                  <a:pt x="5366" y="1266"/>
                </a:cubicBezTo>
                <a:cubicBezTo>
                  <a:pt x="5650" y="1341"/>
                  <a:pt x="5920" y="1454"/>
                  <a:pt x="6167" y="1596"/>
                </a:cubicBezTo>
                <a:cubicBezTo>
                  <a:pt x="6202" y="1613"/>
                  <a:pt x="6239" y="1623"/>
                  <a:pt x="6275" y="1623"/>
                </a:cubicBezTo>
                <a:cubicBezTo>
                  <a:pt x="6318" y="1623"/>
                  <a:pt x="6360" y="1610"/>
                  <a:pt x="6392" y="1581"/>
                </a:cubicBezTo>
                <a:lnTo>
                  <a:pt x="6804" y="1259"/>
                </a:lnTo>
                <a:cubicBezTo>
                  <a:pt x="6838" y="1232"/>
                  <a:pt x="6880" y="1218"/>
                  <a:pt x="6922" y="1218"/>
                </a:cubicBezTo>
                <a:cubicBezTo>
                  <a:pt x="6972" y="1218"/>
                  <a:pt x="7022" y="1237"/>
                  <a:pt x="7059" y="1274"/>
                </a:cubicBezTo>
                <a:lnTo>
                  <a:pt x="7711" y="1918"/>
                </a:lnTo>
                <a:cubicBezTo>
                  <a:pt x="7778" y="1978"/>
                  <a:pt x="7786" y="2083"/>
                  <a:pt x="7726" y="2158"/>
                </a:cubicBezTo>
                <a:lnTo>
                  <a:pt x="7389" y="2570"/>
                </a:lnTo>
                <a:cubicBezTo>
                  <a:pt x="7344" y="2638"/>
                  <a:pt x="7336" y="2728"/>
                  <a:pt x="7374" y="2802"/>
                </a:cubicBezTo>
                <a:cubicBezTo>
                  <a:pt x="7509" y="3042"/>
                  <a:pt x="7613" y="3290"/>
                  <a:pt x="7681" y="3552"/>
                </a:cubicBezTo>
                <a:cubicBezTo>
                  <a:pt x="7703" y="3627"/>
                  <a:pt x="7771" y="3687"/>
                  <a:pt x="7853" y="3694"/>
                </a:cubicBezTo>
                <a:lnTo>
                  <a:pt x="8393" y="3762"/>
                </a:lnTo>
                <a:cubicBezTo>
                  <a:pt x="8498" y="3769"/>
                  <a:pt x="8565" y="3851"/>
                  <a:pt x="8565" y="3949"/>
                </a:cubicBezTo>
                <a:lnTo>
                  <a:pt x="8565" y="4848"/>
                </a:lnTo>
                <a:cubicBezTo>
                  <a:pt x="8565" y="4945"/>
                  <a:pt x="8498" y="5020"/>
                  <a:pt x="8393" y="5035"/>
                </a:cubicBezTo>
                <a:lnTo>
                  <a:pt x="7846" y="5095"/>
                </a:lnTo>
                <a:cubicBezTo>
                  <a:pt x="7763" y="5103"/>
                  <a:pt x="7696" y="5163"/>
                  <a:pt x="7673" y="5245"/>
                </a:cubicBezTo>
                <a:cubicBezTo>
                  <a:pt x="7606" y="5507"/>
                  <a:pt x="7494" y="5755"/>
                  <a:pt x="7351" y="6002"/>
                </a:cubicBezTo>
                <a:cubicBezTo>
                  <a:pt x="7314" y="6069"/>
                  <a:pt x="7321" y="6167"/>
                  <a:pt x="7374" y="6227"/>
                </a:cubicBezTo>
                <a:lnTo>
                  <a:pt x="7726" y="6669"/>
                </a:lnTo>
                <a:cubicBezTo>
                  <a:pt x="7786" y="6744"/>
                  <a:pt x="7778" y="6856"/>
                  <a:pt x="7711" y="6923"/>
                </a:cubicBezTo>
                <a:lnTo>
                  <a:pt x="7059" y="7560"/>
                </a:lnTo>
                <a:cubicBezTo>
                  <a:pt x="7022" y="7597"/>
                  <a:pt x="6972" y="7616"/>
                  <a:pt x="6922" y="7616"/>
                </a:cubicBezTo>
                <a:cubicBezTo>
                  <a:pt x="6880" y="7616"/>
                  <a:pt x="6838" y="7603"/>
                  <a:pt x="6804" y="7575"/>
                </a:cubicBezTo>
                <a:lnTo>
                  <a:pt x="6347" y="7216"/>
                </a:lnTo>
                <a:cubicBezTo>
                  <a:pt x="6309" y="7190"/>
                  <a:pt x="6263" y="7177"/>
                  <a:pt x="6219" y="7177"/>
                </a:cubicBezTo>
                <a:cubicBezTo>
                  <a:pt x="6185" y="7177"/>
                  <a:pt x="6151" y="7185"/>
                  <a:pt x="6122" y="7201"/>
                </a:cubicBezTo>
                <a:cubicBezTo>
                  <a:pt x="5875" y="7336"/>
                  <a:pt x="5613" y="7440"/>
                  <a:pt x="5336" y="7508"/>
                </a:cubicBezTo>
                <a:cubicBezTo>
                  <a:pt x="5253" y="7530"/>
                  <a:pt x="5193" y="7598"/>
                  <a:pt x="5186" y="7680"/>
                </a:cubicBezTo>
                <a:lnTo>
                  <a:pt x="5118" y="8265"/>
                </a:lnTo>
                <a:cubicBezTo>
                  <a:pt x="5111" y="8355"/>
                  <a:pt x="5028" y="8430"/>
                  <a:pt x="4924" y="8430"/>
                </a:cubicBezTo>
                <a:lnTo>
                  <a:pt x="4009" y="8430"/>
                </a:lnTo>
                <a:cubicBezTo>
                  <a:pt x="3912" y="8430"/>
                  <a:pt x="3822" y="8355"/>
                  <a:pt x="3815" y="8257"/>
                </a:cubicBezTo>
                <a:lnTo>
                  <a:pt x="3747" y="7665"/>
                </a:lnTo>
                <a:cubicBezTo>
                  <a:pt x="3732" y="7583"/>
                  <a:pt x="3680" y="7515"/>
                  <a:pt x="3597" y="7493"/>
                </a:cubicBezTo>
                <a:cubicBezTo>
                  <a:pt x="3343" y="7418"/>
                  <a:pt x="3095" y="7313"/>
                  <a:pt x="2863" y="7186"/>
                </a:cubicBezTo>
                <a:cubicBezTo>
                  <a:pt x="2833" y="7171"/>
                  <a:pt x="2803" y="7163"/>
                  <a:pt x="2766" y="7163"/>
                </a:cubicBezTo>
                <a:cubicBezTo>
                  <a:pt x="2721" y="7163"/>
                  <a:pt x="2676" y="7178"/>
                  <a:pt x="2638" y="7201"/>
                </a:cubicBezTo>
                <a:lnTo>
                  <a:pt x="2166" y="7575"/>
                </a:lnTo>
                <a:cubicBezTo>
                  <a:pt x="2132" y="7603"/>
                  <a:pt x="2090" y="7616"/>
                  <a:pt x="2048" y="7616"/>
                </a:cubicBezTo>
                <a:cubicBezTo>
                  <a:pt x="1998" y="7616"/>
                  <a:pt x="1948" y="7597"/>
                  <a:pt x="1911" y="7560"/>
                </a:cubicBezTo>
                <a:lnTo>
                  <a:pt x="1260" y="6916"/>
                </a:lnTo>
                <a:cubicBezTo>
                  <a:pt x="1192" y="6849"/>
                  <a:pt x="1185" y="6744"/>
                  <a:pt x="1245" y="6676"/>
                </a:cubicBezTo>
                <a:lnTo>
                  <a:pt x="1619" y="6204"/>
                </a:lnTo>
                <a:cubicBezTo>
                  <a:pt x="1672" y="6137"/>
                  <a:pt x="1679" y="6047"/>
                  <a:pt x="1642" y="5979"/>
                </a:cubicBezTo>
                <a:cubicBezTo>
                  <a:pt x="1514" y="5762"/>
                  <a:pt x="1417" y="5530"/>
                  <a:pt x="1342" y="5283"/>
                </a:cubicBezTo>
                <a:cubicBezTo>
                  <a:pt x="1320" y="5208"/>
                  <a:pt x="1252" y="5148"/>
                  <a:pt x="1170" y="5140"/>
                </a:cubicBezTo>
                <a:lnTo>
                  <a:pt x="578" y="5073"/>
                </a:lnTo>
                <a:cubicBezTo>
                  <a:pt x="473" y="5058"/>
                  <a:pt x="405" y="4983"/>
                  <a:pt x="405" y="4885"/>
                </a:cubicBezTo>
                <a:lnTo>
                  <a:pt x="405" y="3986"/>
                </a:lnTo>
                <a:cubicBezTo>
                  <a:pt x="405" y="3889"/>
                  <a:pt x="473" y="3807"/>
                  <a:pt x="570" y="3799"/>
                </a:cubicBezTo>
                <a:lnTo>
                  <a:pt x="1140" y="3732"/>
                </a:lnTo>
                <a:cubicBezTo>
                  <a:pt x="1222" y="3724"/>
                  <a:pt x="1297" y="3664"/>
                  <a:pt x="1312" y="3582"/>
                </a:cubicBezTo>
                <a:cubicBezTo>
                  <a:pt x="1379" y="3319"/>
                  <a:pt x="1484" y="3065"/>
                  <a:pt x="1619" y="2825"/>
                </a:cubicBezTo>
                <a:cubicBezTo>
                  <a:pt x="1657" y="2758"/>
                  <a:pt x="1649" y="2668"/>
                  <a:pt x="1597" y="2600"/>
                </a:cubicBezTo>
                <a:lnTo>
                  <a:pt x="1245" y="2158"/>
                </a:lnTo>
                <a:cubicBezTo>
                  <a:pt x="1185" y="2091"/>
                  <a:pt x="1192" y="1978"/>
                  <a:pt x="1260" y="1911"/>
                </a:cubicBezTo>
                <a:lnTo>
                  <a:pt x="1911" y="1274"/>
                </a:lnTo>
                <a:cubicBezTo>
                  <a:pt x="1948" y="1237"/>
                  <a:pt x="1998" y="1218"/>
                  <a:pt x="2048" y="1218"/>
                </a:cubicBezTo>
                <a:cubicBezTo>
                  <a:pt x="2090" y="1218"/>
                  <a:pt x="2132" y="1232"/>
                  <a:pt x="2166" y="1259"/>
                </a:cubicBezTo>
                <a:lnTo>
                  <a:pt x="2593" y="1589"/>
                </a:lnTo>
                <a:cubicBezTo>
                  <a:pt x="2631" y="1618"/>
                  <a:pt x="2675" y="1633"/>
                  <a:pt x="2719" y="1633"/>
                </a:cubicBezTo>
                <a:cubicBezTo>
                  <a:pt x="2754" y="1633"/>
                  <a:pt x="2788" y="1624"/>
                  <a:pt x="2818" y="1604"/>
                </a:cubicBezTo>
                <a:cubicBezTo>
                  <a:pt x="3073" y="1454"/>
                  <a:pt x="3350" y="1341"/>
                  <a:pt x="3642" y="1266"/>
                </a:cubicBezTo>
                <a:cubicBezTo>
                  <a:pt x="3725" y="1244"/>
                  <a:pt x="3777" y="1177"/>
                  <a:pt x="3792" y="1094"/>
                </a:cubicBezTo>
                <a:lnTo>
                  <a:pt x="3852" y="577"/>
                </a:lnTo>
                <a:cubicBezTo>
                  <a:pt x="3860" y="480"/>
                  <a:pt x="3949" y="405"/>
                  <a:pt x="4047" y="405"/>
                </a:cubicBezTo>
                <a:close/>
                <a:moveTo>
                  <a:pt x="4047" y="0"/>
                </a:moveTo>
                <a:cubicBezTo>
                  <a:pt x="3740" y="0"/>
                  <a:pt x="3485" y="225"/>
                  <a:pt x="3447" y="525"/>
                </a:cubicBezTo>
                <a:lnTo>
                  <a:pt x="3402" y="914"/>
                </a:lnTo>
                <a:cubicBezTo>
                  <a:pt x="3170" y="982"/>
                  <a:pt x="2945" y="1079"/>
                  <a:pt x="2736" y="1192"/>
                </a:cubicBezTo>
                <a:lnTo>
                  <a:pt x="2413" y="944"/>
                </a:lnTo>
                <a:cubicBezTo>
                  <a:pt x="2306" y="858"/>
                  <a:pt x="2177" y="816"/>
                  <a:pt x="2047" y="816"/>
                </a:cubicBezTo>
                <a:cubicBezTo>
                  <a:pt x="1895" y="816"/>
                  <a:pt x="1744" y="873"/>
                  <a:pt x="1627" y="982"/>
                </a:cubicBezTo>
                <a:lnTo>
                  <a:pt x="975" y="1626"/>
                </a:lnTo>
                <a:cubicBezTo>
                  <a:pt x="758" y="1836"/>
                  <a:pt x="743" y="2181"/>
                  <a:pt x="930" y="2413"/>
                </a:cubicBezTo>
                <a:lnTo>
                  <a:pt x="1200" y="2750"/>
                </a:lnTo>
                <a:cubicBezTo>
                  <a:pt x="1102" y="2945"/>
                  <a:pt x="1020" y="3140"/>
                  <a:pt x="960" y="3349"/>
                </a:cubicBezTo>
                <a:lnTo>
                  <a:pt x="525" y="3394"/>
                </a:lnTo>
                <a:cubicBezTo>
                  <a:pt x="226" y="3432"/>
                  <a:pt x="1" y="3679"/>
                  <a:pt x="1" y="3986"/>
                </a:cubicBezTo>
                <a:lnTo>
                  <a:pt x="1" y="4885"/>
                </a:lnTo>
                <a:cubicBezTo>
                  <a:pt x="1" y="5185"/>
                  <a:pt x="226" y="5440"/>
                  <a:pt x="525" y="5477"/>
                </a:cubicBezTo>
                <a:lnTo>
                  <a:pt x="997" y="5530"/>
                </a:lnTo>
                <a:cubicBezTo>
                  <a:pt x="1057" y="5710"/>
                  <a:pt x="1132" y="5889"/>
                  <a:pt x="1222" y="6054"/>
                </a:cubicBezTo>
                <a:lnTo>
                  <a:pt x="930" y="6421"/>
                </a:lnTo>
                <a:cubicBezTo>
                  <a:pt x="743" y="6654"/>
                  <a:pt x="758" y="6991"/>
                  <a:pt x="975" y="7201"/>
                </a:cubicBezTo>
                <a:lnTo>
                  <a:pt x="1627" y="7845"/>
                </a:lnTo>
                <a:cubicBezTo>
                  <a:pt x="1740" y="7959"/>
                  <a:pt x="1894" y="8018"/>
                  <a:pt x="2048" y="8018"/>
                </a:cubicBezTo>
                <a:cubicBezTo>
                  <a:pt x="2177" y="8018"/>
                  <a:pt x="2307" y="7976"/>
                  <a:pt x="2413" y="7890"/>
                </a:cubicBezTo>
                <a:lnTo>
                  <a:pt x="2788" y="7605"/>
                </a:lnTo>
                <a:cubicBezTo>
                  <a:pt x="2968" y="7695"/>
                  <a:pt x="3163" y="7778"/>
                  <a:pt x="3358" y="7838"/>
                </a:cubicBezTo>
                <a:lnTo>
                  <a:pt x="3410" y="8310"/>
                </a:lnTo>
                <a:cubicBezTo>
                  <a:pt x="3447" y="8609"/>
                  <a:pt x="3702" y="8834"/>
                  <a:pt x="4009" y="8834"/>
                </a:cubicBezTo>
                <a:lnTo>
                  <a:pt x="4924" y="8834"/>
                </a:lnTo>
                <a:cubicBezTo>
                  <a:pt x="5231" y="8834"/>
                  <a:pt x="5485" y="8609"/>
                  <a:pt x="5523" y="8310"/>
                </a:cubicBezTo>
                <a:lnTo>
                  <a:pt x="5575" y="7868"/>
                </a:lnTo>
                <a:cubicBezTo>
                  <a:pt x="5785" y="7800"/>
                  <a:pt x="5995" y="7718"/>
                  <a:pt x="6197" y="7613"/>
                </a:cubicBezTo>
                <a:lnTo>
                  <a:pt x="6557" y="7890"/>
                </a:lnTo>
                <a:cubicBezTo>
                  <a:pt x="6664" y="7977"/>
                  <a:pt x="6794" y="8018"/>
                  <a:pt x="6924" y="8018"/>
                </a:cubicBezTo>
                <a:cubicBezTo>
                  <a:pt x="7075" y="8018"/>
                  <a:pt x="7227" y="7962"/>
                  <a:pt x="7344" y="7853"/>
                </a:cubicBezTo>
                <a:lnTo>
                  <a:pt x="7996" y="7208"/>
                </a:lnTo>
                <a:cubicBezTo>
                  <a:pt x="8213" y="6998"/>
                  <a:pt x="8228" y="6654"/>
                  <a:pt x="8040" y="6421"/>
                </a:cubicBezTo>
                <a:lnTo>
                  <a:pt x="7771" y="6084"/>
                </a:lnTo>
                <a:cubicBezTo>
                  <a:pt x="7876" y="5889"/>
                  <a:pt x="7958" y="5687"/>
                  <a:pt x="8026" y="5485"/>
                </a:cubicBezTo>
                <a:lnTo>
                  <a:pt x="8445" y="5432"/>
                </a:lnTo>
                <a:cubicBezTo>
                  <a:pt x="8745" y="5402"/>
                  <a:pt x="8970" y="5148"/>
                  <a:pt x="8970" y="4848"/>
                </a:cubicBezTo>
                <a:lnTo>
                  <a:pt x="8970" y="3949"/>
                </a:lnTo>
                <a:cubicBezTo>
                  <a:pt x="8970" y="3649"/>
                  <a:pt x="8745" y="3394"/>
                  <a:pt x="8445" y="3357"/>
                </a:cubicBezTo>
                <a:lnTo>
                  <a:pt x="8033" y="3312"/>
                </a:lnTo>
                <a:cubicBezTo>
                  <a:pt x="7973" y="3110"/>
                  <a:pt x="7891" y="2915"/>
                  <a:pt x="7793" y="2720"/>
                </a:cubicBezTo>
                <a:lnTo>
                  <a:pt x="8040" y="2413"/>
                </a:lnTo>
                <a:cubicBezTo>
                  <a:pt x="8228" y="2173"/>
                  <a:pt x="8213" y="1843"/>
                  <a:pt x="7996" y="1626"/>
                </a:cubicBezTo>
                <a:lnTo>
                  <a:pt x="7344" y="989"/>
                </a:lnTo>
                <a:cubicBezTo>
                  <a:pt x="7230" y="875"/>
                  <a:pt x="7076" y="817"/>
                  <a:pt x="6923" y="817"/>
                </a:cubicBezTo>
                <a:cubicBezTo>
                  <a:pt x="6793" y="817"/>
                  <a:pt x="6663" y="859"/>
                  <a:pt x="6557" y="944"/>
                </a:cubicBezTo>
                <a:lnTo>
                  <a:pt x="6250" y="1177"/>
                </a:lnTo>
                <a:cubicBezTo>
                  <a:pt x="6047" y="1072"/>
                  <a:pt x="5830" y="982"/>
                  <a:pt x="5605" y="914"/>
                </a:cubicBezTo>
                <a:lnTo>
                  <a:pt x="5560" y="525"/>
                </a:lnTo>
                <a:cubicBezTo>
                  <a:pt x="5523" y="225"/>
                  <a:pt x="5268" y="0"/>
                  <a:pt x="496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22"/>
          <p:cNvSpPr/>
          <p:nvPr/>
        </p:nvSpPr>
        <p:spPr>
          <a:xfrm rot="10800000" flipH="1">
            <a:off x="6195875" y="4850536"/>
            <a:ext cx="599981" cy="590951"/>
          </a:xfrm>
          <a:custGeom>
            <a:avLst/>
            <a:gdLst/>
            <a:ahLst/>
            <a:cxnLst/>
            <a:rect l="l" t="t" r="r" b="b"/>
            <a:pathLst>
              <a:path w="8970" h="8835" extrusionOk="0">
                <a:moveTo>
                  <a:pt x="4429" y="2960"/>
                </a:moveTo>
                <a:cubicBezTo>
                  <a:pt x="5171" y="2960"/>
                  <a:pt x="5778" y="3552"/>
                  <a:pt x="5778" y="4286"/>
                </a:cubicBezTo>
                <a:cubicBezTo>
                  <a:pt x="5778" y="5013"/>
                  <a:pt x="5171" y="5605"/>
                  <a:pt x="4429" y="5605"/>
                </a:cubicBezTo>
                <a:cubicBezTo>
                  <a:pt x="3687" y="5605"/>
                  <a:pt x="3088" y="5013"/>
                  <a:pt x="3088" y="4286"/>
                </a:cubicBezTo>
                <a:cubicBezTo>
                  <a:pt x="3088" y="3552"/>
                  <a:pt x="3687" y="2960"/>
                  <a:pt x="4429" y="2960"/>
                </a:cubicBezTo>
                <a:close/>
                <a:moveTo>
                  <a:pt x="4429" y="2555"/>
                </a:moveTo>
                <a:cubicBezTo>
                  <a:pt x="3470" y="2555"/>
                  <a:pt x="2683" y="3334"/>
                  <a:pt x="2683" y="4286"/>
                </a:cubicBezTo>
                <a:cubicBezTo>
                  <a:pt x="2683" y="5238"/>
                  <a:pt x="3470" y="6009"/>
                  <a:pt x="4429" y="6009"/>
                </a:cubicBezTo>
                <a:cubicBezTo>
                  <a:pt x="5396" y="6009"/>
                  <a:pt x="6182" y="5238"/>
                  <a:pt x="6182" y="4286"/>
                </a:cubicBezTo>
                <a:cubicBezTo>
                  <a:pt x="6182" y="3334"/>
                  <a:pt x="5396" y="2555"/>
                  <a:pt x="4429" y="2555"/>
                </a:cubicBezTo>
                <a:close/>
                <a:moveTo>
                  <a:pt x="4961" y="405"/>
                </a:moveTo>
                <a:cubicBezTo>
                  <a:pt x="5058" y="405"/>
                  <a:pt x="5148" y="480"/>
                  <a:pt x="5156" y="577"/>
                </a:cubicBezTo>
                <a:lnTo>
                  <a:pt x="5216" y="1094"/>
                </a:lnTo>
                <a:cubicBezTo>
                  <a:pt x="5231" y="1177"/>
                  <a:pt x="5283" y="1244"/>
                  <a:pt x="5366" y="1266"/>
                </a:cubicBezTo>
                <a:cubicBezTo>
                  <a:pt x="5650" y="1341"/>
                  <a:pt x="5920" y="1454"/>
                  <a:pt x="6167" y="1596"/>
                </a:cubicBezTo>
                <a:cubicBezTo>
                  <a:pt x="6202" y="1613"/>
                  <a:pt x="6239" y="1623"/>
                  <a:pt x="6275" y="1623"/>
                </a:cubicBezTo>
                <a:cubicBezTo>
                  <a:pt x="6318" y="1623"/>
                  <a:pt x="6360" y="1610"/>
                  <a:pt x="6392" y="1581"/>
                </a:cubicBezTo>
                <a:lnTo>
                  <a:pt x="6804" y="1259"/>
                </a:lnTo>
                <a:cubicBezTo>
                  <a:pt x="6838" y="1232"/>
                  <a:pt x="6880" y="1218"/>
                  <a:pt x="6922" y="1218"/>
                </a:cubicBezTo>
                <a:cubicBezTo>
                  <a:pt x="6972" y="1218"/>
                  <a:pt x="7022" y="1237"/>
                  <a:pt x="7059" y="1274"/>
                </a:cubicBezTo>
                <a:lnTo>
                  <a:pt x="7711" y="1918"/>
                </a:lnTo>
                <a:cubicBezTo>
                  <a:pt x="7778" y="1978"/>
                  <a:pt x="7786" y="2083"/>
                  <a:pt x="7726" y="2158"/>
                </a:cubicBezTo>
                <a:lnTo>
                  <a:pt x="7389" y="2570"/>
                </a:lnTo>
                <a:cubicBezTo>
                  <a:pt x="7344" y="2638"/>
                  <a:pt x="7336" y="2728"/>
                  <a:pt x="7374" y="2802"/>
                </a:cubicBezTo>
                <a:cubicBezTo>
                  <a:pt x="7509" y="3042"/>
                  <a:pt x="7613" y="3290"/>
                  <a:pt x="7681" y="3552"/>
                </a:cubicBezTo>
                <a:cubicBezTo>
                  <a:pt x="7703" y="3627"/>
                  <a:pt x="7771" y="3687"/>
                  <a:pt x="7853" y="3694"/>
                </a:cubicBezTo>
                <a:lnTo>
                  <a:pt x="8393" y="3762"/>
                </a:lnTo>
                <a:cubicBezTo>
                  <a:pt x="8498" y="3769"/>
                  <a:pt x="8565" y="3851"/>
                  <a:pt x="8565" y="3949"/>
                </a:cubicBezTo>
                <a:lnTo>
                  <a:pt x="8565" y="4848"/>
                </a:lnTo>
                <a:cubicBezTo>
                  <a:pt x="8565" y="4945"/>
                  <a:pt x="8498" y="5020"/>
                  <a:pt x="8393" y="5035"/>
                </a:cubicBezTo>
                <a:lnTo>
                  <a:pt x="7846" y="5095"/>
                </a:lnTo>
                <a:cubicBezTo>
                  <a:pt x="7763" y="5103"/>
                  <a:pt x="7696" y="5163"/>
                  <a:pt x="7673" y="5245"/>
                </a:cubicBezTo>
                <a:cubicBezTo>
                  <a:pt x="7606" y="5507"/>
                  <a:pt x="7494" y="5755"/>
                  <a:pt x="7351" y="6002"/>
                </a:cubicBezTo>
                <a:cubicBezTo>
                  <a:pt x="7314" y="6069"/>
                  <a:pt x="7321" y="6167"/>
                  <a:pt x="7374" y="6227"/>
                </a:cubicBezTo>
                <a:lnTo>
                  <a:pt x="7726" y="6669"/>
                </a:lnTo>
                <a:cubicBezTo>
                  <a:pt x="7786" y="6744"/>
                  <a:pt x="7778" y="6856"/>
                  <a:pt x="7711" y="6923"/>
                </a:cubicBezTo>
                <a:lnTo>
                  <a:pt x="7059" y="7560"/>
                </a:lnTo>
                <a:cubicBezTo>
                  <a:pt x="7022" y="7597"/>
                  <a:pt x="6972" y="7616"/>
                  <a:pt x="6922" y="7616"/>
                </a:cubicBezTo>
                <a:cubicBezTo>
                  <a:pt x="6880" y="7616"/>
                  <a:pt x="6838" y="7603"/>
                  <a:pt x="6804" y="7575"/>
                </a:cubicBezTo>
                <a:lnTo>
                  <a:pt x="6347" y="7216"/>
                </a:lnTo>
                <a:cubicBezTo>
                  <a:pt x="6309" y="7190"/>
                  <a:pt x="6263" y="7177"/>
                  <a:pt x="6219" y="7177"/>
                </a:cubicBezTo>
                <a:cubicBezTo>
                  <a:pt x="6185" y="7177"/>
                  <a:pt x="6151" y="7185"/>
                  <a:pt x="6122" y="7201"/>
                </a:cubicBezTo>
                <a:cubicBezTo>
                  <a:pt x="5875" y="7336"/>
                  <a:pt x="5613" y="7440"/>
                  <a:pt x="5336" y="7508"/>
                </a:cubicBezTo>
                <a:cubicBezTo>
                  <a:pt x="5253" y="7530"/>
                  <a:pt x="5193" y="7598"/>
                  <a:pt x="5186" y="7680"/>
                </a:cubicBezTo>
                <a:lnTo>
                  <a:pt x="5118" y="8265"/>
                </a:lnTo>
                <a:cubicBezTo>
                  <a:pt x="5111" y="8355"/>
                  <a:pt x="5028" y="8430"/>
                  <a:pt x="4924" y="8430"/>
                </a:cubicBezTo>
                <a:lnTo>
                  <a:pt x="4009" y="8430"/>
                </a:lnTo>
                <a:cubicBezTo>
                  <a:pt x="3912" y="8430"/>
                  <a:pt x="3822" y="8355"/>
                  <a:pt x="3815" y="8257"/>
                </a:cubicBezTo>
                <a:lnTo>
                  <a:pt x="3747" y="7665"/>
                </a:lnTo>
                <a:cubicBezTo>
                  <a:pt x="3732" y="7583"/>
                  <a:pt x="3680" y="7515"/>
                  <a:pt x="3597" y="7493"/>
                </a:cubicBezTo>
                <a:cubicBezTo>
                  <a:pt x="3343" y="7418"/>
                  <a:pt x="3095" y="7313"/>
                  <a:pt x="2863" y="7186"/>
                </a:cubicBezTo>
                <a:cubicBezTo>
                  <a:pt x="2833" y="7171"/>
                  <a:pt x="2803" y="7163"/>
                  <a:pt x="2766" y="7163"/>
                </a:cubicBezTo>
                <a:cubicBezTo>
                  <a:pt x="2721" y="7163"/>
                  <a:pt x="2676" y="7178"/>
                  <a:pt x="2638" y="7201"/>
                </a:cubicBezTo>
                <a:lnTo>
                  <a:pt x="2166" y="7575"/>
                </a:lnTo>
                <a:cubicBezTo>
                  <a:pt x="2132" y="7603"/>
                  <a:pt x="2090" y="7616"/>
                  <a:pt x="2048" y="7616"/>
                </a:cubicBezTo>
                <a:cubicBezTo>
                  <a:pt x="1998" y="7616"/>
                  <a:pt x="1948" y="7597"/>
                  <a:pt x="1911" y="7560"/>
                </a:cubicBezTo>
                <a:lnTo>
                  <a:pt x="1260" y="6916"/>
                </a:lnTo>
                <a:cubicBezTo>
                  <a:pt x="1192" y="6849"/>
                  <a:pt x="1185" y="6744"/>
                  <a:pt x="1245" y="6676"/>
                </a:cubicBezTo>
                <a:lnTo>
                  <a:pt x="1619" y="6204"/>
                </a:lnTo>
                <a:cubicBezTo>
                  <a:pt x="1672" y="6137"/>
                  <a:pt x="1679" y="6047"/>
                  <a:pt x="1642" y="5979"/>
                </a:cubicBezTo>
                <a:cubicBezTo>
                  <a:pt x="1514" y="5762"/>
                  <a:pt x="1417" y="5530"/>
                  <a:pt x="1342" y="5283"/>
                </a:cubicBezTo>
                <a:cubicBezTo>
                  <a:pt x="1320" y="5208"/>
                  <a:pt x="1252" y="5148"/>
                  <a:pt x="1170" y="5140"/>
                </a:cubicBezTo>
                <a:lnTo>
                  <a:pt x="578" y="5073"/>
                </a:lnTo>
                <a:cubicBezTo>
                  <a:pt x="473" y="5058"/>
                  <a:pt x="405" y="4983"/>
                  <a:pt x="405" y="4885"/>
                </a:cubicBezTo>
                <a:lnTo>
                  <a:pt x="405" y="3986"/>
                </a:lnTo>
                <a:cubicBezTo>
                  <a:pt x="405" y="3889"/>
                  <a:pt x="473" y="3807"/>
                  <a:pt x="570" y="3799"/>
                </a:cubicBezTo>
                <a:lnTo>
                  <a:pt x="1140" y="3732"/>
                </a:lnTo>
                <a:cubicBezTo>
                  <a:pt x="1222" y="3724"/>
                  <a:pt x="1297" y="3664"/>
                  <a:pt x="1312" y="3582"/>
                </a:cubicBezTo>
                <a:cubicBezTo>
                  <a:pt x="1379" y="3319"/>
                  <a:pt x="1484" y="3065"/>
                  <a:pt x="1619" y="2825"/>
                </a:cubicBezTo>
                <a:cubicBezTo>
                  <a:pt x="1657" y="2758"/>
                  <a:pt x="1649" y="2668"/>
                  <a:pt x="1597" y="2600"/>
                </a:cubicBezTo>
                <a:lnTo>
                  <a:pt x="1245" y="2158"/>
                </a:lnTo>
                <a:cubicBezTo>
                  <a:pt x="1185" y="2091"/>
                  <a:pt x="1192" y="1978"/>
                  <a:pt x="1260" y="1911"/>
                </a:cubicBezTo>
                <a:lnTo>
                  <a:pt x="1911" y="1274"/>
                </a:lnTo>
                <a:cubicBezTo>
                  <a:pt x="1948" y="1237"/>
                  <a:pt x="1998" y="1218"/>
                  <a:pt x="2048" y="1218"/>
                </a:cubicBezTo>
                <a:cubicBezTo>
                  <a:pt x="2090" y="1218"/>
                  <a:pt x="2132" y="1232"/>
                  <a:pt x="2166" y="1259"/>
                </a:cubicBezTo>
                <a:lnTo>
                  <a:pt x="2593" y="1589"/>
                </a:lnTo>
                <a:cubicBezTo>
                  <a:pt x="2631" y="1618"/>
                  <a:pt x="2675" y="1633"/>
                  <a:pt x="2719" y="1633"/>
                </a:cubicBezTo>
                <a:cubicBezTo>
                  <a:pt x="2754" y="1633"/>
                  <a:pt x="2788" y="1624"/>
                  <a:pt x="2818" y="1604"/>
                </a:cubicBezTo>
                <a:cubicBezTo>
                  <a:pt x="3073" y="1454"/>
                  <a:pt x="3350" y="1341"/>
                  <a:pt x="3642" y="1266"/>
                </a:cubicBezTo>
                <a:cubicBezTo>
                  <a:pt x="3725" y="1244"/>
                  <a:pt x="3777" y="1177"/>
                  <a:pt x="3792" y="1094"/>
                </a:cubicBezTo>
                <a:lnTo>
                  <a:pt x="3852" y="577"/>
                </a:lnTo>
                <a:cubicBezTo>
                  <a:pt x="3860" y="480"/>
                  <a:pt x="3949" y="405"/>
                  <a:pt x="4047" y="405"/>
                </a:cubicBezTo>
                <a:close/>
                <a:moveTo>
                  <a:pt x="4047" y="0"/>
                </a:moveTo>
                <a:cubicBezTo>
                  <a:pt x="3740" y="0"/>
                  <a:pt x="3485" y="225"/>
                  <a:pt x="3447" y="525"/>
                </a:cubicBezTo>
                <a:lnTo>
                  <a:pt x="3402" y="914"/>
                </a:lnTo>
                <a:cubicBezTo>
                  <a:pt x="3170" y="982"/>
                  <a:pt x="2945" y="1079"/>
                  <a:pt x="2736" y="1192"/>
                </a:cubicBezTo>
                <a:lnTo>
                  <a:pt x="2413" y="944"/>
                </a:lnTo>
                <a:cubicBezTo>
                  <a:pt x="2306" y="858"/>
                  <a:pt x="2177" y="816"/>
                  <a:pt x="2047" y="816"/>
                </a:cubicBezTo>
                <a:cubicBezTo>
                  <a:pt x="1895" y="816"/>
                  <a:pt x="1744" y="873"/>
                  <a:pt x="1627" y="982"/>
                </a:cubicBezTo>
                <a:lnTo>
                  <a:pt x="975" y="1626"/>
                </a:lnTo>
                <a:cubicBezTo>
                  <a:pt x="758" y="1836"/>
                  <a:pt x="743" y="2181"/>
                  <a:pt x="930" y="2413"/>
                </a:cubicBezTo>
                <a:lnTo>
                  <a:pt x="1200" y="2750"/>
                </a:lnTo>
                <a:cubicBezTo>
                  <a:pt x="1102" y="2945"/>
                  <a:pt x="1020" y="3140"/>
                  <a:pt x="960" y="3349"/>
                </a:cubicBezTo>
                <a:lnTo>
                  <a:pt x="525" y="3394"/>
                </a:lnTo>
                <a:cubicBezTo>
                  <a:pt x="226" y="3432"/>
                  <a:pt x="1" y="3679"/>
                  <a:pt x="1" y="3986"/>
                </a:cubicBezTo>
                <a:lnTo>
                  <a:pt x="1" y="4885"/>
                </a:lnTo>
                <a:cubicBezTo>
                  <a:pt x="1" y="5185"/>
                  <a:pt x="226" y="5440"/>
                  <a:pt x="525" y="5477"/>
                </a:cubicBezTo>
                <a:lnTo>
                  <a:pt x="997" y="5530"/>
                </a:lnTo>
                <a:cubicBezTo>
                  <a:pt x="1057" y="5710"/>
                  <a:pt x="1132" y="5889"/>
                  <a:pt x="1222" y="6054"/>
                </a:cubicBezTo>
                <a:lnTo>
                  <a:pt x="930" y="6421"/>
                </a:lnTo>
                <a:cubicBezTo>
                  <a:pt x="743" y="6654"/>
                  <a:pt x="758" y="6991"/>
                  <a:pt x="975" y="7201"/>
                </a:cubicBezTo>
                <a:lnTo>
                  <a:pt x="1627" y="7845"/>
                </a:lnTo>
                <a:cubicBezTo>
                  <a:pt x="1740" y="7959"/>
                  <a:pt x="1894" y="8018"/>
                  <a:pt x="2048" y="8018"/>
                </a:cubicBezTo>
                <a:cubicBezTo>
                  <a:pt x="2177" y="8018"/>
                  <a:pt x="2307" y="7976"/>
                  <a:pt x="2413" y="7890"/>
                </a:cubicBezTo>
                <a:lnTo>
                  <a:pt x="2788" y="7605"/>
                </a:lnTo>
                <a:cubicBezTo>
                  <a:pt x="2968" y="7695"/>
                  <a:pt x="3163" y="7778"/>
                  <a:pt x="3358" y="7838"/>
                </a:cubicBezTo>
                <a:lnTo>
                  <a:pt x="3410" y="8310"/>
                </a:lnTo>
                <a:cubicBezTo>
                  <a:pt x="3447" y="8609"/>
                  <a:pt x="3702" y="8834"/>
                  <a:pt x="4009" y="8834"/>
                </a:cubicBezTo>
                <a:lnTo>
                  <a:pt x="4924" y="8834"/>
                </a:lnTo>
                <a:cubicBezTo>
                  <a:pt x="5231" y="8834"/>
                  <a:pt x="5485" y="8609"/>
                  <a:pt x="5523" y="8310"/>
                </a:cubicBezTo>
                <a:lnTo>
                  <a:pt x="5575" y="7868"/>
                </a:lnTo>
                <a:cubicBezTo>
                  <a:pt x="5785" y="7800"/>
                  <a:pt x="5995" y="7718"/>
                  <a:pt x="6197" y="7613"/>
                </a:cubicBezTo>
                <a:lnTo>
                  <a:pt x="6557" y="7890"/>
                </a:lnTo>
                <a:cubicBezTo>
                  <a:pt x="6664" y="7977"/>
                  <a:pt x="6794" y="8018"/>
                  <a:pt x="6924" y="8018"/>
                </a:cubicBezTo>
                <a:cubicBezTo>
                  <a:pt x="7075" y="8018"/>
                  <a:pt x="7227" y="7962"/>
                  <a:pt x="7344" y="7853"/>
                </a:cubicBezTo>
                <a:lnTo>
                  <a:pt x="7996" y="7208"/>
                </a:lnTo>
                <a:cubicBezTo>
                  <a:pt x="8213" y="6998"/>
                  <a:pt x="8228" y="6654"/>
                  <a:pt x="8040" y="6421"/>
                </a:cubicBezTo>
                <a:lnTo>
                  <a:pt x="7771" y="6084"/>
                </a:lnTo>
                <a:cubicBezTo>
                  <a:pt x="7876" y="5889"/>
                  <a:pt x="7958" y="5687"/>
                  <a:pt x="8026" y="5485"/>
                </a:cubicBezTo>
                <a:lnTo>
                  <a:pt x="8445" y="5432"/>
                </a:lnTo>
                <a:cubicBezTo>
                  <a:pt x="8745" y="5402"/>
                  <a:pt x="8970" y="5148"/>
                  <a:pt x="8970" y="4848"/>
                </a:cubicBezTo>
                <a:lnTo>
                  <a:pt x="8970" y="3949"/>
                </a:lnTo>
                <a:cubicBezTo>
                  <a:pt x="8970" y="3649"/>
                  <a:pt x="8745" y="3394"/>
                  <a:pt x="8445" y="3357"/>
                </a:cubicBezTo>
                <a:lnTo>
                  <a:pt x="8033" y="3312"/>
                </a:lnTo>
                <a:cubicBezTo>
                  <a:pt x="7973" y="3110"/>
                  <a:pt x="7891" y="2915"/>
                  <a:pt x="7793" y="2720"/>
                </a:cubicBezTo>
                <a:lnTo>
                  <a:pt x="8040" y="2413"/>
                </a:lnTo>
                <a:cubicBezTo>
                  <a:pt x="8228" y="2173"/>
                  <a:pt x="8213" y="1843"/>
                  <a:pt x="7996" y="1626"/>
                </a:cubicBezTo>
                <a:lnTo>
                  <a:pt x="7344" y="989"/>
                </a:lnTo>
                <a:cubicBezTo>
                  <a:pt x="7230" y="875"/>
                  <a:pt x="7076" y="817"/>
                  <a:pt x="6923" y="817"/>
                </a:cubicBezTo>
                <a:cubicBezTo>
                  <a:pt x="6793" y="817"/>
                  <a:pt x="6663" y="859"/>
                  <a:pt x="6557" y="944"/>
                </a:cubicBezTo>
                <a:lnTo>
                  <a:pt x="6250" y="1177"/>
                </a:lnTo>
                <a:cubicBezTo>
                  <a:pt x="6047" y="1072"/>
                  <a:pt x="5830" y="982"/>
                  <a:pt x="5605" y="914"/>
                </a:cubicBezTo>
                <a:lnTo>
                  <a:pt x="5560" y="525"/>
                </a:lnTo>
                <a:cubicBezTo>
                  <a:pt x="5523" y="225"/>
                  <a:pt x="5268" y="0"/>
                  <a:pt x="496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 2">
  <p:cSld name="Title only 2">
    <p:spTree>
      <p:nvGrpSpPr>
        <p:cNvPr id="1" name="Shape 468"/>
        <p:cNvGrpSpPr/>
        <p:nvPr/>
      </p:nvGrpSpPr>
      <p:grpSpPr>
        <a:xfrm>
          <a:off x="0" y="0"/>
          <a:ext cx="0" cy="0"/>
          <a:chOff x="0" y="0"/>
          <a:chExt cx="0" cy="0"/>
        </a:xfrm>
      </p:grpSpPr>
      <p:grpSp>
        <p:nvGrpSpPr>
          <p:cNvPr id="469" name="Google Shape;469;p19"/>
          <p:cNvGrpSpPr/>
          <p:nvPr/>
        </p:nvGrpSpPr>
        <p:grpSpPr>
          <a:xfrm rot="-9683456" flipH="1">
            <a:off x="-600287" y="1142461"/>
            <a:ext cx="1638188" cy="2878671"/>
            <a:chOff x="1994900" y="1724600"/>
            <a:chExt cx="742558" cy="1304788"/>
          </a:xfrm>
        </p:grpSpPr>
        <p:sp>
          <p:nvSpPr>
            <p:cNvPr id="470" name="Google Shape;470;p19"/>
            <p:cNvSpPr/>
            <p:nvPr/>
          </p:nvSpPr>
          <p:spPr>
            <a:xfrm>
              <a:off x="1994900" y="1724600"/>
              <a:ext cx="742558" cy="1304788"/>
            </a:xfrm>
            <a:custGeom>
              <a:avLst/>
              <a:gdLst/>
              <a:ahLst/>
              <a:cxnLst/>
              <a:rect l="l" t="t" r="r" b="b"/>
              <a:pathLst>
                <a:path w="18032" h="31685" extrusionOk="0">
                  <a:moveTo>
                    <a:pt x="5221" y="244"/>
                  </a:moveTo>
                  <a:cubicBezTo>
                    <a:pt x="5307" y="244"/>
                    <a:pt x="5378" y="244"/>
                    <a:pt x="5450" y="259"/>
                  </a:cubicBezTo>
                  <a:lnTo>
                    <a:pt x="15992" y="1485"/>
                  </a:lnTo>
                  <a:cubicBezTo>
                    <a:pt x="17033" y="1599"/>
                    <a:pt x="17789" y="2541"/>
                    <a:pt x="17661" y="3582"/>
                  </a:cubicBezTo>
                  <a:lnTo>
                    <a:pt x="14622" y="29773"/>
                  </a:lnTo>
                  <a:cubicBezTo>
                    <a:pt x="14516" y="30732"/>
                    <a:pt x="13689" y="31454"/>
                    <a:pt x="12722" y="31454"/>
                  </a:cubicBezTo>
                  <a:cubicBezTo>
                    <a:pt x="12652" y="31454"/>
                    <a:pt x="12582" y="31450"/>
                    <a:pt x="12511" y="31442"/>
                  </a:cubicBezTo>
                  <a:lnTo>
                    <a:pt x="1969" y="30216"/>
                  </a:lnTo>
                  <a:cubicBezTo>
                    <a:pt x="1455" y="30159"/>
                    <a:pt x="1013" y="29902"/>
                    <a:pt x="699" y="29502"/>
                  </a:cubicBezTo>
                  <a:cubicBezTo>
                    <a:pt x="385" y="29103"/>
                    <a:pt x="243" y="28604"/>
                    <a:pt x="300" y="28104"/>
                  </a:cubicBezTo>
                  <a:lnTo>
                    <a:pt x="3338" y="1928"/>
                  </a:lnTo>
                  <a:cubicBezTo>
                    <a:pt x="3453" y="958"/>
                    <a:pt x="4266" y="244"/>
                    <a:pt x="5221" y="244"/>
                  </a:cubicBezTo>
                  <a:close/>
                  <a:moveTo>
                    <a:pt x="5220" y="0"/>
                  </a:moveTo>
                  <a:cubicBezTo>
                    <a:pt x="4144" y="0"/>
                    <a:pt x="3228" y="815"/>
                    <a:pt x="3096" y="1899"/>
                  </a:cubicBezTo>
                  <a:lnTo>
                    <a:pt x="57" y="28076"/>
                  </a:lnTo>
                  <a:cubicBezTo>
                    <a:pt x="0" y="28646"/>
                    <a:pt x="157" y="29203"/>
                    <a:pt x="514" y="29645"/>
                  </a:cubicBezTo>
                  <a:cubicBezTo>
                    <a:pt x="870" y="30102"/>
                    <a:pt x="1370" y="30387"/>
                    <a:pt x="1940" y="30444"/>
                  </a:cubicBezTo>
                  <a:lnTo>
                    <a:pt x="12483" y="31671"/>
                  </a:lnTo>
                  <a:cubicBezTo>
                    <a:pt x="12568" y="31685"/>
                    <a:pt x="12654" y="31685"/>
                    <a:pt x="12739" y="31685"/>
                  </a:cubicBezTo>
                  <a:cubicBezTo>
                    <a:pt x="13823" y="31685"/>
                    <a:pt x="14736" y="30872"/>
                    <a:pt x="14865" y="29802"/>
                  </a:cubicBezTo>
                  <a:lnTo>
                    <a:pt x="17903" y="3611"/>
                  </a:lnTo>
                  <a:cubicBezTo>
                    <a:pt x="18032" y="2441"/>
                    <a:pt x="17190" y="1385"/>
                    <a:pt x="16020" y="1243"/>
                  </a:cubicBezTo>
                  <a:lnTo>
                    <a:pt x="5478" y="16"/>
                  </a:lnTo>
                  <a:cubicBezTo>
                    <a:pt x="5391" y="6"/>
                    <a:pt x="5305" y="0"/>
                    <a:pt x="5220" y="0"/>
                  </a:cubicBezTo>
                  <a:close/>
                </a:path>
              </a:pathLst>
            </a:custGeom>
            <a:solidFill>
              <a:srgbClr val="F1EFEE">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19"/>
            <p:cNvSpPr/>
            <p:nvPr/>
          </p:nvSpPr>
          <p:spPr>
            <a:xfrm>
              <a:off x="2251037" y="2872686"/>
              <a:ext cx="100479" cy="97967"/>
            </a:xfrm>
            <a:custGeom>
              <a:avLst/>
              <a:gdLst/>
              <a:ahLst/>
              <a:cxnLst/>
              <a:rect l="l" t="t" r="r" b="b"/>
              <a:pathLst>
                <a:path w="2440" h="2379" extrusionOk="0">
                  <a:moveTo>
                    <a:pt x="1327" y="239"/>
                  </a:moveTo>
                  <a:cubicBezTo>
                    <a:pt x="1583" y="267"/>
                    <a:pt x="1812" y="396"/>
                    <a:pt x="1969" y="595"/>
                  </a:cubicBezTo>
                  <a:cubicBezTo>
                    <a:pt x="2126" y="795"/>
                    <a:pt x="2197" y="1052"/>
                    <a:pt x="2168" y="1294"/>
                  </a:cubicBezTo>
                  <a:cubicBezTo>
                    <a:pt x="2115" y="1786"/>
                    <a:pt x="1703" y="2142"/>
                    <a:pt x="1220" y="2142"/>
                  </a:cubicBezTo>
                  <a:cubicBezTo>
                    <a:pt x="1184" y="2142"/>
                    <a:pt x="1149" y="2140"/>
                    <a:pt x="1113" y="2136"/>
                  </a:cubicBezTo>
                  <a:cubicBezTo>
                    <a:pt x="856" y="2107"/>
                    <a:pt x="628" y="1979"/>
                    <a:pt x="471" y="1779"/>
                  </a:cubicBezTo>
                  <a:cubicBezTo>
                    <a:pt x="314" y="1580"/>
                    <a:pt x="243" y="1337"/>
                    <a:pt x="271" y="1080"/>
                  </a:cubicBezTo>
                  <a:cubicBezTo>
                    <a:pt x="328" y="595"/>
                    <a:pt x="742" y="239"/>
                    <a:pt x="1227" y="239"/>
                  </a:cubicBezTo>
                  <a:close/>
                  <a:moveTo>
                    <a:pt x="1205" y="1"/>
                  </a:moveTo>
                  <a:cubicBezTo>
                    <a:pt x="612" y="1"/>
                    <a:pt x="109" y="459"/>
                    <a:pt x="43" y="1052"/>
                  </a:cubicBezTo>
                  <a:cubicBezTo>
                    <a:pt x="0" y="1366"/>
                    <a:pt x="86" y="1679"/>
                    <a:pt x="285" y="1922"/>
                  </a:cubicBezTo>
                  <a:cubicBezTo>
                    <a:pt x="485" y="2179"/>
                    <a:pt x="770" y="2336"/>
                    <a:pt x="1084" y="2378"/>
                  </a:cubicBezTo>
                  <a:lnTo>
                    <a:pt x="1227" y="2378"/>
                  </a:lnTo>
                  <a:cubicBezTo>
                    <a:pt x="1826" y="2378"/>
                    <a:pt x="2340" y="1922"/>
                    <a:pt x="2411" y="1323"/>
                  </a:cubicBezTo>
                  <a:cubicBezTo>
                    <a:pt x="2439" y="1009"/>
                    <a:pt x="2354" y="695"/>
                    <a:pt x="2154" y="453"/>
                  </a:cubicBezTo>
                  <a:cubicBezTo>
                    <a:pt x="1954" y="196"/>
                    <a:pt x="1683" y="39"/>
                    <a:pt x="1355" y="10"/>
                  </a:cubicBezTo>
                  <a:cubicBezTo>
                    <a:pt x="1305" y="4"/>
                    <a:pt x="1254" y="1"/>
                    <a:pt x="1205" y="1"/>
                  </a:cubicBezTo>
                  <a:close/>
                </a:path>
              </a:pathLst>
            </a:custGeom>
            <a:solidFill>
              <a:srgbClr val="F1EFEE">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19"/>
            <p:cNvSpPr/>
            <p:nvPr/>
          </p:nvSpPr>
          <p:spPr>
            <a:xfrm>
              <a:off x="2375564" y="1825696"/>
              <a:ext cx="104021" cy="19437"/>
            </a:xfrm>
            <a:custGeom>
              <a:avLst/>
              <a:gdLst/>
              <a:ahLst/>
              <a:cxnLst/>
              <a:rect l="l" t="t" r="r" b="b"/>
              <a:pathLst>
                <a:path w="2526" h="472" extrusionOk="0">
                  <a:moveTo>
                    <a:pt x="114" y="0"/>
                  </a:moveTo>
                  <a:cubicBezTo>
                    <a:pt x="72" y="0"/>
                    <a:pt x="15" y="43"/>
                    <a:pt x="15" y="86"/>
                  </a:cubicBezTo>
                  <a:cubicBezTo>
                    <a:pt x="0" y="143"/>
                    <a:pt x="43" y="200"/>
                    <a:pt x="100" y="200"/>
                  </a:cubicBezTo>
                  <a:lnTo>
                    <a:pt x="2411" y="471"/>
                  </a:lnTo>
                  <a:cubicBezTo>
                    <a:pt x="2468" y="471"/>
                    <a:pt x="2511" y="443"/>
                    <a:pt x="2525" y="386"/>
                  </a:cubicBezTo>
                  <a:cubicBezTo>
                    <a:pt x="2525" y="328"/>
                    <a:pt x="2482" y="286"/>
                    <a:pt x="2440" y="271"/>
                  </a:cubicBezTo>
                  <a:lnTo>
                    <a:pt x="114" y="0"/>
                  </a:lnTo>
                  <a:close/>
                </a:path>
              </a:pathLst>
            </a:custGeom>
            <a:solidFill>
              <a:srgbClr val="F1EFEE">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19"/>
            <p:cNvSpPr/>
            <p:nvPr/>
          </p:nvSpPr>
          <p:spPr>
            <a:xfrm>
              <a:off x="2424897" y="1788017"/>
              <a:ext cx="15319" cy="14289"/>
            </a:xfrm>
            <a:custGeom>
              <a:avLst/>
              <a:gdLst/>
              <a:ahLst/>
              <a:cxnLst/>
              <a:rect l="l" t="t" r="r" b="b"/>
              <a:pathLst>
                <a:path w="372" h="347" extrusionOk="0">
                  <a:moveTo>
                    <a:pt x="175" y="1"/>
                  </a:moveTo>
                  <a:cubicBezTo>
                    <a:pt x="86" y="1"/>
                    <a:pt x="15" y="68"/>
                    <a:pt x="15" y="159"/>
                  </a:cubicBezTo>
                  <a:cubicBezTo>
                    <a:pt x="1" y="245"/>
                    <a:pt x="72" y="330"/>
                    <a:pt x="157" y="345"/>
                  </a:cubicBezTo>
                  <a:cubicBezTo>
                    <a:pt x="166" y="346"/>
                    <a:pt x="175" y="347"/>
                    <a:pt x="183" y="347"/>
                  </a:cubicBezTo>
                  <a:cubicBezTo>
                    <a:pt x="272" y="347"/>
                    <a:pt x="344" y="279"/>
                    <a:pt x="357" y="188"/>
                  </a:cubicBezTo>
                  <a:cubicBezTo>
                    <a:pt x="371" y="102"/>
                    <a:pt x="300" y="17"/>
                    <a:pt x="200" y="2"/>
                  </a:cubicBezTo>
                  <a:cubicBezTo>
                    <a:pt x="192" y="1"/>
                    <a:pt x="183" y="1"/>
                    <a:pt x="175" y="1"/>
                  </a:cubicBezTo>
                  <a:close/>
                </a:path>
              </a:pathLst>
            </a:custGeom>
            <a:solidFill>
              <a:srgbClr val="F1EFEE">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19"/>
            <p:cNvSpPr/>
            <p:nvPr/>
          </p:nvSpPr>
          <p:spPr>
            <a:xfrm>
              <a:off x="2322113" y="1813877"/>
              <a:ext cx="22361" cy="21290"/>
            </a:xfrm>
            <a:custGeom>
              <a:avLst/>
              <a:gdLst/>
              <a:ahLst/>
              <a:cxnLst/>
              <a:rect l="l" t="t" r="r" b="b"/>
              <a:pathLst>
                <a:path w="543" h="517" extrusionOk="0">
                  <a:moveTo>
                    <a:pt x="273" y="1"/>
                  </a:moveTo>
                  <a:cubicBezTo>
                    <a:pt x="141" y="1"/>
                    <a:pt x="28" y="97"/>
                    <a:pt x="14" y="230"/>
                  </a:cubicBezTo>
                  <a:cubicBezTo>
                    <a:pt x="0" y="373"/>
                    <a:pt x="100" y="501"/>
                    <a:pt x="243" y="516"/>
                  </a:cubicBezTo>
                  <a:cubicBezTo>
                    <a:pt x="252" y="517"/>
                    <a:pt x="261" y="517"/>
                    <a:pt x="270" y="517"/>
                  </a:cubicBezTo>
                  <a:cubicBezTo>
                    <a:pt x="401" y="517"/>
                    <a:pt x="515" y="421"/>
                    <a:pt x="528" y="287"/>
                  </a:cubicBezTo>
                  <a:cubicBezTo>
                    <a:pt x="542" y="145"/>
                    <a:pt x="442" y="16"/>
                    <a:pt x="300" y="2"/>
                  </a:cubicBezTo>
                  <a:cubicBezTo>
                    <a:pt x="291" y="1"/>
                    <a:pt x="282" y="1"/>
                    <a:pt x="273" y="1"/>
                  </a:cubicBezTo>
                  <a:close/>
                </a:path>
              </a:pathLst>
            </a:custGeom>
            <a:solidFill>
              <a:srgbClr val="F1EFEE">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19"/>
            <p:cNvSpPr/>
            <p:nvPr/>
          </p:nvSpPr>
          <p:spPr>
            <a:xfrm>
              <a:off x="2032497" y="1867411"/>
              <a:ext cx="664439" cy="1020440"/>
            </a:xfrm>
            <a:custGeom>
              <a:avLst/>
              <a:gdLst/>
              <a:ahLst/>
              <a:cxnLst/>
              <a:rect l="l" t="t" r="r" b="b"/>
              <a:pathLst>
                <a:path w="16135" h="24780" extrusionOk="0">
                  <a:moveTo>
                    <a:pt x="2910" y="257"/>
                  </a:moveTo>
                  <a:lnTo>
                    <a:pt x="15863" y="1769"/>
                  </a:lnTo>
                  <a:lnTo>
                    <a:pt x="13224" y="24508"/>
                  </a:lnTo>
                  <a:lnTo>
                    <a:pt x="271" y="23010"/>
                  </a:lnTo>
                  <a:lnTo>
                    <a:pt x="2910" y="257"/>
                  </a:lnTo>
                  <a:close/>
                  <a:moveTo>
                    <a:pt x="2711" y="0"/>
                  </a:moveTo>
                  <a:lnTo>
                    <a:pt x="0" y="23210"/>
                  </a:lnTo>
                  <a:lnTo>
                    <a:pt x="13424" y="24779"/>
                  </a:lnTo>
                  <a:lnTo>
                    <a:pt x="16134" y="1555"/>
                  </a:lnTo>
                  <a:lnTo>
                    <a:pt x="2711" y="0"/>
                  </a:lnTo>
                  <a:close/>
                </a:path>
              </a:pathLst>
            </a:custGeom>
            <a:solidFill>
              <a:srgbClr val="F1EFEE">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6" name="Google Shape;476;p19"/>
          <p:cNvGrpSpPr/>
          <p:nvPr/>
        </p:nvGrpSpPr>
        <p:grpSpPr>
          <a:xfrm rot="10800000" flipH="1">
            <a:off x="8480707" y="1437135"/>
            <a:ext cx="1168860" cy="2053867"/>
            <a:chOff x="1994900" y="1724600"/>
            <a:chExt cx="742558" cy="1304788"/>
          </a:xfrm>
        </p:grpSpPr>
        <p:sp>
          <p:nvSpPr>
            <p:cNvPr id="477" name="Google Shape;477;p19"/>
            <p:cNvSpPr/>
            <p:nvPr/>
          </p:nvSpPr>
          <p:spPr>
            <a:xfrm>
              <a:off x="1994900" y="1724600"/>
              <a:ext cx="742558" cy="1304788"/>
            </a:xfrm>
            <a:custGeom>
              <a:avLst/>
              <a:gdLst/>
              <a:ahLst/>
              <a:cxnLst/>
              <a:rect l="l" t="t" r="r" b="b"/>
              <a:pathLst>
                <a:path w="18032" h="31685" extrusionOk="0">
                  <a:moveTo>
                    <a:pt x="5221" y="244"/>
                  </a:moveTo>
                  <a:cubicBezTo>
                    <a:pt x="5307" y="244"/>
                    <a:pt x="5378" y="244"/>
                    <a:pt x="5450" y="259"/>
                  </a:cubicBezTo>
                  <a:lnTo>
                    <a:pt x="15992" y="1485"/>
                  </a:lnTo>
                  <a:cubicBezTo>
                    <a:pt x="17033" y="1599"/>
                    <a:pt x="17789" y="2541"/>
                    <a:pt x="17661" y="3582"/>
                  </a:cubicBezTo>
                  <a:lnTo>
                    <a:pt x="14622" y="29773"/>
                  </a:lnTo>
                  <a:cubicBezTo>
                    <a:pt x="14516" y="30732"/>
                    <a:pt x="13689" y="31454"/>
                    <a:pt x="12722" y="31454"/>
                  </a:cubicBezTo>
                  <a:cubicBezTo>
                    <a:pt x="12652" y="31454"/>
                    <a:pt x="12582" y="31450"/>
                    <a:pt x="12511" y="31442"/>
                  </a:cubicBezTo>
                  <a:lnTo>
                    <a:pt x="1969" y="30216"/>
                  </a:lnTo>
                  <a:cubicBezTo>
                    <a:pt x="1455" y="30159"/>
                    <a:pt x="1013" y="29902"/>
                    <a:pt x="699" y="29502"/>
                  </a:cubicBezTo>
                  <a:cubicBezTo>
                    <a:pt x="385" y="29103"/>
                    <a:pt x="243" y="28604"/>
                    <a:pt x="300" y="28104"/>
                  </a:cubicBezTo>
                  <a:lnTo>
                    <a:pt x="3338" y="1928"/>
                  </a:lnTo>
                  <a:cubicBezTo>
                    <a:pt x="3453" y="958"/>
                    <a:pt x="4266" y="244"/>
                    <a:pt x="5221" y="244"/>
                  </a:cubicBezTo>
                  <a:close/>
                  <a:moveTo>
                    <a:pt x="5220" y="0"/>
                  </a:moveTo>
                  <a:cubicBezTo>
                    <a:pt x="4144" y="0"/>
                    <a:pt x="3228" y="815"/>
                    <a:pt x="3096" y="1899"/>
                  </a:cubicBezTo>
                  <a:lnTo>
                    <a:pt x="57" y="28076"/>
                  </a:lnTo>
                  <a:cubicBezTo>
                    <a:pt x="0" y="28646"/>
                    <a:pt x="157" y="29203"/>
                    <a:pt x="514" y="29645"/>
                  </a:cubicBezTo>
                  <a:cubicBezTo>
                    <a:pt x="870" y="30102"/>
                    <a:pt x="1370" y="30387"/>
                    <a:pt x="1940" y="30444"/>
                  </a:cubicBezTo>
                  <a:lnTo>
                    <a:pt x="12483" y="31671"/>
                  </a:lnTo>
                  <a:cubicBezTo>
                    <a:pt x="12568" y="31685"/>
                    <a:pt x="12654" y="31685"/>
                    <a:pt x="12739" y="31685"/>
                  </a:cubicBezTo>
                  <a:cubicBezTo>
                    <a:pt x="13823" y="31685"/>
                    <a:pt x="14736" y="30872"/>
                    <a:pt x="14865" y="29802"/>
                  </a:cubicBezTo>
                  <a:lnTo>
                    <a:pt x="17903" y="3611"/>
                  </a:lnTo>
                  <a:cubicBezTo>
                    <a:pt x="18032" y="2441"/>
                    <a:pt x="17190" y="1385"/>
                    <a:pt x="16020" y="1243"/>
                  </a:cubicBezTo>
                  <a:lnTo>
                    <a:pt x="5478" y="16"/>
                  </a:lnTo>
                  <a:cubicBezTo>
                    <a:pt x="5391" y="6"/>
                    <a:pt x="5305" y="0"/>
                    <a:pt x="5220" y="0"/>
                  </a:cubicBezTo>
                  <a:close/>
                </a:path>
              </a:pathLst>
            </a:custGeom>
            <a:solidFill>
              <a:srgbClr val="F1EFEE">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19"/>
            <p:cNvSpPr/>
            <p:nvPr/>
          </p:nvSpPr>
          <p:spPr>
            <a:xfrm>
              <a:off x="2251037" y="2872686"/>
              <a:ext cx="100479" cy="97967"/>
            </a:xfrm>
            <a:custGeom>
              <a:avLst/>
              <a:gdLst/>
              <a:ahLst/>
              <a:cxnLst/>
              <a:rect l="l" t="t" r="r" b="b"/>
              <a:pathLst>
                <a:path w="2440" h="2379" extrusionOk="0">
                  <a:moveTo>
                    <a:pt x="1327" y="239"/>
                  </a:moveTo>
                  <a:cubicBezTo>
                    <a:pt x="1583" y="267"/>
                    <a:pt x="1812" y="396"/>
                    <a:pt x="1969" y="595"/>
                  </a:cubicBezTo>
                  <a:cubicBezTo>
                    <a:pt x="2126" y="795"/>
                    <a:pt x="2197" y="1052"/>
                    <a:pt x="2168" y="1294"/>
                  </a:cubicBezTo>
                  <a:cubicBezTo>
                    <a:pt x="2115" y="1786"/>
                    <a:pt x="1703" y="2142"/>
                    <a:pt x="1220" y="2142"/>
                  </a:cubicBezTo>
                  <a:cubicBezTo>
                    <a:pt x="1184" y="2142"/>
                    <a:pt x="1149" y="2140"/>
                    <a:pt x="1113" y="2136"/>
                  </a:cubicBezTo>
                  <a:cubicBezTo>
                    <a:pt x="856" y="2107"/>
                    <a:pt x="628" y="1979"/>
                    <a:pt x="471" y="1779"/>
                  </a:cubicBezTo>
                  <a:cubicBezTo>
                    <a:pt x="314" y="1580"/>
                    <a:pt x="243" y="1337"/>
                    <a:pt x="271" y="1080"/>
                  </a:cubicBezTo>
                  <a:cubicBezTo>
                    <a:pt x="328" y="595"/>
                    <a:pt x="742" y="239"/>
                    <a:pt x="1227" y="239"/>
                  </a:cubicBezTo>
                  <a:close/>
                  <a:moveTo>
                    <a:pt x="1205" y="1"/>
                  </a:moveTo>
                  <a:cubicBezTo>
                    <a:pt x="612" y="1"/>
                    <a:pt x="109" y="459"/>
                    <a:pt x="43" y="1052"/>
                  </a:cubicBezTo>
                  <a:cubicBezTo>
                    <a:pt x="0" y="1366"/>
                    <a:pt x="86" y="1679"/>
                    <a:pt x="285" y="1922"/>
                  </a:cubicBezTo>
                  <a:cubicBezTo>
                    <a:pt x="485" y="2179"/>
                    <a:pt x="770" y="2336"/>
                    <a:pt x="1084" y="2378"/>
                  </a:cubicBezTo>
                  <a:lnTo>
                    <a:pt x="1227" y="2378"/>
                  </a:lnTo>
                  <a:cubicBezTo>
                    <a:pt x="1826" y="2378"/>
                    <a:pt x="2340" y="1922"/>
                    <a:pt x="2411" y="1323"/>
                  </a:cubicBezTo>
                  <a:cubicBezTo>
                    <a:pt x="2439" y="1009"/>
                    <a:pt x="2354" y="695"/>
                    <a:pt x="2154" y="453"/>
                  </a:cubicBezTo>
                  <a:cubicBezTo>
                    <a:pt x="1954" y="196"/>
                    <a:pt x="1683" y="39"/>
                    <a:pt x="1355" y="10"/>
                  </a:cubicBezTo>
                  <a:cubicBezTo>
                    <a:pt x="1305" y="4"/>
                    <a:pt x="1254" y="1"/>
                    <a:pt x="1205" y="1"/>
                  </a:cubicBezTo>
                  <a:close/>
                </a:path>
              </a:pathLst>
            </a:custGeom>
            <a:solidFill>
              <a:srgbClr val="F1EFEE">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19"/>
            <p:cNvSpPr/>
            <p:nvPr/>
          </p:nvSpPr>
          <p:spPr>
            <a:xfrm>
              <a:off x="2375564" y="1825696"/>
              <a:ext cx="104021" cy="19437"/>
            </a:xfrm>
            <a:custGeom>
              <a:avLst/>
              <a:gdLst/>
              <a:ahLst/>
              <a:cxnLst/>
              <a:rect l="l" t="t" r="r" b="b"/>
              <a:pathLst>
                <a:path w="2526" h="472" extrusionOk="0">
                  <a:moveTo>
                    <a:pt x="114" y="0"/>
                  </a:moveTo>
                  <a:cubicBezTo>
                    <a:pt x="72" y="0"/>
                    <a:pt x="15" y="43"/>
                    <a:pt x="15" y="86"/>
                  </a:cubicBezTo>
                  <a:cubicBezTo>
                    <a:pt x="0" y="143"/>
                    <a:pt x="43" y="200"/>
                    <a:pt x="100" y="200"/>
                  </a:cubicBezTo>
                  <a:lnTo>
                    <a:pt x="2411" y="471"/>
                  </a:lnTo>
                  <a:cubicBezTo>
                    <a:pt x="2468" y="471"/>
                    <a:pt x="2511" y="443"/>
                    <a:pt x="2525" y="386"/>
                  </a:cubicBezTo>
                  <a:cubicBezTo>
                    <a:pt x="2525" y="328"/>
                    <a:pt x="2482" y="286"/>
                    <a:pt x="2440" y="271"/>
                  </a:cubicBezTo>
                  <a:lnTo>
                    <a:pt x="114" y="0"/>
                  </a:lnTo>
                  <a:close/>
                </a:path>
              </a:pathLst>
            </a:custGeom>
            <a:solidFill>
              <a:srgbClr val="F1EFEE">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19"/>
            <p:cNvSpPr/>
            <p:nvPr/>
          </p:nvSpPr>
          <p:spPr>
            <a:xfrm>
              <a:off x="2424897" y="1788017"/>
              <a:ext cx="15319" cy="14289"/>
            </a:xfrm>
            <a:custGeom>
              <a:avLst/>
              <a:gdLst/>
              <a:ahLst/>
              <a:cxnLst/>
              <a:rect l="l" t="t" r="r" b="b"/>
              <a:pathLst>
                <a:path w="372" h="347" extrusionOk="0">
                  <a:moveTo>
                    <a:pt x="175" y="1"/>
                  </a:moveTo>
                  <a:cubicBezTo>
                    <a:pt x="86" y="1"/>
                    <a:pt x="15" y="68"/>
                    <a:pt x="15" y="159"/>
                  </a:cubicBezTo>
                  <a:cubicBezTo>
                    <a:pt x="1" y="245"/>
                    <a:pt x="72" y="330"/>
                    <a:pt x="157" y="345"/>
                  </a:cubicBezTo>
                  <a:cubicBezTo>
                    <a:pt x="166" y="346"/>
                    <a:pt x="175" y="347"/>
                    <a:pt x="183" y="347"/>
                  </a:cubicBezTo>
                  <a:cubicBezTo>
                    <a:pt x="272" y="347"/>
                    <a:pt x="344" y="279"/>
                    <a:pt x="357" y="188"/>
                  </a:cubicBezTo>
                  <a:cubicBezTo>
                    <a:pt x="371" y="102"/>
                    <a:pt x="300" y="17"/>
                    <a:pt x="200" y="2"/>
                  </a:cubicBezTo>
                  <a:cubicBezTo>
                    <a:pt x="192" y="1"/>
                    <a:pt x="183" y="1"/>
                    <a:pt x="175" y="1"/>
                  </a:cubicBezTo>
                  <a:close/>
                </a:path>
              </a:pathLst>
            </a:custGeom>
            <a:solidFill>
              <a:srgbClr val="F1EFEE">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19"/>
            <p:cNvSpPr/>
            <p:nvPr/>
          </p:nvSpPr>
          <p:spPr>
            <a:xfrm>
              <a:off x="2322113" y="1813877"/>
              <a:ext cx="22361" cy="21290"/>
            </a:xfrm>
            <a:custGeom>
              <a:avLst/>
              <a:gdLst/>
              <a:ahLst/>
              <a:cxnLst/>
              <a:rect l="l" t="t" r="r" b="b"/>
              <a:pathLst>
                <a:path w="543" h="517" extrusionOk="0">
                  <a:moveTo>
                    <a:pt x="273" y="1"/>
                  </a:moveTo>
                  <a:cubicBezTo>
                    <a:pt x="141" y="1"/>
                    <a:pt x="28" y="97"/>
                    <a:pt x="14" y="230"/>
                  </a:cubicBezTo>
                  <a:cubicBezTo>
                    <a:pt x="0" y="373"/>
                    <a:pt x="100" y="501"/>
                    <a:pt x="243" y="516"/>
                  </a:cubicBezTo>
                  <a:cubicBezTo>
                    <a:pt x="252" y="517"/>
                    <a:pt x="261" y="517"/>
                    <a:pt x="270" y="517"/>
                  </a:cubicBezTo>
                  <a:cubicBezTo>
                    <a:pt x="401" y="517"/>
                    <a:pt x="515" y="421"/>
                    <a:pt x="528" y="287"/>
                  </a:cubicBezTo>
                  <a:cubicBezTo>
                    <a:pt x="542" y="145"/>
                    <a:pt x="442" y="16"/>
                    <a:pt x="300" y="2"/>
                  </a:cubicBezTo>
                  <a:cubicBezTo>
                    <a:pt x="291" y="1"/>
                    <a:pt x="282" y="1"/>
                    <a:pt x="273" y="1"/>
                  </a:cubicBezTo>
                  <a:close/>
                </a:path>
              </a:pathLst>
            </a:custGeom>
            <a:solidFill>
              <a:srgbClr val="F1EFEE">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19"/>
            <p:cNvSpPr/>
            <p:nvPr/>
          </p:nvSpPr>
          <p:spPr>
            <a:xfrm>
              <a:off x="2032497" y="1867411"/>
              <a:ext cx="664439" cy="1020440"/>
            </a:xfrm>
            <a:custGeom>
              <a:avLst/>
              <a:gdLst/>
              <a:ahLst/>
              <a:cxnLst/>
              <a:rect l="l" t="t" r="r" b="b"/>
              <a:pathLst>
                <a:path w="16135" h="24780" extrusionOk="0">
                  <a:moveTo>
                    <a:pt x="2910" y="257"/>
                  </a:moveTo>
                  <a:lnTo>
                    <a:pt x="15863" y="1769"/>
                  </a:lnTo>
                  <a:lnTo>
                    <a:pt x="13224" y="24508"/>
                  </a:lnTo>
                  <a:lnTo>
                    <a:pt x="271" y="23010"/>
                  </a:lnTo>
                  <a:lnTo>
                    <a:pt x="2910" y="257"/>
                  </a:lnTo>
                  <a:close/>
                  <a:moveTo>
                    <a:pt x="2711" y="0"/>
                  </a:moveTo>
                  <a:lnTo>
                    <a:pt x="0" y="23210"/>
                  </a:lnTo>
                  <a:lnTo>
                    <a:pt x="13424" y="24779"/>
                  </a:lnTo>
                  <a:lnTo>
                    <a:pt x="16134" y="1555"/>
                  </a:lnTo>
                  <a:lnTo>
                    <a:pt x="2711" y="0"/>
                  </a:lnTo>
                  <a:close/>
                </a:path>
              </a:pathLst>
            </a:custGeom>
            <a:solidFill>
              <a:srgbClr val="F1EFEE">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3" name="Google Shape;483;p19"/>
          <p:cNvSpPr/>
          <p:nvPr/>
        </p:nvSpPr>
        <p:spPr>
          <a:xfrm rot="10800000" flipH="1">
            <a:off x="8024275" y="45841"/>
            <a:ext cx="1119713" cy="336867"/>
          </a:xfrm>
          <a:custGeom>
            <a:avLst/>
            <a:gdLst/>
            <a:ahLst/>
            <a:cxnLst/>
            <a:rect l="l" t="t" r="r" b="b"/>
            <a:pathLst>
              <a:path w="24210" h="7284" extrusionOk="0">
                <a:moveTo>
                  <a:pt x="1" y="0"/>
                </a:moveTo>
                <a:lnTo>
                  <a:pt x="1" y="277"/>
                </a:lnTo>
                <a:lnTo>
                  <a:pt x="2241" y="277"/>
                </a:lnTo>
                <a:cubicBezTo>
                  <a:pt x="2496" y="277"/>
                  <a:pt x="2728" y="375"/>
                  <a:pt x="2900" y="555"/>
                </a:cubicBezTo>
                <a:lnTo>
                  <a:pt x="4317" y="1971"/>
                </a:lnTo>
                <a:cubicBezTo>
                  <a:pt x="4549" y="2196"/>
                  <a:pt x="4849" y="2323"/>
                  <a:pt x="5178" y="2323"/>
                </a:cubicBezTo>
                <a:lnTo>
                  <a:pt x="11757" y="2323"/>
                </a:lnTo>
                <a:cubicBezTo>
                  <a:pt x="12012" y="2323"/>
                  <a:pt x="12244" y="2420"/>
                  <a:pt x="12416" y="2593"/>
                </a:cubicBezTo>
                <a:lnTo>
                  <a:pt x="16755" y="6931"/>
                </a:lnTo>
                <a:cubicBezTo>
                  <a:pt x="16979" y="7156"/>
                  <a:pt x="17287" y="7283"/>
                  <a:pt x="17609" y="7283"/>
                </a:cubicBezTo>
                <a:lnTo>
                  <a:pt x="20089" y="7283"/>
                </a:lnTo>
                <a:cubicBezTo>
                  <a:pt x="20763" y="7283"/>
                  <a:pt x="21303" y="6744"/>
                  <a:pt x="21303" y="6077"/>
                </a:cubicBezTo>
                <a:lnTo>
                  <a:pt x="21303" y="4698"/>
                </a:lnTo>
                <a:cubicBezTo>
                  <a:pt x="21303" y="4451"/>
                  <a:pt x="21400" y="4219"/>
                  <a:pt x="21572" y="4039"/>
                </a:cubicBezTo>
                <a:lnTo>
                  <a:pt x="24210" y="1409"/>
                </a:lnTo>
                <a:lnTo>
                  <a:pt x="24015" y="1207"/>
                </a:lnTo>
                <a:lnTo>
                  <a:pt x="21378" y="3844"/>
                </a:lnTo>
                <a:cubicBezTo>
                  <a:pt x="21153" y="4069"/>
                  <a:pt x="21025" y="4376"/>
                  <a:pt x="21025" y="4698"/>
                </a:cubicBezTo>
                <a:lnTo>
                  <a:pt x="21025" y="6077"/>
                </a:lnTo>
                <a:cubicBezTo>
                  <a:pt x="21025" y="6586"/>
                  <a:pt x="20606" y="7006"/>
                  <a:pt x="20089" y="7006"/>
                </a:cubicBezTo>
                <a:lnTo>
                  <a:pt x="17609" y="7006"/>
                </a:lnTo>
                <a:cubicBezTo>
                  <a:pt x="17361" y="7006"/>
                  <a:pt x="17129" y="6909"/>
                  <a:pt x="16949" y="6736"/>
                </a:cubicBezTo>
                <a:lnTo>
                  <a:pt x="12619" y="2398"/>
                </a:lnTo>
                <a:cubicBezTo>
                  <a:pt x="12386" y="2173"/>
                  <a:pt x="12079" y="2046"/>
                  <a:pt x="11757" y="2046"/>
                </a:cubicBezTo>
                <a:lnTo>
                  <a:pt x="5178" y="2046"/>
                </a:lnTo>
                <a:cubicBezTo>
                  <a:pt x="4924" y="2046"/>
                  <a:pt x="4691" y="1948"/>
                  <a:pt x="4519" y="1768"/>
                </a:cubicBezTo>
                <a:lnTo>
                  <a:pt x="3103" y="352"/>
                </a:lnTo>
                <a:cubicBezTo>
                  <a:pt x="2870" y="128"/>
                  <a:pt x="2571" y="0"/>
                  <a:pt x="224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19"/>
          <p:cNvSpPr/>
          <p:nvPr/>
        </p:nvSpPr>
        <p:spPr>
          <a:xfrm rot="10800000" flipH="1">
            <a:off x="435700" y="4900358"/>
            <a:ext cx="910592" cy="13275"/>
          </a:xfrm>
          <a:custGeom>
            <a:avLst/>
            <a:gdLst/>
            <a:ahLst/>
            <a:cxnLst/>
            <a:rect l="l" t="t" r="r" b="b"/>
            <a:pathLst>
              <a:path w="19070" h="278" extrusionOk="0">
                <a:moveTo>
                  <a:pt x="0" y="1"/>
                </a:moveTo>
                <a:lnTo>
                  <a:pt x="0" y="278"/>
                </a:lnTo>
                <a:lnTo>
                  <a:pt x="19069" y="278"/>
                </a:lnTo>
                <a:lnTo>
                  <a:pt x="1906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19"/>
          <p:cNvSpPr/>
          <p:nvPr/>
        </p:nvSpPr>
        <p:spPr>
          <a:xfrm rot="10800000" flipH="1">
            <a:off x="1126994" y="11"/>
            <a:ext cx="219311" cy="219249"/>
          </a:xfrm>
          <a:custGeom>
            <a:avLst/>
            <a:gdLst/>
            <a:ahLst/>
            <a:cxnLst/>
            <a:rect l="l" t="t" r="r" b="b"/>
            <a:pathLst>
              <a:path w="3508" h="3507" extrusionOk="0">
                <a:moveTo>
                  <a:pt x="1754" y="278"/>
                </a:moveTo>
                <a:cubicBezTo>
                  <a:pt x="2563" y="278"/>
                  <a:pt x="3230" y="944"/>
                  <a:pt x="3230" y="1754"/>
                </a:cubicBezTo>
                <a:cubicBezTo>
                  <a:pt x="3230" y="2570"/>
                  <a:pt x="2563" y="3230"/>
                  <a:pt x="1754" y="3230"/>
                </a:cubicBezTo>
                <a:cubicBezTo>
                  <a:pt x="937" y="3230"/>
                  <a:pt x="278" y="2570"/>
                  <a:pt x="278" y="1754"/>
                </a:cubicBezTo>
                <a:cubicBezTo>
                  <a:pt x="278" y="944"/>
                  <a:pt x="937" y="278"/>
                  <a:pt x="1754" y="278"/>
                </a:cubicBezTo>
                <a:close/>
                <a:moveTo>
                  <a:pt x="1754" y="0"/>
                </a:moveTo>
                <a:cubicBezTo>
                  <a:pt x="787" y="0"/>
                  <a:pt x="1" y="787"/>
                  <a:pt x="1" y="1754"/>
                </a:cubicBezTo>
                <a:cubicBezTo>
                  <a:pt x="1" y="2720"/>
                  <a:pt x="787" y="3507"/>
                  <a:pt x="1754" y="3507"/>
                </a:cubicBezTo>
                <a:cubicBezTo>
                  <a:pt x="2720" y="3507"/>
                  <a:pt x="3507" y="2720"/>
                  <a:pt x="3507" y="1754"/>
                </a:cubicBezTo>
                <a:cubicBezTo>
                  <a:pt x="3507" y="787"/>
                  <a:pt x="2720" y="0"/>
                  <a:pt x="175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19"/>
          <p:cNvSpPr/>
          <p:nvPr/>
        </p:nvSpPr>
        <p:spPr>
          <a:xfrm rot="10800000" flipH="1">
            <a:off x="2" y="98859"/>
            <a:ext cx="944827" cy="423931"/>
          </a:xfrm>
          <a:custGeom>
            <a:avLst/>
            <a:gdLst/>
            <a:ahLst/>
            <a:cxnLst/>
            <a:rect l="l" t="t" r="r" b="b"/>
            <a:pathLst>
              <a:path w="15113" h="6781" extrusionOk="0">
                <a:moveTo>
                  <a:pt x="0" y="0"/>
                </a:moveTo>
                <a:lnTo>
                  <a:pt x="0" y="277"/>
                </a:lnTo>
                <a:lnTo>
                  <a:pt x="3402" y="277"/>
                </a:lnTo>
                <a:cubicBezTo>
                  <a:pt x="3799" y="277"/>
                  <a:pt x="4114" y="599"/>
                  <a:pt x="4114" y="989"/>
                </a:cubicBezTo>
                <a:lnTo>
                  <a:pt x="4114" y="2135"/>
                </a:lnTo>
                <a:cubicBezTo>
                  <a:pt x="4114" y="2398"/>
                  <a:pt x="4218" y="2645"/>
                  <a:pt x="4406" y="2832"/>
                </a:cubicBezTo>
                <a:lnTo>
                  <a:pt x="8062" y="6489"/>
                </a:lnTo>
                <a:cubicBezTo>
                  <a:pt x="8250" y="6676"/>
                  <a:pt x="8497" y="6781"/>
                  <a:pt x="8767" y="6781"/>
                </a:cubicBezTo>
                <a:lnTo>
                  <a:pt x="15113" y="6781"/>
                </a:lnTo>
                <a:lnTo>
                  <a:pt x="15113" y="6504"/>
                </a:lnTo>
                <a:lnTo>
                  <a:pt x="8767" y="6504"/>
                </a:lnTo>
                <a:cubicBezTo>
                  <a:pt x="8572" y="6504"/>
                  <a:pt x="8392" y="6429"/>
                  <a:pt x="8257" y="6294"/>
                </a:cubicBezTo>
                <a:lnTo>
                  <a:pt x="4601" y="2637"/>
                </a:lnTo>
                <a:cubicBezTo>
                  <a:pt x="4473" y="2503"/>
                  <a:pt x="4391" y="2323"/>
                  <a:pt x="4391" y="2135"/>
                </a:cubicBezTo>
                <a:lnTo>
                  <a:pt x="4391" y="989"/>
                </a:lnTo>
                <a:cubicBezTo>
                  <a:pt x="4391" y="442"/>
                  <a:pt x="3949" y="0"/>
                  <a:pt x="340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7" name="Google Shape;487;p19"/>
          <p:cNvGrpSpPr/>
          <p:nvPr/>
        </p:nvGrpSpPr>
        <p:grpSpPr>
          <a:xfrm rot="10800000" flipH="1">
            <a:off x="8659735" y="4261173"/>
            <a:ext cx="1291565" cy="1291624"/>
            <a:chOff x="3734875" y="-378091"/>
            <a:chExt cx="910579" cy="910620"/>
          </a:xfrm>
        </p:grpSpPr>
        <p:sp>
          <p:nvSpPr>
            <p:cNvPr id="488" name="Google Shape;488;p19"/>
            <p:cNvSpPr/>
            <p:nvPr/>
          </p:nvSpPr>
          <p:spPr>
            <a:xfrm>
              <a:off x="3734875" y="-378091"/>
              <a:ext cx="910579" cy="910620"/>
            </a:xfrm>
            <a:custGeom>
              <a:avLst/>
              <a:gdLst/>
              <a:ahLst/>
              <a:cxnLst/>
              <a:rect l="l" t="t" r="r" b="b"/>
              <a:pathLst>
                <a:path w="21992" h="21993" extrusionOk="0">
                  <a:moveTo>
                    <a:pt x="11000" y="1762"/>
                  </a:moveTo>
                  <a:cubicBezTo>
                    <a:pt x="16087" y="1762"/>
                    <a:pt x="20238" y="5905"/>
                    <a:pt x="20238" y="11000"/>
                  </a:cubicBezTo>
                  <a:cubicBezTo>
                    <a:pt x="20238" y="16095"/>
                    <a:pt x="16087" y="20239"/>
                    <a:pt x="11000" y="20239"/>
                  </a:cubicBezTo>
                  <a:cubicBezTo>
                    <a:pt x="5905" y="20239"/>
                    <a:pt x="1754" y="16095"/>
                    <a:pt x="1754" y="11000"/>
                  </a:cubicBezTo>
                  <a:cubicBezTo>
                    <a:pt x="1754" y="5905"/>
                    <a:pt x="5905" y="1762"/>
                    <a:pt x="11000" y="1762"/>
                  </a:cubicBezTo>
                  <a:close/>
                  <a:moveTo>
                    <a:pt x="11000" y="1"/>
                  </a:moveTo>
                  <a:cubicBezTo>
                    <a:pt x="4931" y="1"/>
                    <a:pt x="0" y="4931"/>
                    <a:pt x="0" y="11000"/>
                  </a:cubicBezTo>
                  <a:cubicBezTo>
                    <a:pt x="0" y="17062"/>
                    <a:pt x="4931" y="21992"/>
                    <a:pt x="11000" y="21992"/>
                  </a:cubicBezTo>
                  <a:cubicBezTo>
                    <a:pt x="17061" y="21992"/>
                    <a:pt x="21992" y="17062"/>
                    <a:pt x="21992" y="11000"/>
                  </a:cubicBezTo>
                  <a:cubicBezTo>
                    <a:pt x="21992" y="4931"/>
                    <a:pt x="17061" y="1"/>
                    <a:pt x="1100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19"/>
            <p:cNvSpPr/>
            <p:nvPr/>
          </p:nvSpPr>
          <p:spPr>
            <a:xfrm>
              <a:off x="3878222" y="-234744"/>
              <a:ext cx="623891" cy="623932"/>
            </a:xfrm>
            <a:custGeom>
              <a:avLst/>
              <a:gdLst/>
              <a:ahLst/>
              <a:cxnLst/>
              <a:rect l="l" t="t" r="r" b="b"/>
              <a:pathLst>
                <a:path w="15068" h="15069" extrusionOk="0">
                  <a:moveTo>
                    <a:pt x="7538" y="1177"/>
                  </a:moveTo>
                  <a:cubicBezTo>
                    <a:pt x="11044" y="1177"/>
                    <a:pt x="13899" y="4024"/>
                    <a:pt x="13899" y="7538"/>
                  </a:cubicBezTo>
                  <a:cubicBezTo>
                    <a:pt x="13899" y="11045"/>
                    <a:pt x="11044" y="13900"/>
                    <a:pt x="7538" y="13900"/>
                  </a:cubicBezTo>
                  <a:cubicBezTo>
                    <a:pt x="4024" y="13900"/>
                    <a:pt x="1169" y="11045"/>
                    <a:pt x="1169" y="7538"/>
                  </a:cubicBezTo>
                  <a:cubicBezTo>
                    <a:pt x="1169" y="4024"/>
                    <a:pt x="4024" y="1177"/>
                    <a:pt x="7538" y="1177"/>
                  </a:cubicBezTo>
                  <a:close/>
                  <a:moveTo>
                    <a:pt x="7538" y="1"/>
                  </a:moveTo>
                  <a:cubicBezTo>
                    <a:pt x="3379" y="1"/>
                    <a:pt x="0" y="3380"/>
                    <a:pt x="0" y="7538"/>
                  </a:cubicBezTo>
                  <a:cubicBezTo>
                    <a:pt x="0" y="11689"/>
                    <a:pt x="3379" y="15068"/>
                    <a:pt x="7538" y="15068"/>
                  </a:cubicBezTo>
                  <a:cubicBezTo>
                    <a:pt x="11689" y="15068"/>
                    <a:pt x="15068" y="11689"/>
                    <a:pt x="15068" y="7538"/>
                  </a:cubicBezTo>
                  <a:cubicBezTo>
                    <a:pt x="15068" y="3380"/>
                    <a:pt x="11689" y="1"/>
                    <a:pt x="753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0" name="Google Shape;490;p19"/>
          <p:cNvSpPr/>
          <p:nvPr/>
        </p:nvSpPr>
        <p:spPr>
          <a:xfrm rot="10800000" flipH="1">
            <a:off x="3189275" y="323970"/>
            <a:ext cx="336180" cy="28513"/>
          </a:xfrm>
          <a:custGeom>
            <a:avLst/>
            <a:gdLst/>
            <a:ahLst/>
            <a:cxnLst/>
            <a:rect l="l" t="t" r="r" b="b"/>
            <a:pathLst>
              <a:path w="6025" h="511" extrusionOk="0">
                <a:moveTo>
                  <a:pt x="255" y="1"/>
                </a:moveTo>
                <a:cubicBezTo>
                  <a:pt x="113" y="1"/>
                  <a:pt x="1" y="121"/>
                  <a:pt x="1" y="256"/>
                </a:cubicBezTo>
                <a:cubicBezTo>
                  <a:pt x="1" y="398"/>
                  <a:pt x="113" y="510"/>
                  <a:pt x="255" y="510"/>
                </a:cubicBezTo>
                <a:lnTo>
                  <a:pt x="5770" y="510"/>
                </a:lnTo>
                <a:cubicBezTo>
                  <a:pt x="5905" y="510"/>
                  <a:pt x="6025" y="398"/>
                  <a:pt x="6025" y="256"/>
                </a:cubicBezTo>
                <a:cubicBezTo>
                  <a:pt x="6025" y="121"/>
                  <a:pt x="5905" y="1"/>
                  <a:pt x="577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19"/>
          <p:cNvSpPr/>
          <p:nvPr/>
        </p:nvSpPr>
        <p:spPr>
          <a:xfrm rot="10800000" flipH="1">
            <a:off x="3357334" y="190616"/>
            <a:ext cx="742553" cy="47316"/>
          </a:xfrm>
          <a:custGeom>
            <a:avLst/>
            <a:gdLst/>
            <a:ahLst/>
            <a:cxnLst/>
            <a:rect l="l" t="t" r="r" b="b"/>
            <a:pathLst>
              <a:path w="13308" h="848" extrusionOk="0">
                <a:moveTo>
                  <a:pt x="420" y="1"/>
                </a:moveTo>
                <a:cubicBezTo>
                  <a:pt x="188" y="1"/>
                  <a:pt x="1" y="188"/>
                  <a:pt x="1" y="428"/>
                </a:cubicBezTo>
                <a:cubicBezTo>
                  <a:pt x="1" y="660"/>
                  <a:pt x="188" y="848"/>
                  <a:pt x="420" y="848"/>
                </a:cubicBezTo>
                <a:lnTo>
                  <a:pt x="12888" y="848"/>
                </a:lnTo>
                <a:cubicBezTo>
                  <a:pt x="13120" y="848"/>
                  <a:pt x="13308" y="660"/>
                  <a:pt x="13308" y="428"/>
                </a:cubicBezTo>
                <a:cubicBezTo>
                  <a:pt x="13308" y="188"/>
                  <a:pt x="13120" y="1"/>
                  <a:pt x="1288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2" name="Google Shape;492;p19"/>
          <p:cNvGrpSpPr/>
          <p:nvPr/>
        </p:nvGrpSpPr>
        <p:grpSpPr>
          <a:xfrm rot="-4037411" flipH="1">
            <a:off x="3756712" y="4498923"/>
            <a:ext cx="793213" cy="1393797"/>
            <a:chOff x="1994900" y="1724600"/>
            <a:chExt cx="742558" cy="1304788"/>
          </a:xfrm>
        </p:grpSpPr>
        <p:sp>
          <p:nvSpPr>
            <p:cNvPr id="493" name="Google Shape;493;p19"/>
            <p:cNvSpPr/>
            <p:nvPr/>
          </p:nvSpPr>
          <p:spPr>
            <a:xfrm>
              <a:off x="1994900" y="1724600"/>
              <a:ext cx="742558" cy="1304788"/>
            </a:xfrm>
            <a:custGeom>
              <a:avLst/>
              <a:gdLst/>
              <a:ahLst/>
              <a:cxnLst/>
              <a:rect l="l" t="t" r="r" b="b"/>
              <a:pathLst>
                <a:path w="18032" h="31685" extrusionOk="0">
                  <a:moveTo>
                    <a:pt x="5221" y="244"/>
                  </a:moveTo>
                  <a:cubicBezTo>
                    <a:pt x="5307" y="244"/>
                    <a:pt x="5378" y="244"/>
                    <a:pt x="5450" y="259"/>
                  </a:cubicBezTo>
                  <a:lnTo>
                    <a:pt x="15992" y="1485"/>
                  </a:lnTo>
                  <a:cubicBezTo>
                    <a:pt x="17033" y="1599"/>
                    <a:pt x="17789" y="2541"/>
                    <a:pt x="17661" y="3582"/>
                  </a:cubicBezTo>
                  <a:lnTo>
                    <a:pt x="14622" y="29773"/>
                  </a:lnTo>
                  <a:cubicBezTo>
                    <a:pt x="14516" y="30732"/>
                    <a:pt x="13689" y="31454"/>
                    <a:pt x="12722" y="31454"/>
                  </a:cubicBezTo>
                  <a:cubicBezTo>
                    <a:pt x="12652" y="31454"/>
                    <a:pt x="12582" y="31450"/>
                    <a:pt x="12511" y="31442"/>
                  </a:cubicBezTo>
                  <a:lnTo>
                    <a:pt x="1969" y="30216"/>
                  </a:lnTo>
                  <a:cubicBezTo>
                    <a:pt x="1455" y="30159"/>
                    <a:pt x="1013" y="29902"/>
                    <a:pt x="699" y="29502"/>
                  </a:cubicBezTo>
                  <a:cubicBezTo>
                    <a:pt x="385" y="29103"/>
                    <a:pt x="243" y="28604"/>
                    <a:pt x="300" y="28104"/>
                  </a:cubicBezTo>
                  <a:lnTo>
                    <a:pt x="3338" y="1928"/>
                  </a:lnTo>
                  <a:cubicBezTo>
                    <a:pt x="3453" y="958"/>
                    <a:pt x="4266" y="244"/>
                    <a:pt x="5221" y="244"/>
                  </a:cubicBezTo>
                  <a:close/>
                  <a:moveTo>
                    <a:pt x="5220" y="0"/>
                  </a:moveTo>
                  <a:cubicBezTo>
                    <a:pt x="4144" y="0"/>
                    <a:pt x="3228" y="815"/>
                    <a:pt x="3096" y="1899"/>
                  </a:cubicBezTo>
                  <a:lnTo>
                    <a:pt x="57" y="28076"/>
                  </a:lnTo>
                  <a:cubicBezTo>
                    <a:pt x="0" y="28646"/>
                    <a:pt x="157" y="29203"/>
                    <a:pt x="514" y="29645"/>
                  </a:cubicBezTo>
                  <a:cubicBezTo>
                    <a:pt x="870" y="30102"/>
                    <a:pt x="1370" y="30387"/>
                    <a:pt x="1940" y="30444"/>
                  </a:cubicBezTo>
                  <a:lnTo>
                    <a:pt x="12483" y="31671"/>
                  </a:lnTo>
                  <a:cubicBezTo>
                    <a:pt x="12568" y="31685"/>
                    <a:pt x="12654" y="31685"/>
                    <a:pt x="12739" y="31685"/>
                  </a:cubicBezTo>
                  <a:cubicBezTo>
                    <a:pt x="13823" y="31685"/>
                    <a:pt x="14736" y="30872"/>
                    <a:pt x="14865" y="29802"/>
                  </a:cubicBezTo>
                  <a:lnTo>
                    <a:pt x="17903" y="3611"/>
                  </a:lnTo>
                  <a:cubicBezTo>
                    <a:pt x="18032" y="2441"/>
                    <a:pt x="17190" y="1385"/>
                    <a:pt x="16020" y="1243"/>
                  </a:cubicBezTo>
                  <a:lnTo>
                    <a:pt x="5478" y="16"/>
                  </a:lnTo>
                  <a:cubicBezTo>
                    <a:pt x="5391" y="6"/>
                    <a:pt x="5305" y="0"/>
                    <a:pt x="5220" y="0"/>
                  </a:cubicBezTo>
                  <a:close/>
                </a:path>
              </a:pathLst>
            </a:custGeom>
            <a:solidFill>
              <a:srgbClr val="F1EFEE">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19"/>
            <p:cNvSpPr/>
            <p:nvPr/>
          </p:nvSpPr>
          <p:spPr>
            <a:xfrm>
              <a:off x="2251037" y="2872686"/>
              <a:ext cx="100479" cy="97967"/>
            </a:xfrm>
            <a:custGeom>
              <a:avLst/>
              <a:gdLst/>
              <a:ahLst/>
              <a:cxnLst/>
              <a:rect l="l" t="t" r="r" b="b"/>
              <a:pathLst>
                <a:path w="2440" h="2379" extrusionOk="0">
                  <a:moveTo>
                    <a:pt x="1327" y="239"/>
                  </a:moveTo>
                  <a:cubicBezTo>
                    <a:pt x="1583" y="267"/>
                    <a:pt x="1812" y="396"/>
                    <a:pt x="1969" y="595"/>
                  </a:cubicBezTo>
                  <a:cubicBezTo>
                    <a:pt x="2126" y="795"/>
                    <a:pt x="2197" y="1052"/>
                    <a:pt x="2168" y="1294"/>
                  </a:cubicBezTo>
                  <a:cubicBezTo>
                    <a:pt x="2115" y="1786"/>
                    <a:pt x="1703" y="2142"/>
                    <a:pt x="1220" y="2142"/>
                  </a:cubicBezTo>
                  <a:cubicBezTo>
                    <a:pt x="1184" y="2142"/>
                    <a:pt x="1149" y="2140"/>
                    <a:pt x="1113" y="2136"/>
                  </a:cubicBezTo>
                  <a:cubicBezTo>
                    <a:pt x="856" y="2107"/>
                    <a:pt x="628" y="1979"/>
                    <a:pt x="471" y="1779"/>
                  </a:cubicBezTo>
                  <a:cubicBezTo>
                    <a:pt x="314" y="1580"/>
                    <a:pt x="243" y="1337"/>
                    <a:pt x="271" y="1080"/>
                  </a:cubicBezTo>
                  <a:cubicBezTo>
                    <a:pt x="328" y="595"/>
                    <a:pt x="742" y="239"/>
                    <a:pt x="1227" y="239"/>
                  </a:cubicBezTo>
                  <a:close/>
                  <a:moveTo>
                    <a:pt x="1205" y="1"/>
                  </a:moveTo>
                  <a:cubicBezTo>
                    <a:pt x="612" y="1"/>
                    <a:pt x="109" y="459"/>
                    <a:pt x="43" y="1052"/>
                  </a:cubicBezTo>
                  <a:cubicBezTo>
                    <a:pt x="0" y="1366"/>
                    <a:pt x="86" y="1679"/>
                    <a:pt x="285" y="1922"/>
                  </a:cubicBezTo>
                  <a:cubicBezTo>
                    <a:pt x="485" y="2179"/>
                    <a:pt x="770" y="2336"/>
                    <a:pt x="1084" y="2378"/>
                  </a:cubicBezTo>
                  <a:lnTo>
                    <a:pt x="1227" y="2378"/>
                  </a:lnTo>
                  <a:cubicBezTo>
                    <a:pt x="1826" y="2378"/>
                    <a:pt x="2340" y="1922"/>
                    <a:pt x="2411" y="1323"/>
                  </a:cubicBezTo>
                  <a:cubicBezTo>
                    <a:pt x="2439" y="1009"/>
                    <a:pt x="2354" y="695"/>
                    <a:pt x="2154" y="453"/>
                  </a:cubicBezTo>
                  <a:cubicBezTo>
                    <a:pt x="1954" y="196"/>
                    <a:pt x="1683" y="39"/>
                    <a:pt x="1355" y="10"/>
                  </a:cubicBezTo>
                  <a:cubicBezTo>
                    <a:pt x="1305" y="4"/>
                    <a:pt x="1254" y="1"/>
                    <a:pt x="1205" y="1"/>
                  </a:cubicBezTo>
                  <a:close/>
                </a:path>
              </a:pathLst>
            </a:custGeom>
            <a:solidFill>
              <a:srgbClr val="F1EFEE">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19"/>
            <p:cNvSpPr/>
            <p:nvPr/>
          </p:nvSpPr>
          <p:spPr>
            <a:xfrm>
              <a:off x="2375564" y="1825696"/>
              <a:ext cx="104021" cy="19437"/>
            </a:xfrm>
            <a:custGeom>
              <a:avLst/>
              <a:gdLst/>
              <a:ahLst/>
              <a:cxnLst/>
              <a:rect l="l" t="t" r="r" b="b"/>
              <a:pathLst>
                <a:path w="2526" h="472" extrusionOk="0">
                  <a:moveTo>
                    <a:pt x="114" y="0"/>
                  </a:moveTo>
                  <a:cubicBezTo>
                    <a:pt x="72" y="0"/>
                    <a:pt x="15" y="43"/>
                    <a:pt x="15" y="86"/>
                  </a:cubicBezTo>
                  <a:cubicBezTo>
                    <a:pt x="0" y="143"/>
                    <a:pt x="43" y="200"/>
                    <a:pt x="100" y="200"/>
                  </a:cubicBezTo>
                  <a:lnTo>
                    <a:pt x="2411" y="471"/>
                  </a:lnTo>
                  <a:cubicBezTo>
                    <a:pt x="2468" y="471"/>
                    <a:pt x="2511" y="443"/>
                    <a:pt x="2525" y="386"/>
                  </a:cubicBezTo>
                  <a:cubicBezTo>
                    <a:pt x="2525" y="328"/>
                    <a:pt x="2482" y="286"/>
                    <a:pt x="2440" y="271"/>
                  </a:cubicBezTo>
                  <a:lnTo>
                    <a:pt x="114" y="0"/>
                  </a:lnTo>
                  <a:close/>
                </a:path>
              </a:pathLst>
            </a:custGeom>
            <a:solidFill>
              <a:srgbClr val="F1EFEE">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19"/>
            <p:cNvSpPr/>
            <p:nvPr/>
          </p:nvSpPr>
          <p:spPr>
            <a:xfrm>
              <a:off x="2424897" y="1788017"/>
              <a:ext cx="15319" cy="14289"/>
            </a:xfrm>
            <a:custGeom>
              <a:avLst/>
              <a:gdLst/>
              <a:ahLst/>
              <a:cxnLst/>
              <a:rect l="l" t="t" r="r" b="b"/>
              <a:pathLst>
                <a:path w="372" h="347" extrusionOk="0">
                  <a:moveTo>
                    <a:pt x="175" y="1"/>
                  </a:moveTo>
                  <a:cubicBezTo>
                    <a:pt x="86" y="1"/>
                    <a:pt x="15" y="68"/>
                    <a:pt x="15" y="159"/>
                  </a:cubicBezTo>
                  <a:cubicBezTo>
                    <a:pt x="1" y="245"/>
                    <a:pt x="72" y="330"/>
                    <a:pt x="157" y="345"/>
                  </a:cubicBezTo>
                  <a:cubicBezTo>
                    <a:pt x="166" y="346"/>
                    <a:pt x="175" y="347"/>
                    <a:pt x="183" y="347"/>
                  </a:cubicBezTo>
                  <a:cubicBezTo>
                    <a:pt x="272" y="347"/>
                    <a:pt x="344" y="279"/>
                    <a:pt x="357" y="188"/>
                  </a:cubicBezTo>
                  <a:cubicBezTo>
                    <a:pt x="371" y="102"/>
                    <a:pt x="300" y="17"/>
                    <a:pt x="200" y="2"/>
                  </a:cubicBezTo>
                  <a:cubicBezTo>
                    <a:pt x="192" y="1"/>
                    <a:pt x="183" y="1"/>
                    <a:pt x="175" y="1"/>
                  </a:cubicBezTo>
                  <a:close/>
                </a:path>
              </a:pathLst>
            </a:custGeom>
            <a:solidFill>
              <a:srgbClr val="F1EFEE">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19"/>
            <p:cNvSpPr/>
            <p:nvPr/>
          </p:nvSpPr>
          <p:spPr>
            <a:xfrm>
              <a:off x="2322113" y="1813877"/>
              <a:ext cx="22361" cy="21290"/>
            </a:xfrm>
            <a:custGeom>
              <a:avLst/>
              <a:gdLst/>
              <a:ahLst/>
              <a:cxnLst/>
              <a:rect l="l" t="t" r="r" b="b"/>
              <a:pathLst>
                <a:path w="543" h="517" extrusionOk="0">
                  <a:moveTo>
                    <a:pt x="273" y="1"/>
                  </a:moveTo>
                  <a:cubicBezTo>
                    <a:pt x="141" y="1"/>
                    <a:pt x="28" y="97"/>
                    <a:pt x="14" y="230"/>
                  </a:cubicBezTo>
                  <a:cubicBezTo>
                    <a:pt x="0" y="373"/>
                    <a:pt x="100" y="501"/>
                    <a:pt x="243" y="516"/>
                  </a:cubicBezTo>
                  <a:cubicBezTo>
                    <a:pt x="252" y="517"/>
                    <a:pt x="261" y="517"/>
                    <a:pt x="270" y="517"/>
                  </a:cubicBezTo>
                  <a:cubicBezTo>
                    <a:pt x="401" y="517"/>
                    <a:pt x="515" y="421"/>
                    <a:pt x="528" y="287"/>
                  </a:cubicBezTo>
                  <a:cubicBezTo>
                    <a:pt x="542" y="145"/>
                    <a:pt x="442" y="16"/>
                    <a:pt x="300" y="2"/>
                  </a:cubicBezTo>
                  <a:cubicBezTo>
                    <a:pt x="291" y="1"/>
                    <a:pt x="282" y="1"/>
                    <a:pt x="273" y="1"/>
                  </a:cubicBezTo>
                  <a:close/>
                </a:path>
              </a:pathLst>
            </a:custGeom>
            <a:solidFill>
              <a:srgbClr val="F1EFEE">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19"/>
            <p:cNvSpPr/>
            <p:nvPr/>
          </p:nvSpPr>
          <p:spPr>
            <a:xfrm>
              <a:off x="2032497" y="1867411"/>
              <a:ext cx="664439" cy="1020440"/>
            </a:xfrm>
            <a:custGeom>
              <a:avLst/>
              <a:gdLst/>
              <a:ahLst/>
              <a:cxnLst/>
              <a:rect l="l" t="t" r="r" b="b"/>
              <a:pathLst>
                <a:path w="16135" h="24780" extrusionOk="0">
                  <a:moveTo>
                    <a:pt x="2910" y="257"/>
                  </a:moveTo>
                  <a:lnTo>
                    <a:pt x="15863" y="1769"/>
                  </a:lnTo>
                  <a:lnTo>
                    <a:pt x="13224" y="24508"/>
                  </a:lnTo>
                  <a:lnTo>
                    <a:pt x="271" y="23010"/>
                  </a:lnTo>
                  <a:lnTo>
                    <a:pt x="2910" y="257"/>
                  </a:lnTo>
                  <a:close/>
                  <a:moveTo>
                    <a:pt x="2711" y="0"/>
                  </a:moveTo>
                  <a:lnTo>
                    <a:pt x="0" y="23210"/>
                  </a:lnTo>
                  <a:lnTo>
                    <a:pt x="13424" y="24779"/>
                  </a:lnTo>
                  <a:lnTo>
                    <a:pt x="16134" y="1555"/>
                  </a:lnTo>
                  <a:lnTo>
                    <a:pt x="2711" y="0"/>
                  </a:lnTo>
                  <a:close/>
                </a:path>
              </a:pathLst>
            </a:custGeom>
            <a:solidFill>
              <a:srgbClr val="F1EFEE">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9" name="Google Shape;499;p19"/>
          <p:cNvSpPr/>
          <p:nvPr/>
        </p:nvSpPr>
        <p:spPr>
          <a:xfrm rot="10800000" flipH="1">
            <a:off x="6015550" y="-266969"/>
            <a:ext cx="599981" cy="590951"/>
          </a:xfrm>
          <a:custGeom>
            <a:avLst/>
            <a:gdLst/>
            <a:ahLst/>
            <a:cxnLst/>
            <a:rect l="l" t="t" r="r" b="b"/>
            <a:pathLst>
              <a:path w="8970" h="8835" extrusionOk="0">
                <a:moveTo>
                  <a:pt x="4429" y="2960"/>
                </a:moveTo>
                <a:cubicBezTo>
                  <a:pt x="5171" y="2960"/>
                  <a:pt x="5778" y="3552"/>
                  <a:pt x="5778" y="4286"/>
                </a:cubicBezTo>
                <a:cubicBezTo>
                  <a:pt x="5778" y="5013"/>
                  <a:pt x="5171" y="5605"/>
                  <a:pt x="4429" y="5605"/>
                </a:cubicBezTo>
                <a:cubicBezTo>
                  <a:pt x="3687" y="5605"/>
                  <a:pt x="3088" y="5013"/>
                  <a:pt x="3088" y="4286"/>
                </a:cubicBezTo>
                <a:cubicBezTo>
                  <a:pt x="3088" y="3552"/>
                  <a:pt x="3687" y="2960"/>
                  <a:pt x="4429" y="2960"/>
                </a:cubicBezTo>
                <a:close/>
                <a:moveTo>
                  <a:pt x="4429" y="2555"/>
                </a:moveTo>
                <a:cubicBezTo>
                  <a:pt x="3470" y="2555"/>
                  <a:pt x="2683" y="3334"/>
                  <a:pt x="2683" y="4286"/>
                </a:cubicBezTo>
                <a:cubicBezTo>
                  <a:pt x="2683" y="5238"/>
                  <a:pt x="3470" y="6009"/>
                  <a:pt x="4429" y="6009"/>
                </a:cubicBezTo>
                <a:cubicBezTo>
                  <a:pt x="5396" y="6009"/>
                  <a:pt x="6182" y="5238"/>
                  <a:pt x="6182" y="4286"/>
                </a:cubicBezTo>
                <a:cubicBezTo>
                  <a:pt x="6182" y="3334"/>
                  <a:pt x="5396" y="2555"/>
                  <a:pt x="4429" y="2555"/>
                </a:cubicBezTo>
                <a:close/>
                <a:moveTo>
                  <a:pt x="4961" y="405"/>
                </a:moveTo>
                <a:cubicBezTo>
                  <a:pt x="5058" y="405"/>
                  <a:pt x="5148" y="480"/>
                  <a:pt x="5156" y="577"/>
                </a:cubicBezTo>
                <a:lnTo>
                  <a:pt x="5216" y="1094"/>
                </a:lnTo>
                <a:cubicBezTo>
                  <a:pt x="5231" y="1177"/>
                  <a:pt x="5283" y="1244"/>
                  <a:pt x="5366" y="1266"/>
                </a:cubicBezTo>
                <a:cubicBezTo>
                  <a:pt x="5650" y="1341"/>
                  <a:pt x="5920" y="1454"/>
                  <a:pt x="6167" y="1596"/>
                </a:cubicBezTo>
                <a:cubicBezTo>
                  <a:pt x="6202" y="1613"/>
                  <a:pt x="6239" y="1623"/>
                  <a:pt x="6275" y="1623"/>
                </a:cubicBezTo>
                <a:cubicBezTo>
                  <a:pt x="6318" y="1623"/>
                  <a:pt x="6360" y="1610"/>
                  <a:pt x="6392" y="1581"/>
                </a:cubicBezTo>
                <a:lnTo>
                  <a:pt x="6804" y="1259"/>
                </a:lnTo>
                <a:cubicBezTo>
                  <a:pt x="6838" y="1232"/>
                  <a:pt x="6880" y="1218"/>
                  <a:pt x="6922" y="1218"/>
                </a:cubicBezTo>
                <a:cubicBezTo>
                  <a:pt x="6972" y="1218"/>
                  <a:pt x="7022" y="1237"/>
                  <a:pt x="7059" y="1274"/>
                </a:cubicBezTo>
                <a:lnTo>
                  <a:pt x="7711" y="1918"/>
                </a:lnTo>
                <a:cubicBezTo>
                  <a:pt x="7778" y="1978"/>
                  <a:pt x="7786" y="2083"/>
                  <a:pt x="7726" y="2158"/>
                </a:cubicBezTo>
                <a:lnTo>
                  <a:pt x="7389" y="2570"/>
                </a:lnTo>
                <a:cubicBezTo>
                  <a:pt x="7344" y="2638"/>
                  <a:pt x="7336" y="2728"/>
                  <a:pt x="7374" y="2802"/>
                </a:cubicBezTo>
                <a:cubicBezTo>
                  <a:pt x="7509" y="3042"/>
                  <a:pt x="7613" y="3290"/>
                  <a:pt x="7681" y="3552"/>
                </a:cubicBezTo>
                <a:cubicBezTo>
                  <a:pt x="7703" y="3627"/>
                  <a:pt x="7771" y="3687"/>
                  <a:pt x="7853" y="3694"/>
                </a:cubicBezTo>
                <a:lnTo>
                  <a:pt x="8393" y="3762"/>
                </a:lnTo>
                <a:cubicBezTo>
                  <a:pt x="8498" y="3769"/>
                  <a:pt x="8565" y="3851"/>
                  <a:pt x="8565" y="3949"/>
                </a:cubicBezTo>
                <a:lnTo>
                  <a:pt x="8565" y="4848"/>
                </a:lnTo>
                <a:cubicBezTo>
                  <a:pt x="8565" y="4945"/>
                  <a:pt x="8498" y="5020"/>
                  <a:pt x="8393" y="5035"/>
                </a:cubicBezTo>
                <a:lnTo>
                  <a:pt x="7846" y="5095"/>
                </a:lnTo>
                <a:cubicBezTo>
                  <a:pt x="7763" y="5103"/>
                  <a:pt x="7696" y="5163"/>
                  <a:pt x="7673" y="5245"/>
                </a:cubicBezTo>
                <a:cubicBezTo>
                  <a:pt x="7606" y="5507"/>
                  <a:pt x="7494" y="5755"/>
                  <a:pt x="7351" y="6002"/>
                </a:cubicBezTo>
                <a:cubicBezTo>
                  <a:pt x="7314" y="6069"/>
                  <a:pt x="7321" y="6167"/>
                  <a:pt x="7374" y="6227"/>
                </a:cubicBezTo>
                <a:lnTo>
                  <a:pt x="7726" y="6669"/>
                </a:lnTo>
                <a:cubicBezTo>
                  <a:pt x="7786" y="6744"/>
                  <a:pt x="7778" y="6856"/>
                  <a:pt x="7711" y="6923"/>
                </a:cubicBezTo>
                <a:lnTo>
                  <a:pt x="7059" y="7560"/>
                </a:lnTo>
                <a:cubicBezTo>
                  <a:pt x="7022" y="7597"/>
                  <a:pt x="6972" y="7616"/>
                  <a:pt x="6922" y="7616"/>
                </a:cubicBezTo>
                <a:cubicBezTo>
                  <a:pt x="6880" y="7616"/>
                  <a:pt x="6838" y="7603"/>
                  <a:pt x="6804" y="7575"/>
                </a:cubicBezTo>
                <a:lnTo>
                  <a:pt x="6347" y="7216"/>
                </a:lnTo>
                <a:cubicBezTo>
                  <a:pt x="6309" y="7190"/>
                  <a:pt x="6263" y="7177"/>
                  <a:pt x="6219" y="7177"/>
                </a:cubicBezTo>
                <a:cubicBezTo>
                  <a:pt x="6185" y="7177"/>
                  <a:pt x="6151" y="7185"/>
                  <a:pt x="6122" y="7201"/>
                </a:cubicBezTo>
                <a:cubicBezTo>
                  <a:pt x="5875" y="7336"/>
                  <a:pt x="5613" y="7440"/>
                  <a:pt x="5336" y="7508"/>
                </a:cubicBezTo>
                <a:cubicBezTo>
                  <a:pt x="5253" y="7530"/>
                  <a:pt x="5193" y="7598"/>
                  <a:pt x="5186" y="7680"/>
                </a:cubicBezTo>
                <a:lnTo>
                  <a:pt x="5118" y="8265"/>
                </a:lnTo>
                <a:cubicBezTo>
                  <a:pt x="5111" y="8355"/>
                  <a:pt x="5028" y="8430"/>
                  <a:pt x="4924" y="8430"/>
                </a:cubicBezTo>
                <a:lnTo>
                  <a:pt x="4009" y="8430"/>
                </a:lnTo>
                <a:cubicBezTo>
                  <a:pt x="3912" y="8430"/>
                  <a:pt x="3822" y="8355"/>
                  <a:pt x="3815" y="8257"/>
                </a:cubicBezTo>
                <a:lnTo>
                  <a:pt x="3747" y="7665"/>
                </a:lnTo>
                <a:cubicBezTo>
                  <a:pt x="3732" y="7583"/>
                  <a:pt x="3680" y="7515"/>
                  <a:pt x="3597" y="7493"/>
                </a:cubicBezTo>
                <a:cubicBezTo>
                  <a:pt x="3343" y="7418"/>
                  <a:pt x="3095" y="7313"/>
                  <a:pt x="2863" y="7186"/>
                </a:cubicBezTo>
                <a:cubicBezTo>
                  <a:pt x="2833" y="7171"/>
                  <a:pt x="2803" y="7163"/>
                  <a:pt x="2766" y="7163"/>
                </a:cubicBezTo>
                <a:cubicBezTo>
                  <a:pt x="2721" y="7163"/>
                  <a:pt x="2676" y="7178"/>
                  <a:pt x="2638" y="7201"/>
                </a:cubicBezTo>
                <a:lnTo>
                  <a:pt x="2166" y="7575"/>
                </a:lnTo>
                <a:cubicBezTo>
                  <a:pt x="2132" y="7603"/>
                  <a:pt x="2090" y="7616"/>
                  <a:pt x="2048" y="7616"/>
                </a:cubicBezTo>
                <a:cubicBezTo>
                  <a:pt x="1998" y="7616"/>
                  <a:pt x="1948" y="7597"/>
                  <a:pt x="1911" y="7560"/>
                </a:cubicBezTo>
                <a:lnTo>
                  <a:pt x="1260" y="6916"/>
                </a:lnTo>
                <a:cubicBezTo>
                  <a:pt x="1192" y="6849"/>
                  <a:pt x="1185" y="6744"/>
                  <a:pt x="1245" y="6676"/>
                </a:cubicBezTo>
                <a:lnTo>
                  <a:pt x="1619" y="6204"/>
                </a:lnTo>
                <a:cubicBezTo>
                  <a:pt x="1672" y="6137"/>
                  <a:pt x="1679" y="6047"/>
                  <a:pt x="1642" y="5979"/>
                </a:cubicBezTo>
                <a:cubicBezTo>
                  <a:pt x="1514" y="5762"/>
                  <a:pt x="1417" y="5530"/>
                  <a:pt x="1342" y="5283"/>
                </a:cubicBezTo>
                <a:cubicBezTo>
                  <a:pt x="1320" y="5208"/>
                  <a:pt x="1252" y="5148"/>
                  <a:pt x="1170" y="5140"/>
                </a:cubicBezTo>
                <a:lnTo>
                  <a:pt x="578" y="5073"/>
                </a:lnTo>
                <a:cubicBezTo>
                  <a:pt x="473" y="5058"/>
                  <a:pt x="405" y="4983"/>
                  <a:pt x="405" y="4885"/>
                </a:cubicBezTo>
                <a:lnTo>
                  <a:pt x="405" y="3986"/>
                </a:lnTo>
                <a:cubicBezTo>
                  <a:pt x="405" y="3889"/>
                  <a:pt x="473" y="3807"/>
                  <a:pt x="570" y="3799"/>
                </a:cubicBezTo>
                <a:lnTo>
                  <a:pt x="1140" y="3732"/>
                </a:lnTo>
                <a:cubicBezTo>
                  <a:pt x="1222" y="3724"/>
                  <a:pt x="1297" y="3664"/>
                  <a:pt x="1312" y="3582"/>
                </a:cubicBezTo>
                <a:cubicBezTo>
                  <a:pt x="1379" y="3319"/>
                  <a:pt x="1484" y="3065"/>
                  <a:pt x="1619" y="2825"/>
                </a:cubicBezTo>
                <a:cubicBezTo>
                  <a:pt x="1657" y="2758"/>
                  <a:pt x="1649" y="2668"/>
                  <a:pt x="1597" y="2600"/>
                </a:cubicBezTo>
                <a:lnTo>
                  <a:pt x="1245" y="2158"/>
                </a:lnTo>
                <a:cubicBezTo>
                  <a:pt x="1185" y="2091"/>
                  <a:pt x="1192" y="1978"/>
                  <a:pt x="1260" y="1911"/>
                </a:cubicBezTo>
                <a:lnTo>
                  <a:pt x="1911" y="1274"/>
                </a:lnTo>
                <a:cubicBezTo>
                  <a:pt x="1948" y="1237"/>
                  <a:pt x="1998" y="1218"/>
                  <a:pt x="2048" y="1218"/>
                </a:cubicBezTo>
                <a:cubicBezTo>
                  <a:pt x="2090" y="1218"/>
                  <a:pt x="2132" y="1232"/>
                  <a:pt x="2166" y="1259"/>
                </a:cubicBezTo>
                <a:lnTo>
                  <a:pt x="2593" y="1589"/>
                </a:lnTo>
                <a:cubicBezTo>
                  <a:pt x="2631" y="1618"/>
                  <a:pt x="2675" y="1633"/>
                  <a:pt x="2719" y="1633"/>
                </a:cubicBezTo>
                <a:cubicBezTo>
                  <a:pt x="2754" y="1633"/>
                  <a:pt x="2788" y="1624"/>
                  <a:pt x="2818" y="1604"/>
                </a:cubicBezTo>
                <a:cubicBezTo>
                  <a:pt x="3073" y="1454"/>
                  <a:pt x="3350" y="1341"/>
                  <a:pt x="3642" y="1266"/>
                </a:cubicBezTo>
                <a:cubicBezTo>
                  <a:pt x="3725" y="1244"/>
                  <a:pt x="3777" y="1177"/>
                  <a:pt x="3792" y="1094"/>
                </a:cubicBezTo>
                <a:lnTo>
                  <a:pt x="3852" y="577"/>
                </a:lnTo>
                <a:cubicBezTo>
                  <a:pt x="3860" y="480"/>
                  <a:pt x="3949" y="405"/>
                  <a:pt x="4047" y="405"/>
                </a:cubicBezTo>
                <a:close/>
                <a:moveTo>
                  <a:pt x="4047" y="0"/>
                </a:moveTo>
                <a:cubicBezTo>
                  <a:pt x="3740" y="0"/>
                  <a:pt x="3485" y="225"/>
                  <a:pt x="3447" y="525"/>
                </a:cubicBezTo>
                <a:lnTo>
                  <a:pt x="3402" y="914"/>
                </a:lnTo>
                <a:cubicBezTo>
                  <a:pt x="3170" y="982"/>
                  <a:pt x="2945" y="1079"/>
                  <a:pt x="2736" y="1192"/>
                </a:cubicBezTo>
                <a:lnTo>
                  <a:pt x="2413" y="944"/>
                </a:lnTo>
                <a:cubicBezTo>
                  <a:pt x="2306" y="858"/>
                  <a:pt x="2177" y="816"/>
                  <a:pt x="2047" y="816"/>
                </a:cubicBezTo>
                <a:cubicBezTo>
                  <a:pt x="1895" y="816"/>
                  <a:pt x="1744" y="873"/>
                  <a:pt x="1627" y="982"/>
                </a:cubicBezTo>
                <a:lnTo>
                  <a:pt x="975" y="1626"/>
                </a:lnTo>
                <a:cubicBezTo>
                  <a:pt x="758" y="1836"/>
                  <a:pt x="743" y="2181"/>
                  <a:pt x="930" y="2413"/>
                </a:cubicBezTo>
                <a:lnTo>
                  <a:pt x="1200" y="2750"/>
                </a:lnTo>
                <a:cubicBezTo>
                  <a:pt x="1102" y="2945"/>
                  <a:pt x="1020" y="3140"/>
                  <a:pt x="960" y="3349"/>
                </a:cubicBezTo>
                <a:lnTo>
                  <a:pt x="525" y="3394"/>
                </a:lnTo>
                <a:cubicBezTo>
                  <a:pt x="226" y="3432"/>
                  <a:pt x="1" y="3679"/>
                  <a:pt x="1" y="3986"/>
                </a:cubicBezTo>
                <a:lnTo>
                  <a:pt x="1" y="4885"/>
                </a:lnTo>
                <a:cubicBezTo>
                  <a:pt x="1" y="5185"/>
                  <a:pt x="226" y="5440"/>
                  <a:pt x="525" y="5477"/>
                </a:cubicBezTo>
                <a:lnTo>
                  <a:pt x="997" y="5530"/>
                </a:lnTo>
                <a:cubicBezTo>
                  <a:pt x="1057" y="5710"/>
                  <a:pt x="1132" y="5889"/>
                  <a:pt x="1222" y="6054"/>
                </a:cubicBezTo>
                <a:lnTo>
                  <a:pt x="930" y="6421"/>
                </a:lnTo>
                <a:cubicBezTo>
                  <a:pt x="743" y="6654"/>
                  <a:pt x="758" y="6991"/>
                  <a:pt x="975" y="7201"/>
                </a:cubicBezTo>
                <a:lnTo>
                  <a:pt x="1627" y="7845"/>
                </a:lnTo>
                <a:cubicBezTo>
                  <a:pt x="1740" y="7959"/>
                  <a:pt x="1894" y="8018"/>
                  <a:pt x="2048" y="8018"/>
                </a:cubicBezTo>
                <a:cubicBezTo>
                  <a:pt x="2177" y="8018"/>
                  <a:pt x="2307" y="7976"/>
                  <a:pt x="2413" y="7890"/>
                </a:cubicBezTo>
                <a:lnTo>
                  <a:pt x="2788" y="7605"/>
                </a:lnTo>
                <a:cubicBezTo>
                  <a:pt x="2968" y="7695"/>
                  <a:pt x="3163" y="7778"/>
                  <a:pt x="3358" y="7838"/>
                </a:cubicBezTo>
                <a:lnTo>
                  <a:pt x="3410" y="8310"/>
                </a:lnTo>
                <a:cubicBezTo>
                  <a:pt x="3447" y="8609"/>
                  <a:pt x="3702" y="8834"/>
                  <a:pt x="4009" y="8834"/>
                </a:cubicBezTo>
                <a:lnTo>
                  <a:pt x="4924" y="8834"/>
                </a:lnTo>
                <a:cubicBezTo>
                  <a:pt x="5231" y="8834"/>
                  <a:pt x="5485" y="8609"/>
                  <a:pt x="5523" y="8310"/>
                </a:cubicBezTo>
                <a:lnTo>
                  <a:pt x="5575" y="7868"/>
                </a:lnTo>
                <a:cubicBezTo>
                  <a:pt x="5785" y="7800"/>
                  <a:pt x="5995" y="7718"/>
                  <a:pt x="6197" y="7613"/>
                </a:cubicBezTo>
                <a:lnTo>
                  <a:pt x="6557" y="7890"/>
                </a:lnTo>
                <a:cubicBezTo>
                  <a:pt x="6664" y="7977"/>
                  <a:pt x="6794" y="8018"/>
                  <a:pt x="6924" y="8018"/>
                </a:cubicBezTo>
                <a:cubicBezTo>
                  <a:pt x="7075" y="8018"/>
                  <a:pt x="7227" y="7962"/>
                  <a:pt x="7344" y="7853"/>
                </a:cubicBezTo>
                <a:lnTo>
                  <a:pt x="7996" y="7208"/>
                </a:lnTo>
                <a:cubicBezTo>
                  <a:pt x="8213" y="6998"/>
                  <a:pt x="8228" y="6654"/>
                  <a:pt x="8040" y="6421"/>
                </a:cubicBezTo>
                <a:lnTo>
                  <a:pt x="7771" y="6084"/>
                </a:lnTo>
                <a:cubicBezTo>
                  <a:pt x="7876" y="5889"/>
                  <a:pt x="7958" y="5687"/>
                  <a:pt x="8026" y="5485"/>
                </a:cubicBezTo>
                <a:lnTo>
                  <a:pt x="8445" y="5432"/>
                </a:lnTo>
                <a:cubicBezTo>
                  <a:pt x="8745" y="5402"/>
                  <a:pt x="8970" y="5148"/>
                  <a:pt x="8970" y="4848"/>
                </a:cubicBezTo>
                <a:lnTo>
                  <a:pt x="8970" y="3949"/>
                </a:lnTo>
                <a:cubicBezTo>
                  <a:pt x="8970" y="3649"/>
                  <a:pt x="8745" y="3394"/>
                  <a:pt x="8445" y="3357"/>
                </a:cubicBezTo>
                <a:lnTo>
                  <a:pt x="8033" y="3312"/>
                </a:lnTo>
                <a:cubicBezTo>
                  <a:pt x="7973" y="3110"/>
                  <a:pt x="7891" y="2915"/>
                  <a:pt x="7793" y="2720"/>
                </a:cubicBezTo>
                <a:lnTo>
                  <a:pt x="8040" y="2413"/>
                </a:lnTo>
                <a:cubicBezTo>
                  <a:pt x="8228" y="2173"/>
                  <a:pt x="8213" y="1843"/>
                  <a:pt x="7996" y="1626"/>
                </a:cubicBezTo>
                <a:lnTo>
                  <a:pt x="7344" y="989"/>
                </a:lnTo>
                <a:cubicBezTo>
                  <a:pt x="7230" y="875"/>
                  <a:pt x="7076" y="817"/>
                  <a:pt x="6923" y="817"/>
                </a:cubicBezTo>
                <a:cubicBezTo>
                  <a:pt x="6793" y="817"/>
                  <a:pt x="6663" y="859"/>
                  <a:pt x="6557" y="944"/>
                </a:cubicBezTo>
                <a:lnTo>
                  <a:pt x="6250" y="1177"/>
                </a:lnTo>
                <a:cubicBezTo>
                  <a:pt x="6047" y="1072"/>
                  <a:pt x="5830" y="982"/>
                  <a:pt x="5605" y="914"/>
                </a:cubicBezTo>
                <a:lnTo>
                  <a:pt x="5560" y="525"/>
                </a:lnTo>
                <a:cubicBezTo>
                  <a:pt x="5523" y="225"/>
                  <a:pt x="5268" y="0"/>
                  <a:pt x="496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19"/>
          <p:cNvSpPr/>
          <p:nvPr/>
        </p:nvSpPr>
        <p:spPr>
          <a:xfrm rot="10800000" flipH="1">
            <a:off x="4572012" y="4900356"/>
            <a:ext cx="599981" cy="590951"/>
          </a:xfrm>
          <a:custGeom>
            <a:avLst/>
            <a:gdLst/>
            <a:ahLst/>
            <a:cxnLst/>
            <a:rect l="l" t="t" r="r" b="b"/>
            <a:pathLst>
              <a:path w="8970" h="8835" extrusionOk="0">
                <a:moveTo>
                  <a:pt x="4429" y="2960"/>
                </a:moveTo>
                <a:cubicBezTo>
                  <a:pt x="5171" y="2960"/>
                  <a:pt x="5778" y="3552"/>
                  <a:pt x="5778" y="4286"/>
                </a:cubicBezTo>
                <a:cubicBezTo>
                  <a:pt x="5778" y="5013"/>
                  <a:pt x="5171" y="5605"/>
                  <a:pt x="4429" y="5605"/>
                </a:cubicBezTo>
                <a:cubicBezTo>
                  <a:pt x="3687" y="5605"/>
                  <a:pt x="3088" y="5013"/>
                  <a:pt x="3088" y="4286"/>
                </a:cubicBezTo>
                <a:cubicBezTo>
                  <a:pt x="3088" y="3552"/>
                  <a:pt x="3687" y="2960"/>
                  <a:pt x="4429" y="2960"/>
                </a:cubicBezTo>
                <a:close/>
                <a:moveTo>
                  <a:pt x="4429" y="2555"/>
                </a:moveTo>
                <a:cubicBezTo>
                  <a:pt x="3470" y="2555"/>
                  <a:pt x="2683" y="3334"/>
                  <a:pt x="2683" y="4286"/>
                </a:cubicBezTo>
                <a:cubicBezTo>
                  <a:pt x="2683" y="5238"/>
                  <a:pt x="3470" y="6009"/>
                  <a:pt x="4429" y="6009"/>
                </a:cubicBezTo>
                <a:cubicBezTo>
                  <a:pt x="5396" y="6009"/>
                  <a:pt x="6182" y="5238"/>
                  <a:pt x="6182" y="4286"/>
                </a:cubicBezTo>
                <a:cubicBezTo>
                  <a:pt x="6182" y="3334"/>
                  <a:pt x="5396" y="2555"/>
                  <a:pt x="4429" y="2555"/>
                </a:cubicBezTo>
                <a:close/>
                <a:moveTo>
                  <a:pt x="4961" y="405"/>
                </a:moveTo>
                <a:cubicBezTo>
                  <a:pt x="5058" y="405"/>
                  <a:pt x="5148" y="480"/>
                  <a:pt x="5156" y="577"/>
                </a:cubicBezTo>
                <a:lnTo>
                  <a:pt x="5216" y="1094"/>
                </a:lnTo>
                <a:cubicBezTo>
                  <a:pt x="5231" y="1177"/>
                  <a:pt x="5283" y="1244"/>
                  <a:pt x="5366" y="1266"/>
                </a:cubicBezTo>
                <a:cubicBezTo>
                  <a:pt x="5650" y="1341"/>
                  <a:pt x="5920" y="1454"/>
                  <a:pt x="6167" y="1596"/>
                </a:cubicBezTo>
                <a:cubicBezTo>
                  <a:pt x="6202" y="1613"/>
                  <a:pt x="6239" y="1623"/>
                  <a:pt x="6275" y="1623"/>
                </a:cubicBezTo>
                <a:cubicBezTo>
                  <a:pt x="6318" y="1623"/>
                  <a:pt x="6360" y="1610"/>
                  <a:pt x="6392" y="1581"/>
                </a:cubicBezTo>
                <a:lnTo>
                  <a:pt x="6804" y="1259"/>
                </a:lnTo>
                <a:cubicBezTo>
                  <a:pt x="6838" y="1232"/>
                  <a:pt x="6880" y="1218"/>
                  <a:pt x="6922" y="1218"/>
                </a:cubicBezTo>
                <a:cubicBezTo>
                  <a:pt x="6972" y="1218"/>
                  <a:pt x="7022" y="1237"/>
                  <a:pt x="7059" y="1274"/>
                </a:cubicBezTo>
                <a:lnTo>
                  <a:pt x="7711" y="1918"/>
                </a:lnTo>
                <a:cubicBezTo>
                  <a:pt x="7778" y="1978"/>
                  <a:pt x="7786" y="2083"/>
                  <a:pt x="7726" y="2158"/>
                </a:cubicBezTo>
                <a:lnTo>
                  <a:pt x="7389" y="2570"/>
                </a:lnTo>
                <a:cubicBezTo>
                  <a:pt x="7344" y="2638"/>
                  <a:pt x="7336" y="2728"/>
                  <a:pt x="7374" y="2802"/>
                </a:cubicBezTo>
                <a:cubicBezTo>
                  <a:pt x="7509" y="3042"/>
                  <a:pt x="7613" y="3290"/>
                  <a:pt x="7681" y="3552"/>
                </a:cubicBezTo>
                <a:cubicBezTo>
                  <a:pt x="7703" y="3627"/>
                  <a:pt x="7771" y="3687"/>
                  <a:pt x="7853" y="3694"/>
                </a:cubicBezTo>
                <a:lnTo>
                  <a:pt x="8393" y="3762"/>
                </a:lnTo>
                <a:cubicBezTo>
                  <a:pt x="8498" y="3769"/>
                  <a:pt x="8565" y="3851"/>
                  <a:pt x="8565" y="3949"/>
                </a:cubicBezTo>
                <a:lnTo>
                  <a:pt x="8565" y="4848"/>
                </a:lnTo>
                <a:cubicBezTo>
                  <a:pt x="8565" y="4945"/>
                  <a:pt x="8498" y="5020"/>
                  <a:pt x="8393" y="5035"/>
                </a:cubicBezTo>
                <a:lnTo>
                  <a:pt x="7846" y="5095"/>
                </a:lnTo>
                <a:cubicBezTo>
                  <a:pt x="7763" y="5103"/>
                  <a:pt x="7696" y="5163"/>
                  <a:pt x="7673" y="5245"/>
                </a:cubicBezTo>
                <a:cubicBezTo>
                  <a:pt x="7606" y="5507"/>
                  <a:pt x="7494" y="5755"/>
                  <a:pt x="7351" y="6002"/>
                </a:cubicBezTo>
                <a:cubicBezTo>
                  <a:pt x="7314" y="6069"/>
                  <a:pt x="7321" y="6167"/>
                  <a:pt x="7374" y="6227"/>
                </a:cubicBezTo>
                <a:lnTo>
                  <a:pt x="7726" y="6669"/>
                </a:lnTo>
                <a:cubicBezTo>
                  <a:pt x="7786" y="6744"/>
                  <a:pt x="7778" y="6856"/>
                  <a:pt x="7711" y="6923"/>
                </a:cubicBezTo>
                <a:lnTo>
                  <a:pt x="7059" y="7560"/>
                </a:lnTo>
                <a:cubicBezTo>
                  <a:pt x="7022" y="7597"/>
                  <a:pt x="6972" y="7616"/>
                  <a:pt x="6922" y="7616"/>
                </a:cubicBezTo>
                <a:cubicBezTo>
                  <a:pt x="6880" y="7616"/>
                  <a:pt x="6838" y="7603"/>
                  <a:pt x="6804" y="7575"/>
                </a:cubicBezTo>
                <a:lnTo>
                  <a:pt x="6347" y="7216"/>
                </a:lnTo>
                <a:cubicBezTo>
                  <a:pt x="6309" y="7190"/>
                  <a:pt x="6263" y="7177"/>
                  <a:pt x="6219" y="7177"/>
                </a:cubicBezTo>
                <a:cubicBezTo>
                  <a:pt x="6185" y="7177"/>
                  <a:pt x="6151" y="7185"/>
                  <a:pt x="6122" y="7201"/>
                </a:cubicBezTo>
                <a:cubicBezTo>
                  <a:pt x="5875" y="7336"/>
                  <a:pt x="5613" y="7440"/>
                  <a:pt x="5336" y="7508"/>
                </a:cubicBezTo>
                <a:cubicBezTo>
                  <a:pt x="5253" y="7530"/>
                  <a:pt x="5193" y="7598"/>
                  <a:pt x="5186" y="7680"/>
                </a:cubicBezTo>
                <a:lnTo>
                  <a:pt x="5118" y="8265"/>
                </a:lnTo>
                <a:cubicBezTo>
                  <a:pt x="5111" y="8355"/>
                  <a:pt x="5028" y="8430"/>
                  <a:pt x="4924" y="8430"/>
                </a:cubicBezTo>
                <a:lnTo>
                  <a:pt x="4009" y="8430"/>
                </a:lnTo>
                <a:cubicBezTo>
                  <a:pt x="3912" y="8430"/>
                  <a:pt x="3822" y="8355"/>
                  <a:pt x="3815" y="8257"/>
                </a:cubicBezTo>
                <a:lnTo>
                  <a:pt x="3747" y="7665"/>
                </a:lnTo>
                <a:cubicBezTo>
                  <a:pt x="3732" y="7583"/>
                  <a:pt x="3680" y="7515"/>
                  <a:pt x="3597" y="7493"/>
                </a:cubicBezTo>
                <a:cubicBezTo>
                  <a:pt x="3343" y="7418"/>
                  <a:pt x="3095" y="7313"/>
                  <a:pt x="2863" y="7186"/>
                </a:cubicBezTo>
                <a:cubicBezTo>
                  <a:pt x="2833" y="7171"/>
                  <a:pt x="2803" y="7163"/>
                  <a:pt x="2766" y="7163"/>
                </a:cubicBezTo>
                <a:cubicBezTo>
                  <a:pt x="2721" y="7163"/>
                  <a:pt x="2676" y="7178"/>
                  <a:pt x="2638" y="7201"/>
                </a:cubicBezTo>
                <a:lnTo>
                  <a:pt x="2166" y="7575"/>
                </a:lnTo>
                <a:cubicBezTo>
                  <a:pt x="2132" y="7603"/>
                  <a:pt x="2090" y="7616"/>
                  <a:pt x="2048" y="7616"/>
                </a:cubicBezTo>
                <a:cubicBezTo>
                  <a:pt x="1998" y="7616"/>
                  <a:pt x="1948" y="7597"/>
                  <a:pt x="1911" y="7560"/>
                </a:cubicBezTo>
                <a:lnTo>
                  <a:pt x="1260" y="6916"/>
                </a:lnTo>
                <a:cubicBezTo>
                  <a:pt x="1192" y="6849"/>
                  <a:pt x="1185" y="6744"/>
                  <a:pt x="1245" y="6676"/>
                </a:cubicBezTo>
                <a:lnTo>
                  <a:pt x="1619" y="6204"/>
                </a:lnTo>
                <a:cubicBezTo>
                  <a:pt x="1672" y="6137"/>
                  <a:pt x="1679" y="6047"/>
                  <a:pt x="1642" y="5979"/>
                </a:cubicBezTo>
                <a:cubicBezTo>
                  <a:pt x="1514" y="5762"/>
                  <a:pt x="1417" y="5530"/>
                  <a:pt x="1342" y="5283"/>
                </a:cubicBezTo>
                <a:cubicBezTo>
                  <a:pt x="1320" y="5208"/>
                  <a:pt x="1252" y="5148"/>
                  <a:pt x="1170" y="5140"/>
                </a:cubicBezTo>
                <a:lnTo>
                  <a:pt x="578" y="5073"/>
                </a:lnTo>
                <a:cubicBezTo>
                  <a:pt x="473" y="5058"/>
                  <a:pt x="405" y="4983"/>
                  <a:pt x="405" y="4885"/>
                </a:cubicBezTo>
                <a:lnTo>
                  <a:pt x="405" y="3986"/>
                </a:lnTo>
                <a:cubicBezTo>
                  <a:pt x="405" y="3889"/>
                  <a:pt x="473" y="3807"/>
                  <a:pt x="570" y="3799"/>
                </a:cubicBezTo>
                <a:lnTo>
                  <a:pt x="1140" y="3732"/>
                </a:lnTo>
                <a:cubicBezTo>
                  <a:pt x="1222" y="3724"/>
                  <a:pt x="1297" y="3664"/>
                  <a:pt x="1312" y="3582"/>
                </a:cubicBezTo>
                <a:cubicBezTo>
                  <a:pt x="1379" y="3319"/>
                  <a:pt x="1484" y="3065"/>
                  <a:pt x="1619" y="2825"/>
                </a:cubicBezTo>
                <a:cubicBezTo>
                  <a:pt x="1657" y="2758"/>
                  <a:pt x="1649" y="2668"/>
                  <a:pt x="1597" y="2600"/>
                </a:cubicBezTo>
                <a:lnTo>
                  <a:pt x="1245" y="2158"/>
                </a:lnTo>
                <a:cubicBezTo>
                  <a:pt x="1185" y="2091"/>
                  <a:pt x="1192" y="1978"/>
                  <a:pt x="1260" y="1911"/>
                </a:cubicBezTo>
                <a:lnTo>
                  <a:pt x="1911" y="1274"/>
                </a:lnTo>
                <a:cubicBezTo>
                  <a:pt x="1948" y="1237"/>
                  <a:pt x="1998" y="1218"/>
                  <a:pt x="2048" y="1218"/>
                </a:cubicBezTo>
                <a:cubicBezTo>
                  <a:pt x="2090" y="1218"/>
                  <a:pt x="2132" y="1232"/>
                  <a:pt x="2166" y="1259"/>
                </a:cubicBezTo>
                <a:lnTo>
                  <a:pt x="2593" y="1589"/>
                </a:lnTo>
                <a:cubicBezTo>
                  <a:pt x="2631" y="1618"/>
                  <a:pt x="2675" y="1633"/>
                  <a:pt x="2719" y="1633"/>
                </a:cubicBezTo>
                <a:cubicBezTo>
                  <a:pt x="2754" y="1633"/>
                  <a:pt x="2788" y="1624"/>
                  <a:pt x="2818" y="1604"/>
                </a:cubicBezTo>
                <a:cubicBezTo>
                  <a:pt x="3073" y="1454"/>
                  <a:pt x="3350" y="1341"/>
                  <a:pt x="3642" y="1266"/>
                </a:cubicBezTo>
                <a:cubicBezTo>
                  <a:pt x="3725" y="1244"/>
                  <a:pt x="3777" y="1177"/>
                  <a:pt x="3792" y="1094"/>
                </a:cubicBezTo>
                <a:lnTo>
                  <a:pt x="3852" y="577"/>
                </a:lnTo>
                <a:cubicBezTo>
                  <a:pt x="3860" y="480"/>
                  <a:pt x="3949" y="405"/>
                  <a:pt x="4047" y="405"/>
                </a:cubicBezTo>
                <a:close/>
                <a:moveTo>
                  <a:pt x="4047" y="0"/>
                </a:moveTo>
                <a:cubicBezTo>
                  <a:pt x="3740" y="0"/>
                  <a:pt x="3485" y="225"/>
                  <a:pt x="3447" y="525"/>
                </a:cubicBezTo>
                <a:lnTo>
                  <a:pt x="3402" y="914"/>
                </a:lnTo>
                <a:cubicBezTo>
                  <a:pt x="3170" y="982"/>
                  <a:pt x="2945" y="1079"/>
                  <a:pt x="2736" y="1192"/>
                </a:cubicBezTo>
                <a:lnTo>
                  <a:pt x="2413" y="944"/>
                </a:lnTo>
                <a:cubicBezTo>
                  <a:pt x="2306" y="858"/>
                  <a:pt x="2177" y="816"/>
                  <a:pt x="2047" y="816"/>
                </a:cubicBezTo>
                <a:cubicBezTo>
                  <a:pt x="1895" y="816"/>
                  <a:pt x="1744" y="873"/>
                  <a:pt x="1627" y="982"/>
                </a:cubicBezTo>
                <a:lnTo>
                  <a:pt x="975" y="1626"/>
                </a:lnTo>
                <a:cubicBezTo>
                  <a:pt x="758" y="1836"/>
                  <a:pt x="743" y="2181"/>
                  <a:pt x="930" y="2413"/>
                </a:cubicBezTo>
                <a:lnTo>
                  <a:pt x="1200" y="2750"/>
                </a:lnTo>
                <a:cubicBezTo>
                  <a:pt x="1102" y="2945"/>
                  <a:pt x="1020" y="3140"/>
                  <a:pt x="960" y="3349"/>
                </a:cubicBezTo>
                <a:lnTo>
                  <a:pt x="525" y="3394"/>
                </a:lnTo>
                <a:cubicBezTo>
                  <a:pt x="226" y="3432"/>
                  <a:pt x="1" y="3679"/>
                  <a:pt x="1" y="3986"/>
                </a:cubicBezTo>
                <a:lnTo>
                  <a:pt x="1" y="4885"/>
                </a:lnTo>
                <a:cubicBezTo>
                  <a:pt x="1" y="5185"/>
                  <a:pt x="226" y="5440"/>
                  <a:pt x="525" y="5477"/>
                </a:cubicBezTo>
                <a:lnTo>
                  <a:pt x="997" y="5530"/>
                </a:lnTo>
                <a:cubicBezTo>
                  <a:pt x="1057" y="5710"/>
                  <a:pt x="1132" y="5889"/>
                  <a:pt x="1222" y="6054"/>
                </a:cubicBezTo>
                <a:lnTo>
                  <a:pt x="930" y="6421"/>
                </a:lnTo>
                <a:cubicBezTo>
                  <a:pt x="743" y="6654"/>
                  <a:pt x="758" y="6991"/>
                  <a:pt x="975" y="7201"/>
                </a:cubicBezTo>
                <a:lnTo>
                  <a:pt x="1627" y="7845"/>
                </a:lnTo>
                <a:cubicBezTo>
                  <a:pt x="1740" y="7959"/>
                  <a:pt x="1894" y="8018"/>
                  <a:pt x="2048" y="8018"/>
                </a:cubicBezTo>
                <a:cubicBezTo>
                  <a:pt x="2177" y="8018"/>
                  <a:pt x="2307" y="7976"/>
                  <a:pt x="2413" y="7890"/>
                </a:cubicBezTo>
                <a:lnTo>
                  <a:pt x="2788" y="7605"/>
                </a:lnTo>
                <a:cubicBezTo>
                  <a:pt x="2968" y="7695"/>
                  <a:pt x="3163" y="7778"/>
                  <a:pt x="3358" y="7838"/>
                </a:cubicBezTo>
                <a:lnTo>
                  <a:pt x="3410" y="8310"/>
                </a:lnTo>
                <a:cubicBezTo>
                  <a:pt x="3447" y="8609"/>
                  <a:pt x="3702" y="8834"/>
                  <a:pt x="4009" y="8834"/>
                </a:cubicBezTo>
                <a:lnTo>
                  <a:pt x="4924" y="8834"/>
                </a:lnTo>
                <a:cubicBezTo>
                  <a:pt x="5231" y="8834"/>
                  <a:pt x="5485" y="8609"/>
                  <a:pt x="5523" y="8310"/>
                </a:cubicBezTo>
                <a:lnTo>
                  <a:pt x="5575" y="7868"/>
                </a:lnTo>
                <a:cubicBezTo>
                  <a:pt x="5785" y="7800"/>
                  <a:pt x="5995" y="7718"/>
                  <a:pt x="6197" y="7613"/>
                </a:cubicBezTo>
                <a:lnTo>
                  <a:pt x="6557" y="7890"/>
                </a:lnTo>
                <a:cubicBezTo>
                  <a:pt x="6664" y="7977"/>
                  <a:pt x="6794" y="8018"/>
                  <a:pt x="6924" y="8018"/>
                </a:cubicBezTo>
                <a:cubicBezTo>
                  <a:pt x="7075" y="8018"/>
                  <a:pt x="7227" y="7962"/>
                  <a:pt x="7344" y="7853"/>
                </a:cubicBezTo>
                <a:lnTo>
                  <a:pt x="7996" y="7208"/>
                </a:lnTo>
                <a:cubicBezTo>
                  <a:pt x="8213" y="6998"/>
                  <a:pt x="8228" y="6654"/>
                  <a:pt x="8040" y="6421"/>
                </a:cubicBezTo>
                <a:lnTo>
                  <a:pt x="7771" y="6084"/>
                </a:lnTo>
                <a:cubicBezTo>
                  <a:pt x="7876" y="5889"/>
                  <a:pt x="7958" y="5687"/>
                  <a:pt x="8026" y="5485"/>
                </a:cubicBezTo>
                <a:lnTo>
                  <a:pt x="8445" y="5432"/>
                </a:lnTo>
                <a:cubicBezTo>
                  <a:pt x="8745" y="5402"/>
                  <a:pt x="8970" y="5148"/>
                  <a:pt x="8970" y="4848"/>
                </a:cubicBezTo>
                <a:lnTo>
                  <a:pt x="8970" y="3949"/>
                </a:lnTo>
                <a:cubicBezTo>
                  <a:pt x="8970" y="3649"/>
                  <a:pt x="8745" y="3394"/>
                  <a:pt x="8445" y="3357"/>
                </a:cubicBezTo>
                <a:lnTo>
                  <a:pt x="8033" y="3312"/>
                </a:lnTo>
                <a:cubicBezTo>
                  <a:pt x="7973" y="3110"/>
                  <a:pt x="7891" y="2915"/>
                  <a:pt x="7793" y="2720"/>
                </a:cubicBezTo>
                <a:lnTo>
                  <a:pt x="8040" y="2413"/>
                </a:lnTo>
                <a:cubicBezTo>
                  <a:pt x="8228" y="2173"/>
                  <a:pt x="8213" y="1843"/>
                  <a:pt x="7996" y="1626"/>
                </a:cubicBezTo>
                <a:lnTo>
                  <a:pt x="7344" y="989"/>
                </a:lnTo>
                <a:cubicBezTo>
                  <a:pt x="7230" y="875"/>
                  <a:pt x="7076" y="817"/>
                  <a:pt x="6923" y="817"/>
                </a:cubicBezTo>
                <a:cubicBezTo>
                  <a:pt x="6793" y="817"/>
                  <a:pt x="6663" y="859"/>
                  <a:pt x="6557" y="944"/>
                </a:cubicBezTo>
                <a:lnTo>
                  <a:pt x="6250" y="1177"/>
                </a:lnTo>
                <a:cubicBezTo>
                  <a:pt x="6047" y="1072"/>
                  <a:pt x="5830" y="982"/>
                  <a:pt x="5605" y="914"/>
                </a:cubicBezTo>
                <a:lnTo>
                  <a:pt x="5560" y="525"/>
                </a:lnTo>
                <a:cubicBezTo>
                  <a:pt x="5523" y="225"/>
                  <a:pt x="5268" y="0"/>
                  <a:pt x="496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1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extLst>
      <p:ext uri="{BB962C8B-B14F-4D97-AF65-F5344CB8AC3E}">
        <p14:creationId xmlns:p14="http://schemas.microsoft.com/office/powerpoint/2010/main" val="2352430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4"/>
        <p:cNvGrpSpPr/>
        <p:nvPr/>
      </p:nvGrpSpPr>
      <p:grpSpPr>
        <a:xfrm>
          <a:off x="0" y="0"/>
          <a:ext cx="0" cy="0"/>
          <a:chOff x="0" y="0"/>
          <a:chExt cx="0" cy="0"/>
        </a:xfrm>
      </p:grpSpPr>
      <p:grpSp>
        <p:nvGrpSpPr>
          <p:cNvPr id="45" name="Google Shape;45;p3"/>
          <p:cNvGrpSpPr/>
          <p:nvPr/>
        </p:nvGrpSpPr>
        <p:grpSpPr>
          <a:xfrm rot="-1116544">
            <a:off x="-600287" y="935350"/>
            <a:ext cx="1638188" cy="2878671"/>
            <a:chOff x="1994900" y="1724600"/>
            <a:chExt cx="742558" cy="1304788"/>
          </a:xfrm>
        </p:grpSpPr>
        <p:sp>
          <p:nvSpPr>
            <p:cNvPr id="46" name="Google Shape;46;p3"/>
            <p:cNvSpPr/>
            <p:nvPr/>
          </p:nvSpPr>
          <p:spPr>
            <a:xfrm>
              <a:off x="1994900" y="1724600"/>
              <a:ext cx="742558" cy="1304788"/>
            </a:xfrm>
            <a:custGeom>
              <a:avLst/>
              <a:gdLst/>
              <a:ahLst/>
              <a:cxnLst/>
              <a:rect l="l" t="t" r="r" b="b"/>
              <a:pathLst>
                <a:path w="18032" h="31685" extrusionOk="0">
                  <a:moveTo>
                    <a:pt x="5221" y="244"/>
                  </a:moveTo>
                  <a:cubicBezTo>
                    <a:pt x="5307" y="244"/>
                    <a:pt x="5378" y="244"/>
                    <a:pt x="5450" y="259"/>
                  </a:cubicBezTo>
                  <a:lnTo>
                    <a:pt x="15992" y="1485"/>
                  </a:lnTo>
                  <a:cubicBezTo>
                    <a:pt x="17033" y="1599"/>
                    <a:pt x="17789" y="2541"/>
                    <a:pt x="17661" y="3582"/>
                  </a:cubicBezTo>
                  <a:lnTo>
                    <a:pt x="14622" y="29773"/>
                  </a:lnTo>
                  <a:cubicBezTo>
                    <a:pt x="14516" y="30732"/>
                    <a:pt x="13689" y="31454"/>
                    <a:pt x="12722" y="31454"/>
                  </a:cubicBezTo>
                  <a:cubicBezTo>
                    <a:pt x="12652" y="31454"/>
                    <a:pt x="12582" y="31450"/>
                    <a:pt x="12511" y="31442"/>
                  </a:cubicBezTo>
                  <a:lnTo>
                    <a:pt x="1969" y="30216"/>
                  </a:lnTo>
                  <a:cubicBezTo>
                    <a:pt x="1455" y="30159"/>
                    <a:pt x="1013" y="29902"/>
                    <a:pt x="699" y="29502"/>
                  </a:cubicBezTo>
                  <a:cubicBezTo>
                    <a:pt x="385" y="29103"/>
                    <a:pt x="243" y="28604"/>
                    <a:pt x="300" y="28104"/>
                  </a:cubicBezTo>
                  <a:lnTo>
                    <a:pt x="3338" y="1928"/>
                  </a:lnTo>
                  <a:cubicBezTo>
                    <a:pt x="3453" y="958"/>
                    <a:pt x="4266" y="244"/>
                    <a:pt x="5221" y="244"/>
                  </a:cubicBezTo>
                  <a:close/>
                  <a:moveTo>
                    <a:pt x="5220" y="0"/>
                  </a:moveTo>
                  <a:cubicBezTo>
                    <a:pt x="4144" y="0"/>
                    <a:pt x="3228" y="815"/>
                    <a:pt x="3096" y="1899"/>
                  </a:cubicBezTo>
                  <a:lnTo>
                    <a:pt x="57" y="28076"/>
                  </a:lnTo>
                  <a:cubicBezTo>
                    <a:pt x="0" y="28646"/>
                    <a:pt x="157" y="29203"/>
                    <a:pt x="514" y="29645"/>
                  </a:cubicBezTo>
                  <a:cubicBezTo>
                    <a:pt x="870" y="30102"/>
                    <a:pt x="1370" y="30387"/>
                    <a:pt x="1940" y="30444"/>
                  </a:cubicBezTo>
                  <a:lnTo>
                    <a:pt x="12483" y="31671"/>
                  </a:lnTo>
                  <a:cubicBezTo>
                    <a:pt x="12568" y="31685"/>
                    <a:pt x="12654" y="31685"/>
                    <a:pt x="12739" y="31685"/>
                  </a:cubicBezTo>
                  <a:cubicBezTo>
                    <a:pt x="13823" y="31685"/>
                    <a:pt x="14736" y="30872"/>
                    <a:pt x="14865" y="29802"/>
                  </a:cubicBezTo>
                  <a:lnTo>
                    <a:pt x="17903" y="3611"/>
                  </a:lnTo>
                  <a:cubicBezTo>
                    <a:pt x="18032" y="2441"/>
                    <a:pt x="17190" y="1385"/>
                    <a:pt x="16020" y="1243"/>
                  </a:cubicBezTo>
                  <a:lnTo>
                    <a:pt x="5478" y="16"/>
                  </a:lnTo>
                  <a:cubicBezTo>
                    <a:pt x="5391" y="6"/>
                    <a:pt x="5305" y="0"/>
                    <a:pt x="5220" y="0"/>
                  </a:cubicBezTo>
                  <a:close/>
                </a:path>
              </a:pathLst>
            </a:custGeom>
            <a:solidFill>
              <a:srgbClr val="F1EFEE">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3"/>
            <p:cNvSpPr/>
            <p:nvPr/>
          </p:nvSpPr>
          <p:spPr>
            <a:xfrm>
              <a:off x="2251037" y="2872686"/>
              <a:ext cx="100479" cy="97967"/>
            </a:xfrm>
            <a:custGeom>
              <a:avLst/>
              <a:gdLst/>
              <a:ahLst/>
              <a:cxnLst/>
              <a:rect l="l" t="t" r="r" b="b"/>
              <a:pathLst>
                <a:path w="2440" h="2379" extrusionOk="0">
                  <a:moveTo>
                    <a:pt x="1327" y="239"/>
                  </a:moveTo>
                  <a:cubicBezTo>
                    <a:pt x="1583" y="267"/>
                    <a:pt x="1812" y="396"/>
                    <a:pt x="1969" y="595"/>
                  </a:cubicBezTo>
                  <a:cubicBezTo>
                    <a:pt x="2126" y="795"/>
                    <a:pt x="2197" y="1052"/>
                    <a:pt x="2168" y="1294"/>
                  </a:cubicBezTo>
                  <a:cubicBezTo>
                    <a:pt x="2115" y="1786"/>
                    <a:pt x="1703" y="2142"/>
                    <a:pt x="1220" y="2142"/>
                  </a:cubicBezTo>
                  <a:cubicBezTo>
                    <a:pt x="1184" y="2142"/>
                    <a:pt x="1149" y="2140"/>
                    <a:pt x="1113" y="2136"/>
                  </a:cubicBezTo>
                  <a:cubicBezTo>
                    <a:pt x="856" y="2107"/>
                    <a:pt x="628" y="1979"/>
                    <a:pt x="471" y="1779"/>
                  </a:cubicBezTo>
                  <a:cubicBezTo>
                    <a:pt x="314" y="1580"/>
                    <a:pt x="243" y="1337"/>
                    <a:pt x="271" y="1080"/>
                  </a:cubicBezTo>
                  <a:cubicBezTo>
                    <a:pt x="328" y="595"/>
                    <a:pt x="742" y="239"/>
                    <a:pt x="1227" y="239"/>
                  </a:cubicBezTo>
                  <a:close/>
                  <a:moveTo>
                    <a:pt x="1205" y="1"/>
                  </a:moveTo>
                  <a:cubicBezTo>
                    <a:pt x="612" y="1"/>
                    <a:pt x="109" y="459"/>
                    <a:pt x="43" y="1052"/>
                  </a:cubicBezTo>
                  <a:cubicBezTo>
                    <a:pt x="0" y="1366"/>
                    <a:pt x="86" y="1679"/>
                    <a:pt x="285" y="1922"/>
                  </a:cubicBezTo>
                  <a:cubicBezTo>
                    <a:pt x="485" y="2179"/>
                    <a:pt x="770" y="2336"/>
                    <a:pt x="1084" y="2378"/>
                  </a:cubicBezTo>
                  <a:lnTo>
                    <a:pt x="1227" y="2378"/>
                  </a:lnTo>
                  <a:cubicBezTo>
                    <a:pt x="1826" y="2378"/>
                    <a:pt x="2340" y="1922"/>
                    <a:pt x="2411" y="1323"/>
                  </a:cubicBezTo>
                  <a:cubicBezTo>
                    <a:pt x="2439" y="1009"/>
                    <a:pt x="2354" y="695"/>
                    <a:pt x="2154" y="453"/>
                  </a:cubicBezTo>
                  <a:cubicBezTo>
                    <a:pt x="1954" y="196"/>
                    <a:pt x="1683" y="39"/>
                    <a:pt x="1355" y="10"/>
                  </a:cubicBezTo>
                  <a:cubicBezTo>
                    <a:pt x="1305" y="4"/>
                    <a:pt x="1254" y="1"/>
                    <a:pt x="1205" y="1"/>
                  </a:cubicBezTo>
                  <a:close/>
                </a:path>
              </a:pathLst>
            </a:custGeom>
            <a:solidFill>
              <a:srgbClr val="F1EFEE">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3"/>
            <p:cNvSpPr/>
            <p:nvPr/>
          </p:nvSpPr>
          <p:spPr>
            <a:xfrm>
              <a:off x="2375564" y="1825696"/>
              <a:ext cx="104021" cy="19437"/>
            </a:xfrm>
            <a:custGeom>
              <a:avLst/>
              <a:gdLst/>
              <a:ahLst/>
              <a:cxnLst/>
              <a:rect l="l" t="t" r="r" b="b"/>
              <a:pathLst>
                <a:path w="2526" h="472" extrusionOk="0">
                  <a:moveTo>
                    <a:pt x="114" y="0"/>
                  </a:moveTo>
                  <a:cubicBezTo>
                    <a:pt x="72" y="0"/>
                    <a:pt x="15" y="43"/>
                    <a:pt x="15" y="86"/>
                  </a:cubicBezTo>
                  <a:cubicBezTo>
                    <a:pt x="0" y="143"/>
                    <a:pt x="43" y="200"/>
                    <a:pt x="100" y="200"/>
                  </a:cubicBezTo>
                  <a:lnTo>
                    <a:pt x="2411" y="471"/>
                  </a:lnTo>
                  <a:cubicBezTo>
                    <a:pt x="2468" y="471"/>
                    <a:pt x="2511" y="443"/>
                    <a:pt x="2525" y="386"/>
                  </a:cubicBezTo>
                  <a:cubicBezTo>
                    <a:pt x="2525" y="328"/>
                    <a:pt x="2482" y="286"/>
                    <a:pt x="2440" y="271"/>
                  </a:cubicBezTo>
                  <a:lnTo>
                    <a:pt x="114" y="0"/>
                  </a:lnTo>
                  <a:close/>
                </a:path>
              </a:pathLst>
            </a:custGeom>
            <a:solidFill>
              <a:srgbClr val="F1EFEE">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3"/>
            <p:cNvSpPr/>
            <p:nvPr/>
          </p:nvSpPr>
          <p:spPr>
            <a:xfrm>
              <a:off x="2424897" y="1788017"/>
              <a:ext cx="15319" cy="14289"/>
            </a:xfrm>
            <a:custGeom>
              <a:avLst/>
              <a:gdLst/>
              <a:ahLst/>
              <a:cxnLst/>
              <a:rect l="l" t="t" r="r" b="b"/>
              <a:pathLst>
                <a:path w="372" h="347" extrusionOk="0">
                  <a:moveTo>
                    <a:pt x="175" y="1"/>
                  </a:moveTo>
                  <a:cubicBezTo>
                    <a:pt x="86" y="1"/>
                    <a:pt x="15" y="68"/>
                    <a:pt x="15" y="159"/>
                  </a:cubicBezTo>
                  <a:cubicBezTo>
                    <a:pt x="1" y="245"/>
                    <a:pt x="72" y="330"/>
                    <a:pt x="157" y="345"/>
                  </a:cubicBezTo>
                  <a:cubicBezTo>
                    <a:pt x="166" y="346"/>
                    <a:pt x="175" y="347"/>
                    <a:pt x="183" y="347"/>
                  </a:cubicBezTo>
                  <a:cubicBezTo>
                    <a:pt x="272" y="347"/>
                    <a:pt x="344" y="279"/>
                    <a:pt x="357" y="188"/>
                  </a:cubicBezTo>
                  <a:cubicBezTo>
                    <a:pt x="371" y="102"/>
                    <a:pt x="300" y="17"/>
                    <a:pt x="200" y="2"/>
                  </a:cubicBezTo>
                  <a:cubicBezTo>
                    <a:pt x="192" y="1"/>
                    <a:pt x="183" y="1"/>
                    <a:pt x="175" y="1"/>
                  </a:cubicBezTo>
                  <a:close/>
                </a:path>
              </a:pathLst>
            </a:custGeom>
            <a:solidFill>
              <a:srgbClr val="F1EFEE">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3"/>
            <p:cNvSpPr/>
            <p:nvPr/>
          </p:nvSpPr>
          <p:spPr>
            <a:xfrm>
              <a:off x="2322113" y="1813877"/>
              <a:ext cx="22361" cy="21290"/>
            </a:xfrm>
            <a:custGeom>
              <a:avLst/>
              <a:gdLst/>
              <a:ahLst/>
              <a:cxnLst/>
              <a:rect l="l" t="t" r="r" b="b"/>
              <a:pathLst>
                <a:path w="543" h="517" extrusionOk="0">
                  <a:moveTo>
                    <a:pt x="273" y="1"/>
                  </a:moveTo>
                  <a:cubicBezTo>
                    <a:pt x="141" y="1"/>
                    <a:pt x="28" y="97"/>
                    <a:pt x="14" y="230"/>
                  </a:cubicBezTo>
                  <a:cubicBezTo>
                    <a:pt x="0" y="373"/>
                    <a:pt x="100" y="501"/>
                    <a:pt x="243" y="516"/>
                  </a:cubicBezTo>
                  <a:cubicBezTo>
                    <a:pt x="252" y="517"/>
                    <a:pt x="261" y="517"/>
                    <a:pt x="270" y="517"/>
                  </a:cubicBezTo>
                  <a:cubicBezTo>
                    <a:pt x="401" y="517"/>
                    <a:pt x="515" y="421"/>
                    <a:pt x="528" y="287"/>
                  </a:cubicBezTo>
                  <a:cubicBezTo>
                    <a:pt x="542" y="145"/>
                    <a:pt x="442" y="16"/>
                    <a:pt x="300" y="2"/>
                  </a:cubicBezTo>
                  <a:cubicBezTo>
                    <a:pt x="291" y="1"/>
                    <a:pt x="282" y="1"/>
                    <a:pt x="273" y="1"/>
                  </a:cubicBezTo>
                  <a:close/>
                </a:path>
              </a:pathLst>
            </a:custGeom>
            <a:solidFill>
              <a:srgbClr val="F1EFEE">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3"/>
            <p:cNvSpPr/>
            <p:nvPr/>
          </p:nvSpPr>
          <p:spPr>
            <a:xfrm>
              <a:off x="2032497" y="1867411"/>
              <a:ext cx="664439" cy="1020440"/>
            </a:xfrm>
            <a:custGeom>
              <a:avLst/>
              <a:gdLst/>
              <a:ahLst/>
              <a:cxnLst/>
              <a:rect l="l" t="t" r="r" b="b"/>
              <a:pathLst>
                <a:path w="16135" h="24780" extrusionOk="0">
                  <a:moveTo>
                    <a:pt x="2910" y="257"/>
                  </a:moveTo>
                  <a:lnTo>
                    <a:pt x="15863" y="1769"/>
                  </a:lnTo>
                  <a:lnTo>
                    <a:pt x="13224" y="24508"/>
                  </a:lnTo>
                  <a:lnTo>
                    <a:pt x="271" y="23010"/>
                  </a:lnTo>
                  <a:lnTo>
                    <a:pt x="2910" y="257"/>
                  </a:lnTo>
                  <a:close/>
                  <a:moveTo>
                    <a:pt x="2711" y="0"/>
                  </a:moveTo>
                  <a:lnTo>
                    <a:pt x="0" y="23210"/>
                  </a:lnTo>
                  <a:lnTo>
                    <a:pt x="13424" y="24779"/>
                  </a:lnTo>
                  <a:lnTo>
                    <a:pt x="16134" y="1555"/>
                  </a:lnTo>
                  <a:lnTo>
                    <a:pt x="2711" y="0"/>
                  </a:lnTo>
                  <a:close/>
                </a:path>
              </a:pathLst>
            </a:custGeom>
            <a:solidFill>
              <a:srgbClr val="F1EFEE">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 name="Google Shape;52;p3"/>
          <p:cNvGrpSpPr/>
          <p:nvPr/>
        </p:nvGrpSpPr>
        <p:grpSpPr>
          <a:xfrm>
            <a:off x="8480707" y="1465480"/>
            <a:ext cx="1168860" cy="2053867"/>
            <a:chOff x="1994900" y="1724600"/>
            <a:chExt cx="742558" cy="1304788"/>
          </a:xfrm>
        </p:grpSpPr>
        <p:sp>
          <p:nvSpPr>
            <p:cNvPr id="53" name="Google Shape;53;p3"/>
            <p:cNvSpPr/>
            <p:nvPr/>
          </p:nvSpPr>
          <p:spPr>
            <a:xfrm>
              <a:off x="1994900" y="1724600"/>
              <a:ext cx="742558" cy="1304788"/>
            </a:xfrm>
            <a:custGeom>
              <a:avLst/>
              <a:gdLst/>
              <a:ahLst/>
              <a:cxnLst/>
              <a:rect l="l" t="t" r="r" b="b"/>
              <a:pathLst>
                <a:path w="18032" h="31685" extrusionOk="0">
                  <a:moveTo>
                    <a:pt x="5221" y="244"/>
                  </a:moveTo>
                  <a:cubicBezTo>
                    <a:pt x="5307" y="244"/>
                    <a:pt x="5378" y="244"/>
                    <a:pt x="5450" y="259"/>
                  </a:cubicBezTo>
                  <a:lnTo>
                    <a:pt x="15992" y="1485"/>
                  </a:lnTo>
                  <a:cubicBezTo>
                    <a:pt x="17033" y="1599"/>
                    <a:pt x="17789" y="2541"/>
                    <a:pt x="17661" y="3582"/>
                  </a:cubicBezTo>
                  <a:lnTo>
                    <a:pt x="14622" y="29773"/>
                  </a:lnTo>
                  <a:cubicBezTo>
                    <a:pt x="14516" y="30732"/>
                    <a:pt x="13689" y="31454"/>
                    <a:pt x="12722" y="31454"/>
                  </a:cubicBezTo>
                  <a:cubicBezTo>
                    <a:pt x="12652" y="31454"/>
                    <a:pt x="12582" y="31450"/>
                    <a:pt x="12511" y="31442"/>
                  </a:cubicBezTo>
                  <a:lnTo>
                    <a:pt x="1969" y="30216"/>
                  </a:lnTo>
                  <a:cubicBezTo>
                    <a:pt x="1455" y="30159"/>
                    <a:pt x="1013" y="29902"/>
                    <a:pt x="699" y="29502"/>
                  </a:cubicBezTo>
                  <a:cubicBezTo>
                    <a:pt x="385" y="29103"/>
                    <a:pt x="243" y="28604"/>
                    <a:pt x="300" y="28104"/>
                  </a:cubicBezTo>
                  <a:lnTo>
                    <a:pt x="3338" y="1928"/>
                  </a:lnTo>
                  <a:cubicBezTo>
                    <a:pt x="3453" y="958"/>
                    <a:pt x="4266" y="244"/>
                    <a:pt x="5221" y="244"/>
                  </a:cubicBezTo>
                  <a:close/>
                  <a:moveTo>
                    <a:pt x="5220" y="0"/>
                  </a:moveTo>
                  <a:cubicBezTo>
                    <a:pt x="4144" y="0"/>
                    <a:pt x="3228" y="815"/>
                    <a:pt x="3096" y="1899"/>
                  </a:cubicBezTo>
                  <a:lnTo>
                    <a:pt x="57" y="28076"/>
                  </a:lnTo>
                  <a:cubicBezTo>
                    <a:pt x="0" y="28646"/>
                    <a:pt x="157" y="29203"/>
                    <a:pt x="514" y="29645"/>
                  </a:cubicBezTo>
                  <a:cubicBezTo>
                    <a:pt x="870" y="30102"/>
                    <a:pt x="1370" y="30387"/>
                    <a:pt x="1940" y="30444"/>
                  </a:cubicBezTo>
                  <a:lnTo>
                    <a:pt x="12483" y="31671"/>
                  </a:lnTo>
                  <a:cubicBezTo>
                    <a:pt x="12568" y="31685"/>
                    <a:pt x="12654" y="31685"/>
                    <a:pt x="12739" y="31685"/>
                  </a:cubicBezTo>
                  <a:cubicBezTo>
                    <a:pt x="13823" y="31685"/>
                    <a:pt x="14736" y="30872"/>
                    <a:pt x="14865" y="29802"/>
                  </a:cubicBezTo>
                  <a:lnTo>
                    <a:pt x="17903" y="3611"/>
                  </a:lnTo>
                  <a:cubicBezTo>
                    <a:pt x="18032" y="2441"/>
                    <a:pt x="17190" y="1385"/>
                    <a:pt x="16020" y="1243"/>
                  </a:cubicBezTo>
                  <a:lnTo>
                    <a:pt x="5478" y="16"/>
                  </a:lnTo>
                  <a:cubicBezTo>
                    <a:pt x="5391" y="6"/>
                    <a:pt x="5305" y="0"/>
                    <a:pt x="5220" y="0"/>
                  </a:cubicBezTo>
                  <a:close/>
                </a:path>
              </a:pathLst>
            </a:custGeom>
            <a:solidFill>
              <a:srgbClr val="F1EFEE">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3"/>
            <p:cNvSpPr/>
            <p:nvPr/>
          </p:nvSpPr>
          <p:spPr>
            <a:xfrm>
              <a:off x="2251037" y="2872686"/>
              <a:ext cx="100479" cy="97967"/>
            </a:xfrm>
            <a:custGeom>
              <a:avLst/>
              <a:gdLst/>
              <a:ahLst/>
              <a:cxnLst/>
              <a:rect l="l" t="t" r="r" b="b"/>
              <a:pathLst>
                <a:path w="2440" h="2379" extrusionOk="0">
                  <a:moveTo>
                    <a:pt x="1327" y="239"/>
                  </a:moveTo>
                  <a:cubicBezTo>
                    <a:pt x="1583" y="267"/>
                    <a:pt x="1812" y="396"/>
                    <a:pt x="1969" y="595"/>
                  </a:cubicBezTo>
                  <a:cubicBezTo>
                    <a:pt x="2126" y="795"/>
                    <a:pt x="2197" y="1052"/>
                    <a:pt x="2168" y="1294"/>
                  </a:cubicBezTo>
                  <a:cubicBezTo>
                    <a:pt x="2115" y="1786"/>
                    <a:pt x="1703" y="2142"/>
                    <a:pt x="1220" y="2142"/>
                  </a:cubicBezTo>
                  <a:cubicBezTo>
                    <a:pt x="1184" y="2142"/>
                    <a:pt x="1149" y="2140"/>
                    <a:pt x="1113" y="2136"/>
                  </a:cubicBezTo>
                  <a:cubicBezTo>
                    <a:pt x="856" y="2107"/>
                    <a:pt x="628" y="1979"/>
                    <a:pt x="471" y="1779"/>
                  </a:cubicBezTo>
                  <a:cubicBezTo>
                    <a:pt x="314" y="1580"/>
                    <a:pt x="243" y="1337"/>
                    <a:pt x="271" y="1080"/>
                  </a:cubicBezTo>
                  <a:cubicBezTo>
                    <a:pt x="328" y="595"/>
                    <a:pt x="742" y="239"/>
                    <a:pt x="1227" y="239"/>
                  </a:cubicBezTo>
                  <a:close/>
                  <a:moveTo>
                    <a:pt x="1205" y="1"/>
                  </a:moveTo>
                  <a:cubicBezTo>
                    <a:pt x="612" y="1"/>
                    <a:pt x="109" y="459"/>
                    <a:pt x="43" y="1052"/>
                  </a:cubicBezTo>
                  <a:cubicBezTo>
                    <a:pt x="0" y="1366"/>
                    <a:pt x="86" y="1679"/>
                    <a:pt x="285" y="1922"/>
                  </a:cubicBezTo>
                  <a:cubicBezTo>
                    <a:pt x="485" y="2179"/>
                    <a:pt x="770" y="2336"/>
                    <a:pt x="1084" y="2378"/>
                  </a:cubicBezTo>
                  <a:lnTo>
                    <a:pt x="1227" y="2378"/>
                  </a:lnTo>
                  <a:cubicBezTo>
                    <a:pt x="1826" y="2378"/>
                    <a:pt x="2340" y="1922"/>
                    <a:pt x="2411" y="1323"/>
                  </a:cubicBezTo>
                  <a:cubicBezTo>
                    <a:pt x="2439" y="1009"/>
                    <a:pt x="2354" y="695"/>
                    <a:pt x="2154" y="453"/>
                  </a:cubicBezTo>
                  <a:cubicBezTo>
                    <a:pt x="1954" y="196"/>
                    <a:pt x="1683" y="39"/>
                    <a:pt x="1355" y="10"/>
                  </a:cubicBezTo>
                  <a:cubicBezTo>
                    <a:pt x="1305" y="4"/>
                    <a:pt x="1254" y="1"/>
                    <a:pt x="1205" y="1"/>
                  </a:cubicBezTo>
                  <a:close/>
                </a:path>
              </a:pathLst>
            </a:custGeom>
            <a:solidFill>
              <a:srgbClr val="F1EFEE">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p:nvPr/>
          </p:nvSpPr>
          <p:spPr>
            <a:xfrm>
              <a:off x="2375564" y="1825696"/>
              <a:ext cx="104021" cy="19437"/>
            </a:xfrm>
            <a:custGeom>
              <a:avLst/>
              <a:gdLst/>
              <a:ahLst/>
              <a:cxnLst/>
              <a:rect l="l" t="t" r="r" b="b"/>
              <a:pathLst>
                <a:path w="2526" h="472" extrusionOk="0">
                  <a:moveTo>
                    <a:pt x="114" y="0"/>
                  </a:moveTo>
                  <a:cubicBezTo>
                    <a:pt x="72" y="0"/>
                    <a:pt x="15" y="43"/>
                    <a:pt x="15" y="86"/>
                  </a:cubicBezTo>
                  <a:cubicBezTo>
                    <a:pt x="0" y="143"/>
                    <a:pt x="43" y="200"/>
                    <a:pt x="100" y="200"/>
                  </a:cubicBezTo>
                  <a:lnTo>
                    <a:pt x="2411" y="471"/>
                  </a:lnTo>
                  <a:cubicBezTo>
                    <a:pt x="2468" y="471"/>
                    <a:pt x="2511" y="443"/>
                    <a:pt x="2525" y="386"/>
                  </a:cubicBezTo>
                  <a:cubicBezTo>
                    <a:pt x="2525" y="328"/>
                    <a:pt x="2482" y="286"/>
                    <a:pt x="2440" y="271"/>
                  </a:cubicBezTo>
                  <a:lnTo>
                    <a:pt x="114" y="0"/>
                  </a:lnTo>
                  <a:close/>
                </a:path>
              </a:pathLst>
            </a:custGeom>
            <a:solidFill>
              <a:srgbClr val="F1EFEE">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a:off x="2424897" y="1788017"/>
              <a:ext cx="15319" cy="14289"/>
            </a:xfrm>
            <a:custGeom>
              <a:avLst/>
              <a:gdLst/>
              <a:ahLst/>
              <a:cxnLst/>
              <a:rect l="l" t="t" r="r" b="b"/>
              <a:pathLst>
                <a:path w="372" h="347" extrusionOk="0">
                  <a:moveTo>
                    <a:pt x="175" y="1"/>
                  </a:moveTo>
                  <a:cubicBezTo>
                    <a:pt x="86" y="1"/>
                    <a:pt x="15" y="68"/>
                    <a:pt x="15" y="159"/>
                  </a:cubicBezTo>
                  <a:cubicBezTo>
                    <a:pt x="1" y="245"/>
                    <a:pt x="72" y="330"/>
                    <a:pt x="157" y="345"/>
                  </a:cubicBezTo>
                  <a:cubicBezTo>
                    <a:pt x="166" y="346"/>
                    <a:pt x="175" y="347"/>
                    <a:pt x="183" y="347"/>
                  </a:cubicBezTo>
                  <a:cubicBezTo>
                    <a:pt x="272" y="347"/>
                    <a:pt x="344" y="279"/>
                    <a:pt x="357" y="188"/>
                  </a:cubicBezTo>
                  <a:cubicBezTo>
                    <a:pt x="371" y="102"/>
                    <a:pt x="300" y="17"/>
                    <a:pt x="200" y="2"/>
                  </a:cubicBezTo>
                  <a:cubicBezTo>
                    <a:pt x="192" y="1"/>
                    <a:pt x="183" y="1"/>
                    <a:pt x="175" y="1"/>
                  </a:cubicBezTo>
                  <a:close/>
                </a:path>
              </a:pathLst>
            </a:custGeom>
            <a:solidFill>
              <a:srgbClr val="F1EFEE">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a:off x="2322113" y="1813877"/>
              <a:ext cx="22361" cy="21290"/>
            </a:xfrm>
            <a:custGeom>
              <a:avLst/>
              <a:gdLst/>
              <a:ahLst/>
              <a:cxnLst/>
              <a:rect l="l" t="t" r="r" b="b"/>
              <a:pathLst>
                <a:path w="543" h="517" extrusionOk="0">
                  <a:moveTo>
                    <a:pt x="273" y="1"/>
                  </a:moveTo>
                  <a:cubicBezTo>
                    <a:pt x="141" y="1"/>
                    <a:pt x="28" y="97"/>
                    <a:pt x="14" y="230"/>
                  </a:cubicBezTo>
                  <a:cubicBezTo>
                    <a:pt x="0" y="373"/>
                    <a:pt x="100" y="501"/>
                    <a:pt x="243" y="516"/>
                  </a:cubicBezTo>
                  <a:cubicBezTo>
                    <a:pt x="252" y="517"/>
                    <a:pt x="261" y="517"/>
                    <a:pt x="270" y="517"/>
                  </a:cubicBezTo>
                  <a:cubicBezTo>
                    <a:pt x="401" y="517"/>
                    <a:pt x="515" y="421"/>
                    <a:pt x="528" y="287"/>
                  </a:cubicBezTo>
                  <a:cubicBezTo>
                    <a:pt x="542" y="145"/>
                    <a:pt x="442" y="16"/>
                    <a:pt x="300" y="2"/>
                  </a:cubicBezTo>
                  <a:cubicBezTo>
                    <a:pt x="291" y="1"/>
                    <a:pt x="282" y="1"/>
                    <a:pt x="273" y="1"/>
                  </a:cubicBezTo>
                  <a:close/>
                </a:path>
              </a:pathLst>
            </a:custGeom>
            <a:solidFill>
              <a:srgbClr val="F1EFEE">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3"/>
            <p:cNvSpPr/>
            <p:nvPr/>
          </p:nvSpPr>
          <p:spPr>
            <a:xfrm>
              <a:off x="2032497" y="1867411"/>
              <a:ext cx="664439" cy="1020440"/>
            </a:xfrm>
            <a:custGeom>
              <a:avLst/>
              <a:gdLst/>
              <a:ahLst/>
              <a:cxnLst/>
              <a:rect l="l" t="t" r="r" b="b"/>
              <a:pathLst>
                <a:path w="16135" h="24780" extrusionOk="0">
                  <a:moveTo>
                    <a:pt x="2910" y="257"/>
                  </a:moveTo>
                  <a:lnTo>
                    <a:pt x="15863" y="1769"/>
                  </a:lnTo>
                  <a:lnTo>
                    <a:pt x="13224" y="24508"/>
                  </a:lnTo>
                  <a:lnTo>
                    <a:pt x="271" y="23010"/>
                  </a:lnTo>
                  <a:lnTo>
                    <a:pt x="2910" y="257"/>
                  </a:lnTo>
                  <a:close/>
                  <a:moveTo>
                    <a:pt x="2711" y="0"/>
                  </a:moveTo>
                  <a:lnTo>
                    <a:pt x="0" y="23210"/>
                  </a:lnTo>
                  <a:lnTo>
                    <a:pt x="13424" y="24779"/>
                  </a:lnTo>
                  <a:lnTo>
                    <a:pt x="16134" y="1555"/>
                  </a:lnTo>
                  <a:lnTo>
                    <a:pt x="2711" y="0"/>
                  </a:lnTo>
                  <a:close/>
                </a:path>
              </a:pathLst>
            </a:custGeom>
            <a:solidFill>
              <a:srgbClr val="F1EFEE">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3"/>
          <p:cNvSpPr/>
          <p:nvPr/>
        </p:nvSpPr>
        <p:spPr>
          <a:xfrm>
            <a:off x="8024275" y="4573775"/>
            <a:ext cx="1119713" cy="336867"/>
          </a:xfrm>
          <a:custGeom>
            <a:avLst/>
            <a:gdLst/>
            <a:ahLst/>
            <a:cxnLst/>
            <a:rect l="l" t="t" r="r" b="b"/>
            <a:pathLst>
              <a:path w="24210" h="7284" extrusionOk="0">
                <a:moveTo>
                  <a:pt x="1" y="0"/>
                </a:moveTo>
                <a:lnTo>
                  <a:pt x="1" y="277"/>
                </a:lnTo>
                <a:lnTo>
                  <a:pt x="2241" y="277"/>
                </a:lnTo>
                <a:cubicBezTo>
                  <a:pt x="2496" y="277"/>
                  <a:pt x="2728" y="375"/>
                  <a:pt x="2900" y="555"/>
                </a:cubicBezTo>
                <a:lnTo>
                  <a:pt x="4317" y="1971"/>
                </a:lnTo>
                <a:cubicBezTo>
                  <a:pt x="4549" y="2196"/>
                  <a:pt x="4849" y="2323"/>
                  <a:pt x="5178" y="2323"/>
                </a:cubicBezTo>
                <a:lnTo>
                  <a:pt x="11757" y="2323"/>
                </a:lnTo>
                <a:cubicBezTo>
                  <a:pt x="12012" y="2323"/>
                  <a:pt x="12244" y="2420"/>
                  <a:pt x="12416" y="2593"/>
                </a:cubicBezTo>
                <a:lnTo>
                  <a:pt x="16755" y="6931"/>
                </a:lnTo>
                <a:cubicBezTo>
                  <a:pt x="16979" y="7156"/>
                  <a:pt x="17287" y="7283"/>
                  <a:pt x="17609" y="7283"/>
                </a:cubicBezTo>
                <a:lnTo>
                  <a:pt x="20089" y="7283"/>
                </a:lnTo>
                <a:cubicBezTo>
                  <a:pt x="20763" y="7283"/>
                  <a:pt x="21303" y="6744"/>
                  <a:pt x="21303" y="6077"/>
                </a:cubicBezTo>
                <a:lnTo>
                  <a:pt x="21303" y="4698"/>
                </a:lnTo>
                <a:cubicBezTo>
                  <a:pt x="21303" y="4451"/>
                  <a:pt x="21400" y="4219"/>
                  <a:pt x="21572" y="4039"/>
                </a:cubicBezTo>
                <a:lnTo>
                  <a:pt x="24210" y="1409"/>
                </a:lnTo>
                <a:lnTo>
                  <a:pt x="24015" y="1207"/>
                </a:lnTo>
                <a:lnTo>
                  <a:pt x="21378" y="3844"/>
                </a:lnTo>
                <a:cubicBezTo>
                  <a:pt x="21153" y="4069"/>
                  <a:pt x="21025" y="4376"/>
                  <a:pt x="21025" y="4698"/>
                </a:cubicBezTo>
                <a:lnTo>
                  <a:pt x="21025" y="6077"/>
                </a:lnTo>
                <a:cubicBezTo>
                  <a:pt x="21025" y="6586"/>
                  <a:pt x="20606" y="7006"/>
                  <a:pt x="20089" y="7006"/>
                </a:cubicBezTo>
                <a:lnTo>
                  <a:pt x="17609" y="7006"/>
                </a:lnTo>
                <a:cubicBezTo>
                  <a:pt x="17361" y="7006"/>
                  <a:pt x="17129" y="6909"/>
                  <a:pt x="16949" y="6736"/>
                </a:cubicBezTo>
                <a:lnTo>
                  <a:pt x="12619" y="2398"/>
                </a:lnTo>
                <a:cubicBezTo>
                  <a:pt x="12386" y="2173"/>
                  <a:pt x="12079" y="2046"/>
                  <a:pt x="11757" y="2046"/>
                </a:cubicBezTo>
                <a:lnTo>
                  <a:pt x="5178" y="2046"/>
                </a:lnTo>
                <a:cubicBezTo>
                  <a:pt x="4924" y="2046"/>
                  <a:pt x="4691" y="1948"/>
                  <a:pt x="4519" y="1768"/>
                </a:cubicBezTo>
                <a:lnTo>
                  <a:pt x="3103" y="352"/>
                </a:lnTo>
                <a:cubicBezTo>
                  <a:pt x="2870" y="128"/>
                  <a:pt x="2571" y="0"/>
                  <a:pt x="224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a:off x="159125" y="436975"/>
            <a:ext cx="910592" cy="13274"/>
          </a:xfrm>
          <a:custGeom>
            <a:avLst/>
            <a:gdLst/>
            <a:ahLst/>
            <a:cxnLst/>
            <a:rect l="l" t="t" r="r" b="b"/>
            <a:pathLst>
              <a:path w="19070" h="278" extrusionOk="0">
                <a:moveTo>
                  <a:pt x="0" y="1"/>
                </a:moveTo>
                <a:lnTo>
                  <a:pt x="0" y="278"/>
                </a:lnTo>
                <a:lnTo>
                  <a:pt x="19069" y="278"/>
                </a:lnTo>
                <a:lnTo>
                  <a:pt x="1906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a:off x="1235657" y="532523"/>
            <a:ext cx="116367" cy="116319"/>
          </a:xfrm>
          <a:custGeom>
            <a:avLst/>
            <a:gdLst/>
            <a:ahLst/>
            <a:cxnLst/>
            <a:rect l="l" t="t" r="r" b="b"/>
            <a:pathLst>
              <a:path w="2437" h="2436" extrusionOk="0">
                <a:moveTo>
                  <a:pt x="1222" y="278"/>
                </a:moveTo>
                <a:cubicBezTo>
                  <a:pt x="1732" y="278"/>
                  <a:pt x="2159" y="705"/>
                  <a:pt x="2159" y="1222"/>
                </a:cubicBezTo>
                <a:cubicBezTo>
                  <a:pt x="2159" y="1731"/>
                  <a:pt x="1732" y="2158"/>
                  <a:pt x="1222" y="2158"/>
                </a:cubicBezTo>
                <a:cubicBezTo>
                  <a:pt x="705" y="2158"/>
                  <a:pt x="278" y="1731"/>
                  <a:pt x="278" y="1222"/>
                </a:cubicBezTo>
                <a:cubicBezTo>
                  <a:pt x="278" y="705"/>
                  <a:pt x="705" y="278"/>
                  <a:pt x="1222" y="278"/>
                </a:cubicBezTo>
                <a:close/>
                <a:moveTo>
                  <a:pt x="1222" y="0"/>
                </a:moveTo>
                <a:cubicBezTo>
                  <a:pt x="548" y="0"/>
                  <a:pt x="1" y="547"/>
                  <a:pt x="1" y="1222"/>
                </a:cubicBezTo>
                <a:cubicBezTo>
                  <a:pt x="1" y="1888"/>
                  <a:pt x="548" y="2435"/>
                  <a:pt x="1222" y="2435"/>
                </a:cubicBezTo>
                <a:cubicBezTo>
                  <a:pt x="1889" y="2435"/>
                  <a:pt x="2436" y="1888"/>
                  <a:pt x="2436" y="1222"/>
                </a:cubicBezTo>
                <a:cubicBezTo>
                  <a:pt x="2436" y="547"/>
                  <a:pt x="1889" y="0"/>
                  <a:pt x="12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a:off x="1126994" y="4737223"/>
            <a:ext cx="219311" cy="219249"/>
          </a:xfrm>
          <a:custGeom>
            <a:avLst/>
            <a:gdLst/>
            <a:ahLst/>
            <a:cxnLst/>
            <a:rect l="l" t="t" r="r" b="b"/>
            <a:pathLst>
              <a:path w="3508" h="3507" extrusionOk="0">
                <a:moveTo>
                  <a:pt x="1754" y="278"/>
                </a:moveTo>
                <a:cubicBezTo>
                  <a:pt x="2563" y="278"/>
                  <a:pt x="3230" y="944"/>
                  <a:pt x="3230" y="1754"/>
                </a:cubicBezTo>
                <a:cubicBezTo>
                  <a:pt x="3230" y="2570"/>
                  <a:pt x="2563" y="3230"/>
                  <a:pt x="1754" y="3230"/>
                </a:cubicBezTo>
                <a:cubicBezTo>
                  <a:pt x="937" y="3230"/>
                  <a:pt x="278" y="2570"/>
                  <a:pt x="278" y="1754"/>
                </a:cubicBezTo>
                <a:cubicBezTo>
                  <a:pt x="278" y="944"/>
                  <a:pt x="937" y="278"/>
                  <a:pt x="1754" y="278"/>
                </a:cubicBezTo>
                <a:close/>
                <a:moveTo>
                  <a:pt x="1754" y="0"/>
                </a:moveTo>
                <a:cubicBezTo>
                  <a:pt x="787" y="0"/>
                  <a:pt x="1" y="787"/>
                  <a:pt x="1" y="1754"/>
                </a:cubicBezTo>
                <a:cubicBezTo>
                  <a:pt x="1" y="2720"/>
                  <a:pt x="787" y="3507"/>
                  <a:pt x="1754" y="3507"/>
                </a:cubicBezTo>
                <a:cubicBezTo>
                  <a:pt x="2720" y="3507"/>
                  <a:pt x="3507" y="2720"/>
                  <a:pt x="3507" y="1754"/>
                </a:cubicBezTo>
                <a:cubicBezTo>
                  <a:pt x="3507" y="787"/>
                  <a:pt x="2720" y="0"/>
                  <a:pt x="175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3"/>
          <p:cNvSpPr/>
          <p:nvPr/>
        </p:nvSpPr>
        <p:spPr>
          <a:xfrm>
            <a:off x="2" y="4433693"/>
            <a:ext cx="944827" cy="423931"/>
          </a:xfrm>
          <a:custGeom>
            <a:avLst/>
            <a:gdLst/>
            <a:ahLst/>
            <a:cxnLst/>
            <a:rect l="l" t="t" r="r" b="b"/>
            <a:pathLst>
              <a:path w="15113" h="6781" extrusionOk="0">
                <a:moveTo>
                  <a:pt x="0" y="0"/>
                </a:moveTo>
                <a:lnTo>
                  <a:pt x="0" y="277"/>
                </a:lnTo>
                <a:lnTo>
                  <a:pt x="3402" y="277"/>
                </a:lnTo>
                <a:cubicBezTo>
                  <a:pt x="3799" y="277"/>
                  <a:pt x="4114" y="599"/>
                  <a:pt x="4114" y="989"/>
                </a:cubicBezTo>
                <a:lnTo>
                  <a:pt x="4114" y="2135"/>
                </a:lnTo>
                <a:cubicBezTo>
                  <a:pt x="4114" y="2398"/>
                  <a:pt x="4218" y="2645"/>
                  <a:pt x="4406" y="2832"/>
                </a:cubicBezTo>
                <a:lnTo>
                  <a:pt x="8062" y="6489"/>
                </a:lnTo>
                <a:cubicBezTo>
                  <a:pt x="8250" y="6676"/>
                  <a:pt x="8497" y="6781"/>
                  <a:pt x="8767" y="6781"/>
                </a:cubicBezTo>
                <a:lnTo>
                  <a:pt x="15113" y="6781"/>
                </a:lnTo>
                <a:lnTo>
                  <a:pt x="15113" y="6504"/>
                </a:lnTo>
                <a:lnTo>
                  <a:pt x="8767" y="6504"/>
                </a:lnTo>
                <a:cubicBezTo>
                  <a:pt x="8572" y="6504"/>
                  <a:pt x="8392" y="6429"/>
                  <a:pt x="8257" y="6294"/>
                </a:cubicBezTo>
                <a:lnTo>
                  <a:pt x="4601" y="2637"/>
                </a:lnTo>
                <a:cubicBezTo>
                  <a:pt x="4473" y="2503"/>
                  <a:pt x="4391" y="2323"/>
                  <a:pt x="4391" y="2135"/>
                </a:cubicBezTo>
                <a:lnTo>
                  <a:pt x="4391" y="989"/>
                </a:lnTo>
                <a:cubicBezTo>
                  <a:pt x="4391" y="442"/>
                  <a:pt x="3949" y="0"/>
                  <a:pt x="340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4" name="Google Shape;64;p3"/>
          <p:cNvGrpSpPr/>
          <p:nvPr/>
        </p:nvGrpSpPr>
        <p:grpSpPr>
          <a:xfrm>
            <a:off x="7611985" y="-642764"/>
            <a:ext cx="1291565" cy="1291624"/>
            <a:chOff x="3734875" y="-378091"/>
            <a:chExt cx="910579" cy="910620"/>
          </a:xfrm>
        </p:grpSpPr>
        <p:sp>
          <p:nvSpPr>
            <p:cNvPr id="65" name="Google Shape;65;p3"/>
            <p:cNvSpPr/>
            <p:nvPr/>
          </p:nvSpPr>
          <p:spPr>
            <a:xfrm>
              <a:off x="3734875" y="-378091"/>
              <a:ext cx="910579" cy="910620"/>
            </a:xfrm>
            <a:custGeom>
              <a:avLst/>
              <a:gdLst/>
              <a:ahLst/>
              <a:cxnLst/>
              <a:rect l="l" t="t" r="r" b="b"/>
              <a:pathLst>
                <a:path w="21992" h="21993" extrusionOk="0">
                  <a:moveTo>
                    <a:pt x="11000" y="1762"/>
                  </a:moveTo>
                  <a:cubicBezTo>
                    <a:pt x="16087" y="1762"/>
                    <a:pt x="20238" y="5905"/>
                    <a:pt x="20238" y="11000"/>
                  </a:cubicBezTo>
                  <a:cubicBezTo>
                    <a:pt x="20238" y="16095"/>
                    <a:pt x="16087" y="20239"/>
                    <a:pt x="11000" y="20239"/>
                  </a:cubicBezTo>
                  <a:cubicBezTo>
                    <a:pt x="5905" y="20239"/>
                    <a:pt x="1754" y="16095"/>
                    <a:pt x="1754" y="11000"/>
                  </a:cubicBezTo>
                  <a:cubicBezTo>
                    <a:pt x="1754" y="5905"/>
                    <a:pt x="5905" y="1762"/>
                    <a:pt x="11000" y="1762"/>
                  </a:cubicBezTo>
                  <a:close/>
                  <a:moveTo>
                    <a:pt x="11000" y="1"/>
                  </a:moveTo>
                  <a:cubicBezTo>
                    <a:pt x="4931" y="1"/>
                    <a:pt x="0" y="4931"/>
                    <a:pt x="0" y="11000"/>
                  </a:cubicBezTo>
                  <a:cubicBezTo>
                    <a:pt x="0" y="17062"/>
                    <a:pt x="4931" y="21992"/>
                    <a:pt x="11000" y="21992"/>
                  </a:cubicBezTo>
                  <a:cubicBezTo>
                    <a:pt x="17061" y="21992"/>
                    <a:pt x="21992" y="17062"/>
                    <a:pt x="21992" y="11000"/>
                  </a:cubicBezTo>
                  <a:cubicBezTo>
                    <a:pt x="21992" y="4931"/>
                    <a:pt x="17061" y="1"/>
                    <a:pt x="1100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3878222" y="-234744"/>
              <a:ext cx="623891" cy="623932"/>
            </a:xfrm>
            <a:custGeom>
              <a:avLst/>
              <a:gdLst/>
              <a:ahLst/>
              <a:cxnLst/>
              <a:rect l="l" t="t" r="r" b="b"/>
              <a:pathLst>
                <a:path w="15068" h="15069" extrusionOk="0">
                  <a:moveTo>
                    <a:pt x="7538" y="1177"/>
                  </a:moveTo>
                  <a:cubicBezTo>
                    <a:pt x="11044" y="1177"/>
                    <a:pt x="13899" y="4024"/>
                    <a:pt x="13899" y="7538"/>
                  </a:cubicBezTo>
                  <a:cubicBezTo>
                    <a:pt x="13899" y="11045"/>
                    <a:pt x="11044" y="13900"/>
                    <a:pt x="7538" y="13900"/>
                  </a:cubicBezTo>
                  <a:cubicBezTo>
                    <a:pt x="4024" y="13900"/>
                    <a:pt x="1169" y="11045"/>
                    <a:pt x="1169" y="7538"/>
                  </a:cubicBezTo>
                  <a:cubicBezTo>
                    <a:pt x="1169" y="4024"/>
                    <a:pt x="4024" y="1177"/>
                    <a:pt x="7538" y="1177"/>
                  </a:cubicBezTo>
                  <a:close/>
                  <a:moveTo>
                    <a:pt x="7538" y="1"/>
                  </a:moveTo>
                  <a:cubicBezTo>
                    <a:pt x="3379" y="1"/>
                    <a:pt x="0" y="3380"/>
                    <a:pt x="0" y="7538"/>
                  </a:cubicBezTo>
                  <a:cubicBezTo>
                    <a:pt x="0" y="11689"/>
                    <a:pt x="3379" y="15068"/>
                    <a:pt x="7538" y="15068"/>
                  </a:cubicBezTo>
                  <a:cubicBezTo>
                    <a:pt x="11689" y="15068"/>
                    <a:pt x="15068" y="11689"/>
                    <a:pt x="15068" y="7538"/>
                  </a:cubicBezTo>
                  <a:cubicBezTo>
                    <a:pt x="15068" y="3380"/>
                    <a:pt x="11689" y="1"/>
                    <a:pt x="753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7" name="Google Shape;67;p3"/>
          <p:cNvSpPr/>
          <p:nvPr/>
        </p:nvSpPr>
        <p:spPr>
          <a:xfrm>
            <a:off x="3189275" y="4604000"/>
            <a:ext cx="336180" cy="28513"/>
          </a:xfrm>
          <a:custGeom>
            <a:avLst/>
            <a:gdLst/>
            <a:ahLst/>
            <a:cxnLst/>
            <a:rect l="l" t="t" r="r" b="b"/>
            <a:pathLst>
              <a:path w="6025" h="511" extrusionOk="0">
                <a:moveTo>
                  <a:pt x="255" y="1"/>
                </a:moveTo>
                <a:cubicBezTo>
                  <a:pt x="113" y="1"/>
                  <a:pt x="1" y="121"/>
                  <a:pt x="1" y="256"/>
                </a:cubicBezTo>
                <a:cubicBezTo>
                  <a:pt x="1" y="398"/>
                  <a:pt x="113" y="510"/>
                  <a:pt x="255" y="510"/>
                </a:cubicBezTo>
                <a:lnTo>
                  <a:pt x="5770" y="510"/>
                </a:lnTo>
                <a:cubicBezTo>
                  <a:pt x="5905" y="510"/>
                  <a:pt x="6025" y="398"/>
                  <a:pt x="6025" y="256"/>
                </a:cubicBezTo>
                <a:cubicBezTo>
                  <a:pt x="6025" y="121"/>
                  <a:pt x="5905" y="1"/>
                  <a:pt x="577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3"/>
          <p:cNvSpPr/>
          <p:nvPr/>
        </p:nvSpPr>
        <p:spPr>
          <a:xfrm>
            <a:off x="3357334" y="4718550"/>
            <a:ext cx="742553" cy="47316"/>
          </a:xfrm>
          <a:custGeom>
            <a:avLst/>
            <a:gdLst/>
            <a:ahLst/>
            <a:cxnLst/>
            <a:rect l="l" t="t" r="r" b="b"/>
            <a:pathLst>
              <a:path w="13308" h="848" extrusionOk="0">
                <a:moveTo>
                  <a:pt x="420" y="1"/>
                </a:moveTo>
                <a:cubicBezTo>
                  <a:pt x="188" y="1"/>
                  <a:pt x="1" y="188"/>
                  <a:pt x="1" y="428"/>
                </a:cubicBezTo>
                <a:cubicBezTo>
                  <a:pt x="1" y="660"/>
                  <a:pt x="188" y="848"/>
                  <a:pt x="420" y="848"/>
                </a:cubicBezTo>
                <a:lnTo>
                  <a:pt x="12888" y="848"/>
                </a:lnTo>
                <a:cubicBezTo>
                  <a:pt x="13120" y="848"/>
                  <a:pt x="13308" y="660"/>
                  <a:pt x="13308" y="428"/>
                </a:cubicBezTo>
                <a:cubicBezTo>
                  <a:pt x="13308" y="188"/>
                  <a:pt x="13120" y="1"/>
                  <a:pt x="1288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9" name="Google Shape;69;p3"/>
          <p:cNvGrpSpPr/>
          <p:nvPr/>
        </p:nvGrpSpPr>
        <p:grpSpPr>
          <a:xfrm rot="10609067">
            <a:off x="4277209" y="-378841"/>
            <a:ext cx="793235" cy="1393836"/>
            <a:chOff x="1994900" y="1724600"/>
            <a:chExt cx="742558" cy="1304788"/>
          </a:xfrm>
        </p:grpSpPr>
        <p:sp>
          <p:nvSpPr>
            <p:cNvPr id="70" name="Google Shape;70;p3"/>
            <p:cNvSpPr/>
            <p:nvPr/>
          </p:nvSpPr>
          <p:spPr>
            <a:xfrm>
              <a:off x="1994900" y="1724600"/>
              <a:ext cx="742558" cy="1304788"/>
            </a:xfrm>
            <a:custGeom>
              <a:avLst/>
              <a:gdLst/>
              <a:ahLst/>
              <a:cxnLst/>
              <a:rect l="l" t="t" r="r" b="b"/>
              <a:pathLst>
                <a:path w="18032" h="31685" extrusionOk="0">
                  <a:moveTo>
                    <a:pt x="5221" y="244"/>
                  </a:moveTo>
                  <a:cubicBezTo>
                    <a:pt x="5307" y="244"/>
                    <a:pt x="5378" y="244"/>
                    <a:pt x="5450" y="259"/>
                  </a:cubicBezTo>
                  <a:lnTo>
                    <a:pt x="15992" y="1485"/>
                  </a:lnTo>
                  <a:cubicBezTo>
                    <a:pt x="17033" y="1599"/>
                    <a:pt x="17789" y="2541"/>
                    <a:pt x="17661" y="3582"/>
                  </a:cubicBezTo>
                  <a:lnTo>
                    <a:pt x="14622" y="29773"/>
                  </a:lnTo>
                  <a:cubicBezTo>
                    <a:pt x="14516" y="30732"/>
                    <a:pt x="13689" y="31454"/>
                    <a:pt x="12722" y="31454"/>
                  </a:cubicBezTo>
                  <a:cubicBezTo>
                    <a:pt x="12652" y="31454"/>
                    <a:pt x="12582" y="31450"/>
                    <a:pt x="12511" y="31442"/>
                  </a:cubicBezTo>
                  <a:lnTo>
                    <a:pt x="1969" y="30216"/>
                  </a:lnTo>
                  <a:cubicBezTo>
                    <a:pt x="1455" y="30159"/>
                    <a:pt x="1013" y="29902"/>
                    <a:pt x="699" y="29502"/>
                  </a:cubicBezTo>
                  <a:cubicBezTo>
                    <a:pt x="385" y="29103"/>
                    <a:pt x="243" y="28604"/>
                    <a:pt x="300" y="28104"/>
                  </a:cubicBezTo>
                  <a:lnTo>
                    <a:pt x="3338" y="1928"/>
                  </a:lnTo>
                  <a:cubicBezTo>
                    <a:pt x="3453" y="958"/>
                    <a:pt x="4266" y="244"/>
                    <a:pt x="5221" y="244"/>
                  </a:cubicBezTo>
                  <a:close/>
                  <a:moveTo>
                    <a:pt x="5220" y="0"/>
                  </a:moveTo>
                  <a:cubicBezTo>
                    <a:pt x="4144" y="0"/>
                    <a:pt x="3228" y="815"/>
                    <a:pt x="3096" y="1899"/>
                  </a:cubicBezTo>
                  <a:lnTo>
                    <a:pt x="57" y="28076"/>
                  </a:lnTo>
                  <a:cubicBezTo>
                    <a:pt x="0" y="28646"/>
                    <a:pt x="157" y="29203"/>
                    <a:pt x="514" y="29645"/>
                  </a:cubicBezTo>
                  <a:cubicBezTo>
                    <a:pt x="870" y="30102"/>
                    <a:pt x="1370" y="30387"/>
                    <a:pt x="1940" y="30444"/>
                  </a:cubicBezTo>
                  <a:lnTo>
                    <a:pt x="12483" y="31671"/>
                  </a:lnTo>
                  <a:cubicBezTo>
                    <a:pt x="12568" y="31685"/>
                    <a:pt x="12654" y="31685"/>
                    <a:pt x="12739" y="31685"/>
                  </a:cubicBezTo>
                  <a:cubicBezTo>
                    <a:pt x="13823" y="31685"/>
                    <a:pt x="14736" y="30872"/>
                    <a:pt x="14865" y="29802"/>
                  </a:cubicBezTo>
                  <a:lnTo>
                    <a:pt x="17903" y="3611"/>
                  </a:lnTo>
                  <a:cubicBezTo>
                    <a:pt x="18032" y="2441"/>
                    <a:pt x="17190" y="1385"/>
                    <a:pt x="16020" y="1243"/>
                  </a:cubicBezTo>
                  <a:lnTo>
                    <a:pt x="5478" y="16"/>
                  </a:lnTo>
                  <a:cubicBezTo>
                    <a:pt x="5391" y="6"/>
                    <a:pt x="5305" y="0"/>
                    <a:pt x="5220" y="0"/>
                  </a:cubicBezTo>
                  <a:close/>
                </a:path>
              </a:pathLst>
            </a:custGeom>
            <a:solidFill>
              <a:srgbClr val="F1EFEE">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3"/>
            <p:cNvSpPr/>
            <p:nvPr/>
          </p:nvSpPr>
          <p:spPr>
            <a:xfrm>
              <a:off x="2251037" y="2872686"/>
              <a:ext cx="100479" cy="97967"/>
            </a:xfrm>
            <a:custGeom>
              <a:avLst/>
              <a:gdLst/>
              <a:ahLst/>
              <a:cxnLst/>
              <a:rect l="l" t="t" r="r" b="b"/>
              <a:pathLst>
                <a:path w="2440" h="2379" extrusionOk="0">
                  <a:moveTo>
                    <a:pt x="1327" y="239"/>
                  </a:moveTo>
                  <a:cubicBezTo>
                    <a:pt x="1583" y="267"/>
                    <a:pt x="1812" y="396"/>
                    <a:pt x="1969" y="595"/>
                  </a:cubicBezTo>
                  <a:cubicBezTo>
                    <a:pt x="2126" y="795"/>
                    <a:pt x="2197" y="1052"/>
                    <a:pt x="2168" y="1294"/>
                  </a:cubicBezTo>
                  <a:cubicBezTo>
                    <a:pt x="2115" y="1786"/>
                    <a:pt x="1703" y="2142"/>
                    <a:pt x="1220" y="2142"/>
                  </a:cubicBezTo>
                  <a:cubicBezTo>
                    <a:pt x="1184" y="2142"/>
                    <a:pt x="1149" y="2140"/>
                    <a:pt x="1113" y="2136"/>
                  </a:cubicBezTo>
                  <a:cubicBezTo>
                    <a:pt x="856" y="2107"/>
                    <a:pt x="628" y="1979"/>
                    <a:pt x="471" y="1779"/>
                  </a:cubicBezTo>
                  <a:cubicBezTo>
                    <a:pt x="314" y="1580"/>
                    <a:pt x="243" y="1337"/>
                    <a:pt x="271" y="1080"/>
                  </a:cubicBezTo>
                  <a:cubicBezTo>
                    <a:pt x="328" y="595"/>
                    <a:pt x="742" y="239"/>
                    <a:pt x="1227" y="239"/>
                  </a:cubicBezTo>
                  <a:close/>
                  <a:moveTo>
                    <a:pt x="1205" y="1"/>
                  </a:moveTo>
                  <a:cubicBezTo>
                    <a:pt x="612" y="1"/>
                    <a:pt x="109" y="459"/>
                    <a:pt x="43" y="1052"/>
                  </a:cubicBezTo>
                  <a:cubicBezTo>
                    <a:pt x="0" y="1366"/>
                    <a:pt x="86" y="1679"/>
                    <a:pt x="285" y="1922"/>
                  </a:cubicBezTo>
                  <a:cubicBezTo>
                    <a:pt x="485" y="2179"/>
                    <a:pt x="770" y="2336"/>
                    <a:pt x="1084" y="2378"/>
                  </a:cubicBezTo>
                  <a:lnTo>
                    <a:pt x="1227" y="2378"/>
                  </a:lnTo>
                  <a:cubicBezTo>
                    <a:pt x="1826" y="2378"/>
                    <a:pt x="2340" y="1922"/>
                    <a:pt x="2411" y="1323"/>
                  </a:cubicBezTo>
                  <a:cubicBezTo>
                    <a:pt x="2439" y="1009"/>
                    <a:pt x="2354" y="695"/>
                    <a:pt x="2154" y="453"/>
                  </a:cubicBezTo>
                  <a:cubicBezTo>
                    <a:pt x="1954" y="196"/>
                    <a:pt x="1683" y="39"/>
                    <a:pt x="1355" y="10"/>
                  </a:cubicBezTo>
                  <a:cubicBezTo>
                    <a:pt x="1305" y="4"/>
                    <a:pt x="1254" y="1"/>
                    <a:pt x="1205" y="1"/>
                  </a:cubicBezTo>
                  <a:close/>
                </a:path>
              </a:pathLst>
            </a:custGeom>
            <a:solidFill>
              <a:srgbClr val="F1EFEE">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3"/>
            <p:cNvSpPr/>
            <p:nvPr/>
          </p:nvSpPr>
          <p:spPr>
            <a:xfrm>
              <a:off x="2375564" y="1825696"/>
              <a:ext cx="104021" cy="19437"/>
            </a:xfrm>
            <a:custGeom>
              <a:avLst/>
              <a:gdLst/>
              <a:ahLst/>
              <a:cxnLst/>
              <a:rect l="l" t="t" r="r" b="b"/>
              <a:pathLst>
                <a:path w="2526" h="472" extrusionOk="0">
                  <a:moveTo>
                    <a:pt x="114" y="0"/>
                  </a:moveTo>
                  <a:cubicBezTo>
                    <a:pt x="72" y="0"/>
                    <a:pt x="15" y="43"/>
                    <a:pt x="15" y="86"/>
                  </a:cubicBezTo>
                  <a:cubicBezTo>
                    <a:pt x="0" y="143"/>
                    <a:pt x="43" y="200"/>
                    <a:pt x="100" y="200"/>
                  </a:cubicBezTo>
                  <a:lnTo>
                    <a:pt x="2411" y="471"/>
                  </a:lnTo>
                  <a:cubicBezTo>
                    <a:pt x="2468" y="471"/>
                    <a:pt x="2511" y="443"/>
                    <a:pt x="2525" y="386"/>
                  </a:cubicBezTo>
                  <a:cubicBezTo>
                    <a:pt x="2525" y="328"/>
                    <a:pt x="2482" y="286"/>
                    <a:pt x="2440" y="271"/>
                  </a:cubicBezTo>
                  <a:lnTo>
                    <a:pt x="114" y="0"/>
                  </a:lnTo>
                  <a:close/>
                </a:path>
              </a:pathLst>
            </a:custGeom>
            <a:solidFill>
              <a:srgbClr val="F1EFEE">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2424897" y="1788017"/>
              <a:ext cx="15319" cy="14289"/>
            </a:xfrm>
            <a:custGeom>
              <a:avLst/>
              <a:gdLst/>
              <a:ahLst/>
              <a:cxnLst/>
              <a:rect l="l" t="t" r="r" b="b"/>
              <a:pathLst>
                <a:path w="372" h="347" extrusionOk="0">
                  <a:moveTo>
                    <a:pt x="175" y="1"/>
                  </a:moveTo>
                  <a:cubicBezTo>
                    <a:pt x="86" y="1"/>
                    <a:pt x="15" y="68"/>
                    <a:pt x="15" y="159"/>
                  </a:cubicBezTo>
                  <a:cubicBezTo>
                    <a:pt x="1" y="245"/>
                    <a:pt x="72" y="330"/>
                    <a:pt x="157" y="345"/>
                  </a:cubicBezTo>
                  <a:cubicBezTo>
                    <a:pt x="166" y="346"/>
                    <a:pt x="175" y="347"/>
                    <a:pt x="183" y="347"/>
                  </a:cubicBezTo>
                  <a:cubicBezTo>
                    <a:pt x="272" y="347"/>
                    <a:pt x="344" y="279"/>
                    <a:pt x="357" y="188"/>
                  </a:cubicBezTo>
                  <a:cubicBezTo>
                    <a:pt x="371" y="102"/>
                    <a:pt x="300" y="17"/>
                    <a:pt x="200" y="2"/>
                  </a:cubicBezTo>
                  <a:cubicBezTo>
                    <a:pt x="192" y="1"/>
                    <a:pt x="183" y="1"/>
                    <a:pt x="175" y="1"/>
                  </a:cubicBezTo>
                  <a:close/>
                </a:path>
              </a:pathLst>
            </a:custGeom>
            <a:solidFill>
              <a:srgbClr val="F1EFEE">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2322113" y="1813877"/>
              <a:ext cx="22361" cy="21290"/>
            </a:xfrm>
            <a:custGeom>
              <a:avLst/>
              <a:gdLst/>
              <a:ahLst/>
              <a:cxnLst/>
              <a:rect l="l" t="t" r="r" b="b"/>
              <a:pathLst>
                <a:path w="543" h="517" extrusionOk="0">
                  <a:moveTo>
                    <a:pt x="273" y="1"/>
                  </a:moveTo>
                  <a:cubicBezTo>
                    <a:pt x="141" y="1"/>
                    <a:pt x="28" y="97"/>
                    <a:pt x="14" y="230"/>
                  </a:cubicBezTo>
                  <a:cubicBezTo>
                    <a:pt x="0" y="373"/>
                    <a:pt x="100" y="501"/>
                    <a:pt x="243" y="516"/>
                  </a:cubicBezTo>
                  <a:cubicBezTo>
                    <a:pt x="252" y="517"/>
                    <a:pt x="261" y="517"/>
                    <a:pt x="270" y="517"/>
                  </a:cubicBezTo>
                  <a:cubicBezTo>
                    <a:pt x="401" y="517"/>
                    <a:pt x="515" y="421"/>
                    <a:pt x="528" y="287"/>
                  </a:cubicBezTo>
                  <a:cubicBezTo>
                    <a:pt x="542" y="145"/>
                    <a:pt x="442" y="16"/>
                    <a:pt x="300" y="2"/>
                  </a:cubicBezTo>
                  <a:cubicBezTo>
                    <a:pt x="291" y="1"/>
                    <a:pt x="282" y="1"/>
                    <a:pt x="273" y="1"/>
                  </a:cubicBezTo>
                  <a:close/>
                </a:path>
              </a:pathLst>
            </a:custGeom>
            <a:solidFill>
              <a:srgbClr val="F1EFEE">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2032497" y="1867411"/>
              <a:ext cx="664439" cy="1020440"/>
            </a:xfrm>
            <a:custGeom>
              <a:avLst/>
              <a:gdLst/>
              <a:ahLst/>
              <a:cxnLst/>
              <a:rect l="l" t="t" r="r" b="b"/>
              <a:pathLst>
                <a:path w="16135" h="24780" extrusionOk="0">
                  <a:moveTo>
                    <a:pt x="2910" y="257"/>
                  </a:moveTo>
                  <a:lnTo>
                    <a:pt x="15863" y="1769"/>
                  </a:lnTo>
                  <a:lnTo>
                    <a:pt x="13224" y="24508"/>
                  </a:lnTo>
                  <a:lnTo>
                    <a:pt x="271" y="23010"/>
                  </a:lnTo>
                  <a:lnTo>
                    <a:pt x="2910" y="257"/>
                  </a:lnTo>
                  <a:close/>
                  <a:moveTo>
                    <a:pt x="2711" y="0"/>
                  </a:moveTo>
                  <a:lnTo>
                    <a:pt x="0" y="23210"/>
                  </a:lnTo>
                  <a:lnTo>
                    <a:pt x="13424" y="24779"/>
                  </a:lnTo>
                  <a:lnTo>
                    <a:pt x="16134" y="1555"/>
                  </a:lnTo>
                  <a:lnTo>
                    <a:pt x="2711" y="0"/>
                  </a:lnTo>
                  <a:close/>
                </a:path>
              </a:pathLst>
            </a:custGeom>
            <a:solidFill>
              <a:srgbClr val="F1EFEE">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3"/>
          <p:cNvSpPr/>
          <p:nvPr/>
        </p:nvSpPr>
        <p:spPr>
          <a:xfrm>
            <a:off x="5844100" y="4174926"/>
            <a:ext cx="599981" cy="590951"/>
          </a:xfrm>
          <a:custGeom>
            <a:avLst/>
            <a:gdLst/>
            <a:ahLst/>
            <a:cxnLst/>
            <a:rect l="l" t="t" r="r" b="b"/>
            <a:pathLst>
              <a:path w="8970" h="8835" extrusionOk="0">
                <a:moveTo>
                  <a:pt x="4429" y="2960"/>
                </a:moveTo>
                <a:cubicBezTo>
                  <a:pt x="5171" y="2960"/>
                  <a:pt x="5778" y="3552"/>
                  <a:pt x="5778" y="4286"/>
                </a:cubicBezTo>
                <a:cubicBezTo>
                  <a:pt x="5778" y="5013"/>
                  <a:pt x="5171" y="5605"/>
                  <a:pt x="4429" y="5605"/>
                </a:cubicBezTo>
                <a:cubicBezTo>
                  <a:pt x="3687" y="5605"/>
                  <a:pt x="3088" y="5013"/>
                  <a:pt x="3088" y="4286"/>
                </a:cubicBezTo>
                <a:cubicBezTo>
                  <a:pt x="3088" y="3552"/>
                  <a:pt x="3687" y="2960"/>
                  <a:pt x="4429" y="2960"/>
                </a:cubicBezTo>
                <a:close/>
                <a:moveTo>
                  <a:pt x="4429" y="2555"/>
                </a:moveTo>
                <a:cubicBezTo>
                  <a:pt x="3470" y="2555"/>
                  <a:pt x="2683" y="3334"/>
                  <a:pt x="2683" y="4286"/>
                </a:cubicBezTo>
                <a:cubicBezTo>
                  <a:pt x="2683" y="5238"/>
                  <a:pt x="3470" y="6009"/>
                  <a:pt x="4429" y="6009"/>
                </a:cubicBezTo>
                <a:cubicBezTo>
                  <a:pt x="5396" y="6009"/>
                  <a:pt x="6182" y="5238"/>
                  <a:pt x="6182" y="4286"/>
                </a:cubicBezTo>
                <a:cubicBezTo>
                  <a:pt x="6182" y="3334"/>
                  <a:pt x="5396" y="2555"/>
                  <a:pt x="4429" y="2555"/>
                </a:cubicBezTo>
                <a:close/>
                <a:moveTo>
                  <a:pt x="4961" y="405"/>
                </a:moveTo>
                <a:cubicBezTo>
                  <a:pt x="5058" y="405"/>
                  <a:pt x="5148" y="480"/>
                  <a:pt x="5156" y="577"/>
                </a:cubicBezTo>
                <a:lnTo>
                  <a:pt x="5216" y="1094"/>
                </a:lnTo>
                <a:cubicBezTo>
                  <a:pt x="5231" y="1177"/>
                  <a:pt x="5283" y="1244"/>
                  <a:pt x="5366" y="1266"/>
                </a:cubicBezTo>
                <a:cubicBezTo>
                  <a:pt x="5650" y="1341"/>
                  <a:pt x="5920" y="1454"/>
                  <a:pt x="6167" y="1596"/>
                </a:cubicBezTo>
                <a:cubicBezTo>
                  <a:pt x="6202" y="1613"/>
                  <a:pt x="6239" y="1623"/>
                  <a:pt x="6275" y="1623"/>
                </a:cubicBezTo>
                <a:cubicBezTo>
                  <a:pt x="6318" y="1623"/>
                  <a:pt x="6360" y="1610"/>
                  <a:pt x="6392" y="1581"/>
                </a:cubicBezTo>
                <a:lnTo>
                  <a:pt x="6804" y="1259"/>
                </a:lnTo>
                <a:cubicBezTo>
                  <a:pt x="6838" y="1232"/>
                  <a:pt x="6880" y="1218"/>
                  <a:pt x="6922" y="1218"/>
                </a:cubicBezTo>
                <a:cubicBezTo>
                  <a:pt x="6972" y="1218"/>
                  <a:pt x="7022" y="1237"/>
                  <a:pt x="7059" y="1274"/>
                </a:cubicBezTo>
                <a:lnTo>
                  <a:pt x="7711" y="1918"/>
                </a:lnTo>
                <a:cubicBezTo>
                  <a:pt x="7778" y="1978"/>
                  <a:pt x="7786" y="2083"/>
                  <a:pt x="7726" y="2158"/>
                </a:cubicBezTo>
                <a:lnTo>
                  <a:pt x="7389" y="2570"/>
                </a:lnTo>
                <a:cubicBezTo>
                  <a:pt x="7344" y="2638"/>
                  <a:pt x="7336" y="2728"/>
                  <a:pt x="7374" y="2802"/>
                </a:cubicBezTo>
                <a:cubicBezTo>
                  <a:pt x="7509" y="3042"/>
                  <a:pt x="7613" y="3290"/>
                  <a:pt x="7681" y="3552"/>
                </a:cubicBezTo>
                <a:cubicBezTo>
                  <a:pt x="7703" y="3627"/>
                  <a:pt x="7771" y="3687"/>
                  <a:pt x="7853" y="3694"/>
                </a:cubicBezTo>
                <a:lnTo>
                  <a:pt x="8393" y="3762"/>
                </a:lnTo>
                <a:cubicBezTo>
                  <a:pt x="8498" y="3769"/>
                  <a:pt x="8565" y="3851"/>
                  <a:pt x="8565" y="3949"/>
                </a:cubicBezTo>
                <a:lnTo>
                  <a:pt x="8565" y="4848"/>
                </a:lnTo>
                <a:cubicBezTo>
                  <a:pt x="8565" y="4945"/>
                  <a:pt x="8498" y="5020"/>
                  <a:pt x="8393" y="5035"/>
                </a:cubicBezTo>
                <a:lnTo>
                  <a:pt x="7846" y="5095"/>
                </a:lnTo>
                <a:cubicBezTo>
                  <a:pt x="7763" y="5103"/>
                  <a:pt x="7696" y="5163"/>
                  <a:pt x="7673" y="5245"/>
                </a:cubicBezTo>
                <a:cubicBezTo>
                  <a:pt x="7606" y="5507"/>
                  <a:pt x="7494" y="5755"/>
                  <a:pt x="7351" y="6002"/>
                </a:cubicBezTo>
                <a:cubicBezTo>
                  <a:pt x="7314" y="6069"/>
                  <a:pt x="7321" y="6167"/>
                  <a:pt x="7374" y="6227"/>
                </a:cubicBezTo>
                <a:lnTo>
                  <a:pt x="7726" y="6669"/>
                </a:lnTo>
                <a:cubicBezTo>
                  <a:pt x="7786" y="6744"/>
                  <a:pt x="7778" y="6856"/>
                  <a:pt x="7711" y="6923"/>
                </a:cubicBezTo>
                <a:lnTo>
                  <a:pt x="7059" y="7560"/>
                </a:lnTo>
                <a:cubicBezTo>
                  <a:pt x="7022" y="7597"/>
                  <a:pt x="6972" y="7616"/>
                  <a:pt x="6922" y="7616"/>
                </a:cubicBezTo>
                <a:cubicBezTo>
                  <a:pt x="6880" y="7616"/>
                  <a:pt x="6838" y="7603"/>
                  <a:pt x="6804" y="7575"/>
                </a:cubicBezTo>
                <a:lnTo>
                  <a:pt x="6347" y="7216"/>
                </a:lnTo>
                <a:cubicBezTo>
                  <a:pt x="6309" y="7190"/>
                  <a:pt x="6263" y="7177"/>
                  <a:pt x="6219" y="7177"/>
                </a:cubicBezTo>
                <a:cubicBezTo>
                  <a:pt x="6185" y="7177"/>
                  <a:pt x="6151" y="7185"/>
                  <a:pt x="6122" y="7201"/>
                </a:cubicBezTo>
                <a:cubicBezTo>
                  <a:pt x="5875" y="7336"/>
                  <a:pt x="5613" y="7440"/>
                  <a:pt x="5336" y="7508"/>
                </a:cubicBezTo>
                <a:cubicBezTo>
                  <a:pt x="5253" y="7530"/>
                  <a:pt x="5193" y="7598"/>
                  <a:pt x="5186" y="7680"/>
                </a:cubicBezTo>
                <a:lnTo>
                  <a:pt x="5118" y="8265"/>
                </a:lnTo>
                <a:cubicBezTo>
                  <a:pt x="5111" y="8355"/>
                  <a:pt x="5028" y="8430"/>
                  <a:pt x="4924" y="8430"/>
                </a:cubicBezTo>
                <a:lnTo>
                  <a:pt x="4009" y="8430"/>
                </a:lnTo>
                <a:cubicBezTo>
                  <a:pt x="3912" y="8430"/>
                  <a:pt x="3822" y="8355"/>
                  <a:pt x="3815" y="8257"/>
                </a:cubicBezTo>
                <a:lnTo>
                  <a:pt x="3747" y="7665"/>
                </a:lnTo>
                <a:cubicBezTo>
                  <a:pt x="3732" y="7583"/>
                  <a:pt x="3680" y="7515"/>
                  <a:pt x="3597" y="7493"/>
                </a:cubicBezTo>
                <a:cubicBezTo>
                  <a:pt x="3343" y="7418"/>
                  <a:pt x="3095" y="7313"/>
                  <a:pt x="2863" y="7186"/>
                </a:cubicBezTo>
                <a:cubicBezTo>
                  <a:pt x="2833" y="7171"/>
                  <a:pt x="2803" y="7163"/>
                  <a:pt x="2766" y="7163"/>
                </a:cubicBezTo>
                <a:cubicBezTo>
                  <a:pt x="2721" y="7163"/>
                  <a:pt x="2676" y="7178"/>
                  <a:pt x="2638" y="7201"/>
                </a:cubicBezTo>
                <a:lnTo>
                  <a:pt x="2166" y="7575"/>
                </a:lnTo>
                <a:cubicBezTo>
                  <a:pt x="2132" y="7603"/>
                  <a:pt x="2090" y="7616"/>
                  <a:pt x="2048" y="7616"/>
                </a:cubicBezTo>
                <a:cubicBezTo>
                  <a:pt x="1998" y="7616"/>
                  <a:pt x="1948" y="7597"/>
                  <a:pt x="1911" y="7560"/>
                </a:cubicBezTo>
                <a:lnTo>
                  <a:pt x="1260" y="6916"/>
                </a:lnTo>
                <a:cubicBezTo>
                  <a:pt x="1192" y="6849"/>
                  <a:pt x="1185" y="6744"/>
                  <a:pt x="1245" y="6676"/>
                </a:cubicBezTo>
                <a:lnTo>
                  <a:pt x="1619" y="6204"/>
                </a:lnTo>
                <a:cubicBezTo>
                  <a:pt x="1672" y="6137"/>
                  <a:pt x="1679" y="6047"/>
                  <a:pt x="1642" y="5979"/>
                </a:cubicBezTo>
                <a:cubicBezTo>
                  <a:pt x="1514" y="5762"/>
                  <a:pt x="1417" y="5530"/>
                  <a:pt x="1342" y="5283"/>
                </a:cubicBezTo>
                <a:cubicBezTo>
                  <a:pt x="1320" y="5208"/>
                  <a:pt x="1252" y="5148"/>
                  <a:pt x="1170" y="5140"/>
                </a:cubicBezTo>
                <a:lnTo>
                  <a:pt x="578" y="5073"/>
                </a:lnTo>
                <a:cubicBezTo>
                  <a:pt x="473" y="5058"/>
                  <a:pt x="405" y="4983"/>
                  <a:pt x="405" y="4885"/>
                </a:cubicBezTo>
                <a:lnTo>
                  <a:pt x="405" y="3986"/>
                </a:lnTo>
                <a:cubicBezTo>
                  <a:pt x="405" y="3889"/>
                  <a:pt x="473" y="3807"/>
                  <a:pt x="570" y="3799"/>
                </a:cubicBezTo>
                <a:lnTo>
                  <a:pt x="1140" y="3732"/>
                </a:lnTo>
                <a:cubicBezTo>
                  <a:pt x="1222" y="3724"/>
                  <a:pt x="1297" y="3664"/>
                  <a:pt x="1312" y="3582"/>
                </a:cubicBezTo>
                <a:cubicBezTo>
                  <a:pt x="1379" y="3319"/>
                  <a:pt x="1484" y="3065"/>
                  <a:pt x="1619" y="2825"/>
                </a:cubicBezTo>
                <a:cubicBezTo>
                  <a:pt x="1657" y="2758"/>
                  <a:pt x="1649" y="2668"/>
                  <a:pt x="1597" y="2600"/>
                </a:cubicBezTo>
                <a:lnTo>
                  <a:pt x="1245" y="2158"/>
                </a:lnTo>
                <a:cubicBezTo>
                  <a:pt x="1185" y="2091"/>
                  <a:pt x="1192" y="1978"/>
                  <a:pt x="1260" y="1911"/>
                </a:cubicBezTo>
                <a:lnTo>
                  <a:pt x="1911" y="1274"/>
                </a:lnTo>
                <a:cubicBezTo>
                  <a:pt x="1948" y="1237"/>
                  <a:pt x="1998" y="1218"/>
                  <a:pt x="2048" y="1218"/>
                </a:cubicBezTo>
                <a:cubicBezTo>
                  <a:pt x="2090" y="1218"/>
                  <a:pt x="2132" y="1232"/>
                  <a:pt x="2166" y="1259"/>
                </a:cubicBezTo>
                <a:lnTo>
                  <a:pt x="2593" y="1589"/>
                </a:lnTo>
                <a:cubicBezTo>
                  <a:pt x="2631" y="1618"/>
                  <a:pt x="2675" y="1633"/>
                  <a:pt x="2719" y="1633"/>
                </a:cubicBezTo>
                <a:cubicBezTo>
                  <a:pt x="2754" y="1633"/>
                  <a:pt x="2788" y="1624"/>
                  <a:pt x="2818" y="1604"/>
                </a:cubicBezTo>
                <a:cubicBezTo>
                  <a:pt x="3073" y="1454"/>
                  <a:pt x="3350" y="1341"/>
                  <a:pt x="3642" y="1266"/>
                </a:cubicBezTo>
                <a:cubicBezTo>
                  <a:pt x="3725" y="1244"/>
                  <a:pt x="3777" y="1177"/>
                  <a:pt x="3792" y="1094"/>
                </a:cubicBezTo>
                <a:lnTo>
                  <a:pt x="3852" y="577"/>
                </a:lnTo>
                <a:cubicBezTo>
                  <a:pt x="3860" y="480"/>
                  <a:pt x="3949" y="405"/>
                  <a:pt x="4047" y="405"/>
                </a:cubicBezTo>
                <a:close/>
                <a:moveTo>
                  <a:pt x="4047" y="0"/>
                </a:moveTo>
                <a:cubicBezTo>
                  <a:pt x="3740" y="0"/>
                  <a:pt x="3485" y="225"/>
                  <a:pt x="3447" y="525"/>
                </a:cubicBezTo>
                <a:lnTo>
                  <a:pt x="3402" y="914"/>
                </a:lnTo>
                <a:cubicBezTo>
                  <a:pt x="3170" y="982"/>
                  <a:pt x="2945" y="1079"/>
                  <a:pt x="2736" y="1192"/>
                </a:cubicBezTo>
                <a:lnTo>
                  <a:pt x="2413" y="944"/>
                </a:lnTo>
                <a:cubicBezTo>
                  <a:pt x="2306" y="858"/>
                  <a:pt x="2177" y="816"/>
                  <a:pt x="2047" y="816"/>
                </a:cubicBezTo>
                <a:cubicBezTo>
                  <a:pt x="1895" y="816"/>
                  <a:pt x="1744" y="873"/>
                  <a:pt x="1627" y="982"/>
                </a:cubicBezTo>
                <a:lnTo>
                  <a:pt x="975" y="1626"/>
                </a:lnTo>
                <a:cubicBezTo>
                  <a:pt x="758" y="1836"/>
                  <a:pt x="743" y="2181"/>
                  <a:pt x="930" y="2413"/>
                </a:cubicBezTo>
                <a:lnTo>
                  <a:pt x="1200" y="2750"/>
                </a:lnTo>
                <a:cubicBezTo>
                  <a:pt x="1102" y="2945"/>
                  <a:pt x="1020" y="3140"/>
                  <a:pt x="960" y="3349"/>
                </a:cubicBezTo>
                <a:lnTo>
                  <a:pt x="525" y="3394"/>
                </a:lnTo>
                <a:cubicBezTo>
                  <a:pt x="226" y="3432"/>
                  <a:pt x="1" y="3679"/>
                  <a:pt x="1" y="3986"/>
                </a:cubicBezTo>
                <a:lnTo>
                  <a:pt x="1" y="4885"/>
                </a:lnTo>
                <a:cubicBezTo>
                  <a:pt x="1" y="5185"/>
                  <a:pt x="226" y="5440"/>
                  <a:pt x="525" y="5477"/>
                </a:cubicBezTo>
                <a:lnTo>
                  <a:pt x="997" y="5530"/>
                </a:lnTo>
                <a:cubicBezTo>
                  <a:pt x="1057" y="5710"/>
                  <a:pt x="1132" y="5889"/>
                  <a:pt x="1222" y="6054"/>
                </a:cubicBezTo>
                <a:lnTo>
                  <a:pt x="930" y="6421"/>
                </a:lnTo>
                <a:cubicBezTo>
                  <a:pt x="743" y="6654"/>
                  <a:pt x="758" y="6991"/>
                  <a:pt x="975" y="7201"/>
                </a:cubicBezTo>
                <a:lnTo>
                  <a:pt x="1627" y="7845"/>
                </a:lnTo>
                <a:cubicBezTo>
                  <a:pt x="1740" y="7959"/>
                  <a:pt x="1894" y="8018"/>
                  <a:pt x="2048" y="8018"/>
                </a:cubicBezTo>
                <a:cubicBezTo>
                  <a:pt x="2177" y="8018"/>
                  <a:pt x="2307" y="7976"/>
                  <a:pt x="2413" y="7890"/>
                </a:cubicBezTo>
                <a:lnTo>
                  <a:pt x="2788" y="7605"/>
                </a:lnTo>
                <a:cubicBezTo>
                  <a:pt x="2968" y="7695"/>
                  <a:pt x="3163" y="7778"/>
                  <a:pt x="3358" y="7838"/>
                </a:cubicBezTo>
                <a:lnTo>
                  <a:pt x="3410" y="8310"/>
                </a:lnTo>
                <a:cubicBezTo>
                  <a:pt x="3447" y="8609"/>
                  <a:pt x="3702" y="8834"/>
                  <a:pt x="4009" y="8834"/>
                </a:cubicBezTo>
                <a:lnTo>
                  <a:pt x="4924" y="8834"/>
                </a:lnTo>
                <a:cubicBezTo>
                  <a:pt x="5231" y="8834"/>
                  <a:pt x="5485" y="8609"/>
                  <a:pt x="5523" y="8310"/>
                </a:cubicBezTo>
                <a:lnTo>
                  <a:pt x="5575" y="7868"/>
                </a:lnTo>
                <a:cubicBezTo>
                  <a:pt x="5785" y="7800"/>
                  <a:pt x="5995" y="7718"/>
                  <a:pt x="6197" y="7613"/>
                </a:cubicBezTo>
                <a:lnTo>
                  <a:pt x="6557" y="7890"/>
                </a:lnTo>
                <a:cubicBezTo>
                  <a:pt x="6664" y="7977"/>
                  <a:pt x="6794" y="8018"/>
                  <a:pt x="6924" y="8018"/>
                </a:cubicBezTo>
                <a:cubicBezTo>
                  <a:pt x="7075" y="8018"/>
                  <a:pt x="7227" y="7962"/>
                  <a:pt x="7344" y="7853"/>
                </a:cubicBezTo>
                <a:lnTo>
                  <a:pt x="7996" y="7208"/>
                </a:lnTo>
                <a:cubicBezTo>
                  <a:pt x="8213" y="6998"/>
                  <a:pt x="8228" y="6654"/>
                  <a:pt x="8040" y="6421"/>
                </a:cubicBezTo>
                <a:lnTo>
                  <a:pt x="7771" y="6084"/>
                </a:lnTo>
                <a:cubicBezTo>
                  <a:pt x="7876" y="5889"/>
                  <a:pt x="7958" y="5687"/>
                  <a:pt x="8026" y="5485"/>
                </a:cubicBezTo>
                <a:lnTo>
                  <a:pt x="8445" y="5432"/>
                </a:lnTo>
                <a:cubicBezTo>
                  <a:pt x="8745" y="5402"/>
                  <a:pt x="8970" y="5148"/>
                  <a:pt x="8970" y="4848"/>
                </a:cubicBezTo>
                <a:lnTo>
                  <a:pt x="8970" y="3949"/>
                </a:lnTo>
                <a:cubicBezTo>
                  <a:pt x="8970" y="3649"/>
                  <a:pt x="8745" y="3394"/>
                  <a:pt x="8445" y="3357"/>
                </a:cubicBezTo>
                <a:lnTo>
                  <a:pt x="8033" y="3312"/>
                </a:lnTo>
                <a:cubicBezTo>
                  <a:pt x="7973" y="3110"/>
                  <a:pt x="7891" y="2915"/>
                  <a:pt x="7793" y="2720"/>
                </a:cubicBezTo>
                <a:lnTo>
                  <a:pt x="8040" y="2413"/>
                </a:lnTo>
                <a:cubicBezTo>
                  <a:pt x="8228" y="2173"/>
                  <a:pt x="8213" y="1843"/>
                  <a:pt x="7996" y="1626"/>
                </a:cubicBezTo>
                <a:lnTo>
                  <a:pt x="7344" y="989"/>
                </a:lnTo>
                <a:cubicBezTo>
                  <a:pt x="7230" y="875"/>
                  <a:pt x="7076" y="817"/>
                  <a:pt x="6923" y="817"/>
                </a:cubicBezTo>
                <a:cubicBezTo>
                  <a:pt x="6793" y="817"/>
                  <a:pt x="6663" y="859"/>
                  <a:pt x="6557" y="944"/>
                </a:cubicBezTo>
                <a:lnTo>
                  <a:pt x="6250" y="1177"/>
                </a:lnTo>
                <a:cubicBezTo>
                  <a:pt x="6047" y="1072"/>
                  <a:pt x="5830" y="982"/>
                  <a:pt x="5605" y="914"/>
                </a:cubicBezTo>
                <a:lnTo>
                  <a:pt x="5560" y="525"/>
                </a:lnTo>
                <a:cubicBezTo>
                  <a:pt x="5523" y="225"/>
                  <a:pt x="5268" y="0"/>
                  <a:pt x="496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3"/>
          <p:cNvSpPr/>
          <p:nvPr/>
        </p:nvSpPr>
        <p:spPr>
          <a:xfrm>
            <a:off x="6060262" y="-140699"/>
            <a:ext cx="599981" cy="590951"/>
          </a:xfrm>
          <a:custGeom>
            <a:avLst/>
            <a:gdLst/>
            <a:ahLst/>
            <a:cxnLst/>
            <a:rect l="l" t="t" r="r" b="b"/>
            <a:pathLst>
              <a:path w="8970" h="8835" extrusionOk="0">
                <a:moveTo>
                  <a:pt x="4429" y="2960"/>
                </a:moveTo>
                <a:cubicBezTo>
                  <a:pt x="5171" y="2960"/>
                  <a:pt x="5778" y="3552"/>
                  <a:pt x="5778" y="4286"/>
                </a:cubicBezTo>
                <a:cubicBezTo>
                  <a:pt x="5778" y="5013"/>
                  <a:pt x="5171" y="5605"/>
                  <a:pt x="4429" y="5605"/>
                </a:cubicBezTo>
                <a:cubicBezTo>
                  <a:pt x="3687" y="5605"/>
                  <a:pt x="3088" y="5013"/>
                  <a:pt x="3088" y="4286"/>
                </a:cubicBezTo>
                <a:cubicBezTo>
                  <a:pt x="3088" y="3552"/>
                  <a:pt x="3687" y="2960"/>
                  <a:pt x="4429" y="2960"/>
                </a:cubicBezTo>
                <a:close/>
                <a:moveTo>
                  <a:pt x="4429" y="2555"/>
                </a:moveTo>
                <a:cubicBezTo>
                  <a:pt x="3470" y="2555"/>
                  <a:pt x="2683" y="3334"/>
                  <a:pt x="2683" y="4286"/>
                </a:cubicBezTo>
                <a:cubicBezTo>
                  <a:pt x="2683" y="5238"/>
                  <a:pt x="3470" y="6009"/>
                  <a:pt x="4429" y="6009"/>
                </a:cubicBezTo>
                <a:cubicBezTo>
                  <a:pt x="5396" y="6009"/>
                  <a:pt x="6182" y="5238"/>
                  <a:pt x="6182" y="4286"/>
                </a:cubicBezTo>
                <a:cubicBezTo>
                  <a:pt x="6182" y="3334"/>
                  <a:pt x="5396" y="2555"/>
                  <a:pt x="4429" y="2555"/>
                </a:cubicBezTo>
                <a:close/>
                <a:moveTo>
                  <a:pt x="4961" y="405"/>
                </a:moveTo>
                <a:cubicBezTo>
                  <a:pt x="5058" y="405"/>
                  <a:pt x="5148" y="480"/>
                  <a:pt x="5156" y="577"/>
                </a:cubicBezTo>
                <a:lnTo>
                  <a:pt x="5216" y="1094"/>
                </a:lnTo>
                <a:cubicBezTo>
                  <a:pt x="5231" y="1177"/>
                  <a:pt x="5283" y="1244"/>
                  <a:pt x="5366" y="1266"/>
                </a:cubicBezTo>
                <a:cubicBezTo>
                  <a:pt x="5650" y="1341"/>
                  <a:pt x="5920" y="1454"/>
                  <a:pt x="6167" y="1596"/>
                </a:cubicBezTo>
                <a:cubicBezTo>
                  <a:pt x="6202" y="1613"/>
                  <a:pt x="6239" y="1623"/>
                  <a:pt x="6275" y="1623"/>
                </a:cubicBezTo>
                <a:cubicBezTo>
                  <a:pt x="6318" y="1623"/>
                  <a:pt x="6360" y="1610"/>
                  <a:pt x="6392" y="1581"/>
                </a:cubicBezTo>
                <a:lnTo>
                  <a:pt x="6804" y="1259"/>
                </a:lnTo>
                <a:cubicBezTo>
                  <a:pt x="6838" y="1232"/>
                  <a:pt x="6880" y="1218"/>
                  <a:pt x="6922" y="1218"/>
                </a:cubicBezTo>
                <a:cubicBezTo>
                  <a:pt x="6972" y="1218"/>
                  <a:pt x="7022" y="1237"/>
                  <a:pt x="7059" y="1274"/>
                </a:cubicBezTo>
                <a:lnTo>
                  <a:pt x="7711" y="1918"/>
                </a:lnTo>
                <a:cubicBezTo>
                  <a:pt x="7778" y="1978"/>
                  <a:pt x="7786" y="2083"/>
                  <a:pt x="7726" y="2158"/>
                </a:cubicBezTo>
                <a:lnTo>
                  <a:pt x="7389" y="2570"/>
                </a:lnTo>
                <a:cubicBezTo>
                  <a:pt x="7344" y="2638"/>
                  <a:pt x="7336" y="2728"/>
                  <a:pt x="7374" y="2802"/>
                </a:cubicBezTo>
                <a:cubicBezTo>
                  <a:pt x="7509" y="3042"/>
                  <a:pt x="7613" y="3290"/>
                  <a:pt x="7681" y="3552"/>
                </a:cubicBezTo>
                <a:cubicBezTo>
                  <a:pt x="7703" y="3627"/>
                  <a:pt x="7771" y="3687"/>
                  <a:pt x="7853" y="3694"/>
                </a:cubicBezTo>
                <a:lnTo>
                  <a:pt x="8393" y="3762"/>
                </a:lnTo>
                <a:cubicBezTo>
                  <a:pt x="8498" y="3769"/>
                  <a:pt x="8565" y="3851"/>
                  <a:pt x="8565" y="3949"/>
                </a:cubicBezTo>
                <a:lnTo>
                  <a:pt x="8565" y="4848"/>
                </a:lnTo>
                <a:cubicBezTo>
                  <a:pt x="8565" y="4945"/>
                  <a:pt x="8498" y="5020"/>
                  <a:pt x="8393" y="5035"/>
                </a:cubicBezTo>
                <a:lnTo>
                  <a:pt x="7846" y="5095"/>
                </a:lnTo>
                <a:cubicBezTo>
                  <a:pt x="7763" y="5103"/>
                  <a:pt x="7696" y="5163"/>
                  <a:pt x="7673" y="5245"/>
                </a:cubicBezTo>
                <a:cubicBezTo>
                  <a:pt x="7606" y="5507"/>
                  <a:pt x="7494" y="5755"/>
                  <a:pt x="7351" y="6002"/>
                </a:cubicBezTo>
                <a:cubicBezTo>
                  <a:pt x="7314" y="6069"/>
                  <a:pt x="7321" y="6167"/>
                  <a:pt x="7374" y="6227"/>
                </a:cubicBezTo>
                <a:lnTo>
                  <a:pt x="7726" y="6669"/>
                </a:lnTo>
                <a:cubicBezTo>
                  <a:pt x="7786" y="6744"/>
                  <a:pt x="7778" y="6856"/>
                  <a:pt x="7711" y="6923"/>
                </a:cubicBezTo>
                <a:lnTo>
                  <a:pt x="7059" y="7560"/>
                </a:lnTo>
                <a:cubicBezTo>
                  <a:pt x="7022" y="7597"/>
                  <a:pt x="6972" y="7616"/>
                  <a:pt x="6922" y="7616"/>
                </a:cubicBezTo>
                <a:cubicBezTo>
                  <a:pt x="6880" y="7616"/>
                  <a:pt x="6838" y="7603"/>
                  <a:pt x="6804" y="7575"/>
                </a:cubicBezTo>
                <a:lnTo>
                  <a:pt x="6347" y="7216"/>
                </a:lnTo>
                <a:cubicBezTo>
                  <a:pt x="6309" y="7190"/>
                  <a:pt x="6263" y="7177"/>
                  <a:pt x="6219" y="7177"/>
                </a:cubicBezTo>
                <a:cubicBezTo>
                  <a:pt x="6185" y="7177"/>
                  <a:pt x="6151" y="7185"/>
                  <a:pt x="6122" y="7201"/>
                </a:cubicBezTo>
                <a:cubicBezTo>
                  <a:pt x="5875" y="7336"/>
                  <a:pt x="5613" y="7440"/>
                  <a:pt x="5336" y="7508"/>
                </a:cubicBezTo>
                <a:cubicBezTo>
                  <a:pt x="5253" y="7530"/>
                  <a:pt x="5193" y="7598"/>
                  <a:pt x="5186" y="7680"/>
                </a:cubicBezTo>
                <a:lnTo>
                  <a:pt x="5118" y="8265"/>
                </a:lnTo>
                <a:cubicBezTo>
                  <a:pt x="5111" y="8355"/>
                  <a:pt x="5028" y="8430"/>
                  <a:pt x="4924" y="8430"/>
                </a:cubicBezTo>
                <a:lnTo>
                  <a:pt x="4009" y="8430"/>
                </a:lnTo>
                <a:cubicBezTo>
                  <a:pt x="3912" y="8430"/>
                  <a:pt x="3822" y="8355"/>
                  <a:pt x="3815" y="8257"/>
                </a:cubicBezTo>
                <a:lnTo>
                  <a:pt x="3747" y="7665"/>
                </a:lnTo>
                <a:cubicBezTo>
                  <a:pt x="3732" y="7583"/>
                  <a:pt x="3680" y="7515"/>
                  <a:pt x="3597" y="7493"/>
                </a:cubicBezTo>
                <a:cubicBezTo>
                  <a:pt x="3343" y="7418"/>
                  <a:pt x="3095" y="7313"/>
                  <a:pt x="2863" y="7186"/>
                </a:cubicBezTo>
                <a:cubicBezTo>
                  <a:pt x="2833" y="7171"/>
                  <a:pt x="2803" y="7163"/>
                  <a:pt x="2766" y="7163"/>
                </a:cubicBezTo>
                <a:cubicBezTo>
                  <a:pt x="2721" y="7163"/>
                  <a:pt x="2676" y="7178"/>
                  <a:pt x="2638" y="7201"/>
                </a:cubicBezTo>
                <a:lnTo>
                  <a:pt x="2166" y="7575"/>
                </a:lnTo>
                <a:cubicBezTo>
                  <a:pt x="2132" y="7603"/>
                  <a:pt x="2090" y="7616"/>
                  <a:pt x="2048" y="7616"/>
                </a:cubicBezTo>
                <a:cubicBezTo>
                  <a:pt x="1998" y="7616"/>
                  <a:pt x="1948" y="7597"/>
                  <a:pt x="1911" y="7560"/>
                </a:cubicBezTo>
                <a:lnTo>
                  <a:pt x="1260" y="6916"/>
                </a:lnTo>
                <a:cubicBezTo>
                  <a:pt x="1192" y="6849"/>
                  <a:pt x="1185" y="6744"/>
                  <a:pt x="1245" y="6676"/>
                </a:cubicBezTo>
                <a:lnTo>
                  <a:pt x="1619" y="6204"/>
                </a:lnTo>
                <a:cubicBezTo>
                  <a:pt x="1672" y="6137"/>
                  <a:pt x="1679" y="6047"/>
                  <a:pt x="1642" y="5979"/>
                </a:cubicBezTo>
                <a:cubicBezTo>
                  <a:pt x="1514" y="5762"/>
                  <a:pt x="1417" y="5530"/>
                  <a:pt x="1342" y="5283"/>
                </a:cubicBezTo>
                <a:cubicBezTo>
                  <a:pt x="1320" y="5208"/>
                  <a:pt x="1252" y="5148"/>
                  <a:pt x="1170" y="5140"/>
                </a:cubicBezTo>
                <a:lnTo>
                  <a:pt x="578" y="5073"/>
                </a:lnTo>
                <a:cubicBezTo>
                  <a:pt x="473" y="5058"/>
                  <a:pt x="405" y="4983"/>
                  <a:pt x="405" y="4885"/>
                </a:cubicBezTo>
                <a:lnTo>
                  <a:pt x="405" y="3986"/>
                </a:lnTo>
                <a:cubicBezTo>
                  <a:pt x="405" y="3889"/>
                  <a:pt x="473" y="3807"/>
                  <a:pt x="570" y="3799"/>
                </a:cubicBezTo>
                <a:lnTo>
                  <a:pt x="1140" y="3732"/>
                </a:lnTo>
                <a:cubicBezTo>
                  <a:pt x="1222" y="3724"/>
                  <a:pt x="1297" y="3664"/>
                  <a:pt x="1312" y="3582"/>
                </a:cubicBezTo>
                <a:cubicBezTo>
                  <a:pt x="1379" y="3319"/>
                  <a:pt x="1484" y="3065"/>
                  <a:pt x="1619" y="2825"/>
                </a:cubicBezTo>
                <a:cubicBezTo>
                  <a:pt x="1657" y="2758"/>
                  <a:pt x="1649" y="2668"/>
                  <a:pt x="1597" y="2600"/>
                </a:cubicBezTo>
                <a:lnTo>
                  <a:pt x="1245" y="2158"/>
                </a:lnTo>
                <a:cubicBezTo>
                  <a:pt x="1185" y="2091"/>
                  <a:pt x="1192" y="1978"/>
                  <a:pt x="1260" y="1911"/>
                </a:cubicBezTo>
                <a:lnTo>
                  <a:pt x="1911" y="1274"/>
                </a:lnTo>
                <a:cubicBezTo>
                  <a:pt x="1948" y="1237"/>
                  <a:pt x="1998" y="1218"/>
                  <a:pt x="2048" y="1218"/>
                </a:cubicBezTo>
                <a:cubicBezTo>
                  <a:pt x="2090" y="1218"/>
                  <a:pt x="2132" y="1232"/>
                  <a:pt x="2166" y="1259"/>
                </a:cubicBezTo>
                <a:lnTo>
                  <a:pt x="2593" y="1589"/>
                </a:lnTo>
                <a:cubicBezTo>
                  <a:pt x="2631" y="1618"/>
                  <a:pt x="2675" y="1633"/>
                  <a:pt x="2719" y="1633"/>
                </a:cubicBezTo>
                <a:cubicBezTo>
                  <a:pt x="2754" y="1633"/>
                  <a:pt x="2788" y="1624"/>
                  <a:pt x="2818" y="1604"/>
                </a:cubicBezTo>
                <a:cubicBezTo>
                  <a:pt x="3073" y="1454"/>
                  <a:pt x="3350" y="1341"/>
                  <a:pt x="3642" y="1266"/>
                </a:cubicBezTo>
                <a:cubicBezTo>
                  <a:pt x="3725" y="1244"/>
                  <a:pt x="3777" y="1177"/>
                  <a:pt x="3792" y="1094"/>
                </a:cubicBezTo>
                <a:lnTo>
                  <a:pt x="3852" y="577"/>
                </a:lnTo>
                <a:cubicBezTo>
                  <a:pt x="3860" y="480"/>
                  <a:pt x="3949" y="405"/>
                  <a:pt x="4047" y="405"/>
                </a:cubicBezTo>
                <a:close/>
                <a:moveTo>
                  <a:pt x="4047" y="0"/>
                </a:moveTo>
                <a:cubicBezTo>
                  <a:pt x="3740" y="0"/>
                  <a:pt x="3485" y="225"/>
                  <a:pt x="3447" y="525"/>
                </a:cubicBezTo>
                <a:lnTo>
                  <a:pt x="3402" y="914"/>
                </a:lnTo>
                <a:cubicBezTo>
                  <a:pt x="3170" y="982"/>
                  <a:pt x="2945" y="1079"/>
                  <a:pt x="2736" y="1192"/>
                </a:cubicBezTo>
                <a:lnTo>
                  <a:pt x="2413" y="944"/>
                </a:lnTo>
                <a:cubicBezTo>
                  <a:pt x="2306" y="858"/>
                  <a:pt x="2177" y="816"/>
                  <a:pt x="2047" y="816"/>
                </a:cubicBezTo>
                <a:cubicBezTo>
                  <a:pt x="1895" y="816"/>
                  <a:pt x="1744" y="873"/>
                  <a:pt x="1627" y="982"/>
                </a:cubicBezTo>
                <a:lnTo>
                  <a:pt x="975" y="1626"/>
                </a:lnTo>
                <a:cubicBezTo>
                  <a:pt x="758" y="1836"/>
                  <a:pt x="743" y="2181"/>
                  <a:pt x="930" y="2413"/>
                </a:cubicBezTo>
                <a:lnTo>
                  <a:pt x="1200" y="2750"/>
                </a:lnTo>
                <a:cubicBezTo>
                  <a:pt x="1102" y="2945"/>
                  <a:pt x="1020" y="3140"/>
                  <a:pt x="960" y="3349"/>
                </a:cubicBezTo>
                <a:lnTo>
                  <a:pt x="525" y="3394"/>
                </a:lnTo>
                <a:cubicBezTo>
                  <a:pt x="226" y="3432"/>
                  <a:pt x="1" y="3679"/>
                  <a:pt x="1" y="3986"/>
                </a:cubicBezTo>
                <a:lnTo>
                  <a:pt x="1" y="4885"/>
                </a:lnTo>
                <a:cubicBezTo>
                  <a:pt x="1" y="5185"/>
                  <a:pt x="226" y="5440"/>
                  <a:pt x="525" y="5477"/>
                </a:cubicBezTo>
                <a:lnTo>
                  <a:pt x="997" y="5530"/>
                </a:lnTo>
                <a:cubicBezTo>
                  <a:pt x="1057" y="5710"/>
                  <a:pt x="1132" y="5889"/>
                  <a:pt x="1222" y="6054"/>
                </a:cubicBezTo>
                <a:lnTo>
                  <a:pt x="930" y="6421"/>
                </a:lnTo>
                <a:cubicBezTo>
                  <a:pt x="743" y="6654"/>
                  <a:pt x="758" y="6991"/>
                  <a:pt x="975" y="7201"/>
                </a:cubicBezTo>
                <a:lnTo>
                  <a:pt x="1627" y="7845"/>
                </a:lnTo>
                <a:cubicBezTo>
                  <a:pt x="1740" y="7959"/>
                  <a:pt x="1894" y="8018"/>
                  <a:pt x="2048" y="8018"/>
                </a:cubicBezTo>
                <a:cubicBezTo>
                  <a:pt x="2177" y="8018"/>
                  <a:pt x="2307" y="7976"/>
                  <a:pt x="2413" y="7890"/>
                </a:cubicBezTo>
                <a:lnTo>
                  <a:pt x="2788" y="7605"/>
                </a:lnTo>
                <a:cubicBezTo>
                  <a:pt x="2968" y="7695"/>
                  <a:pt x="3163" y="7778"/>
                  <a:pt x="3358" y="7838"/>
                </a:cubicBezTo>
                <a:lnTo>
                  <a:pt x="3410" y="8310"/>
                </a:lnTo>
                <a:cubicBezTo>
                  <a:pt x="3447" y="8609"/>
                  <a:pt x="3702" y="8834"/>
                  <a:pt x="4009" y="8834"/>
                </a:cubicBezTo>
                <a:lnTo>
                  <a:pt x="4924" y="8834"/>
                </a:lnTo>
                <a:cubicBezTo>
                  <a:pt x="5231" y="8834"/>
                  <a:pt x="5485" y="8609"/>
                  <a:pt x="5523" y="8310"/>
                </a:cubicBezTo>
                <a:lnTo>
                  <a:pt x="5575" y="7868"/>
                </a:lnTo>
                <a:cubicBezTo>
                  <a:pt x="5785" y="7800"/>
                  <a:pt x="5995" y="7718"/>
                  <a:pt x="6197" y="7613"/>
                </a:cubicBezTo>
                <a:lnTo>
                  <a:pt x="6557" y="7890"/>
                </a:lnTo>
                <a:cubicBezTo>
                  <a:pt x="6664" y="7977"/>
                  <a:pt x="6794" y="8018"/>
                  <a:pt x="6924" y="8018"/>
                </a:cubicBezTo>
                <a:cubicBezTo>
                  <a:pt x="7075" y="8018"/>
                  <a:pt x="7227" y="7962"/>
                  <a:pt x="7344" y="7853"/>
                </a:cubicBezTo>
                <a:lnTo>
                  <a:pt x="7996" y="7208"/>
                </a:lnTo>
                <a:cubicBezTo>
                  <a:pt x="8213" y="6998"/>
                  <a:pt x="8228" y="6654"/>
                  <a:pt x="8040" y="6421"/>
                </a:cubicBezTo>
                <a:lnTo>
                  <a:pt x="7771" y="6084"/>
                </a:lnTo>
                <a:cubicBezTo>
                  <a:pt x="7876" y="5889"/>
                  <a:pt x="7958" y="5687"/>
                  <a:pt x="8026" y="5485"/>
                </a:cubicBezTo>
                <a:lnTo>
                  <a:pt x="8445" y="5432"/>
                </a:lnTo>
                <a:cubicBezTo>
                  <a:pt x="8745" y="5402"/>
                  <a:pt x="8970" y="5148"/>
                  <a:pt x="8970" y="4848"/>
                </a:cubicBezTo>
                <a:lnTo>
                  <a:pt x="8970" y="3949"/>
                </a:lnTo>
                <a:cubicBezTo>
                  <a:pt x="8970" y="3649"/>
                  <a:pt x="8745" y="3394"/>
                  <a:pt x="8445" y="3357"/>
                </a:cubicBezTo>
                <a:lnTo>
                  <a:pt x="8033" y="3312"/>
                </a:lnTo>
                <a:cubicBezTo>
                  <a:pt x="7973" y="3110"/>
                  <a:pt x="7891" y="2915"/>
                  <a:pt x="7793" y="2720"/>
                </a:cubicBezTo>
                <a:lnTo>
                  <a:pt x="8040" y="2413"/>
                </a:lnTo>
                <a:cubicBezTo>
                  <a:pt x="8228" y="2173"/>
                  <a:pt x="8213" y="1843"/>
                  <a:pt x="7996" y="1626"/>
                </a:cubicBezTo>
                <a:lnTo>
                  <a:pt x="7344" y="989"/>
                </a:lnTo>
                <a:cubicBezTo>
                  <a:pt x="7230" y="875"/>
                  <a:pt x="7076" y="817"/>
                  <a:pt x="6923" y="817"/>
                </a:cubicBezTo>
                <a:cubicBezTo>
                  <a:pt x="6793" y="817"/>
                  <a:pt x="6663" y="859"/>
                  <a:pt x="6557" y="944"/>
                </a:cubicBezTo>
                <a:lnTo>
                  <a:pt x="6250" y="1177"/>
                </a:lnTo>
                <a:cubicBezTo>
                  <a:pt x="6047" y="1072"/>
                  <a:pt x="5830" y="982"/>
                  <a:pt x="5605" y="914"/>
                </a:cubicBezTo>
                <a:lnTo>
                  <a:pt x="5560" y="525"/>
                </a:lnTo>
                <a:cubicBezTo>
                  <a:pt x="5523" y="225"/>
                  <a:pt x="5268" y="0"/>
                  <a:pt x="496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txBox="1">
            <a:spLocks noGrp="1"/>
          </p:cNvSpPr>
          <p:nvPr>
            <p:ph type="title"/>
          </p:nvPr>
        </p:nvSpPr>
        <p:spPr>
          <a:xfrm>
            <a:off x="5324275" y="2785838"/>
            <a:ext cx="3106500" cy="8418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sz="48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79" name="Google Shape;79;p3"/>
          <p:cNvSpPr txBox="1">
            <a:spLocks noGrp="1"/>
          </p:cNvSpPr>
          <p:nvPr>
            <p:ph type="title" idx="2" hasCustomPrompt="1"/>
          </p:nvPr>
        </p:nvSpPr>
        <p:spPr>
          <a:xfrm>
            <a:off x="5395550" y="1722288"/>
            <a:ext cx="1235700" cy="841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6000">
                <a:solidFill>
                  <a:schemeClr val="dk2"/>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80" name="Google Shape;80;p3"/>
          <p:cNvSpPr>
            <a:spLocks noGrp="1"/>
          </p:cNvSpPr>
          <p:nvPr>
            <p:ph type="pic" idx="3"/>
          </p:nvPr>
        </p:nvSpPr>
        <p:spPr>
          <a:xfrm>
            <a:off x="710950" y="551350"/>
            <a:ext cx="3264600" cy="4052700"/>
          </a:xfrm>
          <a:prstGeom prst="roundRect">
            <a:avLst>
              <a:gd name="adj" fmla="val 16667"/>
            </a:avLst>
          </a:prstGeom>
          <a:noFill/>
          <a:ln>
            <a:noFill/>
          </a:ln>
        </p:spPr>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16"/>
        <p:cNvGrpSpPr/>
        <p:nvPr/>
      </p:nvGrpSpPr>
      <p:grpSpPr>
        <a:xfrm>
          <a:off x="0" y="0"/>
          <a:ext cx="0" cy="0"/>
          <a:chOff x="0" y="0"/>
          <a:chExt cx="0" cy="0"/>
        </a:xfrm>
      </p:grpSpPr>
      <p:grpSp>
        <p:nvGrpSpPr>
          <p:cNvPr id="117" name="Google Shape;117;p5"/>
          <p:cNvGrpSpPr/>
          <p:nvPr/>
        </p:nvGrpSpPr>
        <p:grpSpPr>
          <a:xfrm rot="1116554" flipH="1">
            <a:off x="7762760" y="2915569"/>
            <a:ext cx="1729156" cy="3038517"/>
            <a:chOff x="1994900" y="1724600"/>
            <a:chExt cx="742558" cy="1304788"/>
          </a:xfrm>
        </p:grpSpPr>
        <p:sp>
          <p:nvSpPr>
            <p:cNvPr id="118" name="Google Shape;118;p5"/>
            <p:cNvSpPr/>
            <p:nvPr/>
          </p:nvSpPr>
          <p:spPr>
            <a:xfrm>
              <a:off x="1994900" y="1724600"/>
              <a:ext cx="742558" cy="1304788"/>
            </a:xfrm>
            <a:custGeom>
              <a:avLst/>
              <a:gdLst/>
              <a:ahLst/>
              <a:cxnLst/>
              <a:rect l="l" t="t" r="r" b="b"/>
              <a:pathLst>
                <a:path w="18032" h="31685" extrusionOk="0">
                  <a:moveTo>
                    <a:pt x="5221" y="244"/>
                  </a:moveTo>
                  <a:cubicBezTo>
                    <a:pt x="5307" y="244"/>
                    <a:pt x="5378" y="244"/>
                    <a:pt x="5450" y="259"/>
                  </a:cubicBezTo>
                  <a:lnTo>
                    <a:pt x="15992" y="1485"/>
                  </a:lnTo>
                  <a:cubicBezTo>
                    <a:pt x="17033" y="1599"/>
                    <a:pt x="17789" y="2541"/>
                    <a:pt x="17661" y="3582"/>
                  </a:cubicBezTo>
                  <a:lnTo>
                    <a:pt x="14622" y="29773"/>
                  </a:lnTo>
                  <a:cubicBezTo>
                    <a:pt x="14516" y="30732"/>
                    <a:pt x="13689" y="31454"/>
                    <a:pt x="12722" y="31454"/>
                  </a:cubicBezTo>
                  <a:cubicBezTo>
                    <a:pt x="12652" y="31454"/>
                    <a:pt x="12582" y="31450"/>
                    <a:pt x="12511" y="31442"/>
                  </a:cubicBezTo>
                  <a:lnTo>
                    <a:pt x="1969" y="30216"/>
                  </a:lnTo>
                  <a:cubicBezTo>
                    <a:pt x="1455" y="30159"/>
                    <a:pt x="1013" y="29902"/>
                    <a:pt x="699" y="29502"/>
                  </a:cubicBezTo>
                  <a:cubicBezTo>
                    <a:pt x="385" y="29103"/>
                    <a:pt x="243" y="28604"/>
                    <a:pt x="300" y="28104"/>
                  </a:cubicBezTo>
                  <a:lnTo>
                    <a:pt x="3338" y="1928"/>
                  </a:lnTo>
                  <a:cubicBezTo>
                    <a:pt x="3453" y="958"/>
                    <a:pt x="4266" y="244"/>
                    <a:pt x="5221" y="244"/>
                  </a:cubicBezTo>
                  <a:close/>
                  <a:moveTo>
                    <a:pt x="5220" y="0"/>
                  </a:moveTo>
                  <a:cubicBezTo>
                    <a:pt x="4144" y="0"/>
                    <a:pt x="3228" y="815"/>
                    <a:pt x="3096" y="1899"/>
                  </a:cubicBezTo>
                  <a:lnTo>
                    <a:pt x="57" y="28076"/>
                  </a:lnTo>
                  <a:cubicBezTo>
                    <a:pt x="0" y="28646"/>
                    <a:pt x="157" y="29203"/>
                    <a:pt x="514" y="29645"/>
                  </a:cubicBezTo>
                  <a:cubicBezTo>
                    <a:pt x="870" y="30102"/>
                    <a:pt x="1370" y="30387"/>
                    <a:pt x="1940" y="30444"/>
                  </a:cubicBezTo>
                  <a:lnTo>
                    <a:pt x="12483" y="31671"/>
                  </a:lnTo>
                  <a:cubicBezTo>
                    <a:pt x="12568" y="31685"/>
                    <a:pt x="12654" y="31685"/>
                    <a:pt x="12739" y="31685"/>
                  </a:cubicBezTo>
                  <a:cubicBezTo>
                    <a:pt x="13823" y="31685"/>
                    <a:pt x="14736" y="30872"/>
                    <a:pt x="14865" y="29802"/>
                  </a:cubicBezTo>
                  <a:lnTo>
                    <a:pt x="17903" y="3611"/>
                  </a:lnTo>
                  <a:cubicBezTo>
                    <a:pt x="18032" y="2441"/>
                    <a:pt x="17190" y="1385"/>
                    <a:pt x="16020" y="1243"/>
                  </a:cubicBezTo>
                  <a:lnTo>
                    <a:pt x="5478" y="16"/>
                  </a:lnTo>
                  <a:cubicBezTo>
                    <a:pt x="5391" y="6"/>
                    <a:pt x="5305" y="0"/>
                    <a:pt x="5220" y="0"/>
                  </a:cubicBezTo>
                  <a:close/>
                </a:path>
              </a:pathLst>
            </a:custGeom>
            <a:solidFill>
              <a:srgbClr val="F1EFEE">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5"/>
            <p:cNvSpPr/>
            <p:nvPr/>
          </p:nvSpPr>
          <p:spPr>
            <a:xfrm>
              <a:off x="2251037" y="2872686"/>
              <a:ext cx="100479" cy="97967"/>
            </a:xfrm>
            <a:custGeom>
              <a:avLst/>
              <a:gdLst/>
              <a:ahLst/>
              <a:cxnLst/>
              <a:rect l="l" t="t" r="r" b="b"/>
              <a:pathLst>
                <a:path w="2440" h="2379" extrusionOk="0">
                  <a:moveTo>
                    <a:pt x="1327" y="239"/>
                  </a:moveTo>
                  <a:cubicBezTo>
                    <a:pt x="1583" y="267"/>
                    <a:pt x="1812" y="396"/>
                    <a:pt x="1969" y="595"/>
                  </a:cubicBezTo>
                  <a:cubicBezTo>
                    <a:pt x="2126" y="795"/>
                    <a:pt x="2197" y="1052"/>
                    <a:pt x="2168" y="1294"/>
                  </a:cubicBezTo>
                  <a:cubicBezTo>
                    <a:pt x="2115" y="1786"/>
                    <a:pt x="1703" y="2142"/>
                    <a:pt x="1220" y="2142"/>
                  </a:cubicBezTo>
                  <a:cubicBezTo>
                    <a:pt x="1184" y="2142"/>
                    <a:pt x="1149" y="2140"/>
                    <a:pt x="1113" y="2136"/>
                  </a:cubicBezTo>
                  <a:cubicBezTo>
                    <a:pt x="856" y="2107"/>
                    <a:pt x="628" y="1979"/>
                    <a:pt x="471" y="1779"/>
                  </a:cubicBezTo>
                  <a:cubicBezTo>
                    <a:pt x="314" y="1580"/>
                    <a:pt x="243" y="1337"/>
                    <a:pt x="271" y="1080"/>
                  </a:cubicBezTo>
                  <a:cubicBezTo>
                    <a:pt x="328" y="595"/>
                    <a:pt x="742" y="239"/>
                    <a:pt x="1227" y="239"/>
                  </a:cubicBezTo>
                  <a:close/>
                  <a:moveTo>
                    <a:pt x="1205" y="1"/>
                  </a:moveTo>
                  <a:cubicBezTo>
                    <a:pt x="612" y="1"/>
                    <a:pt x="109" y="459"/>
                    <a:pt x="43" y="1052"/>
                  </a:cubicBezTo>
                  <a:cubicBezTo>
                    <a:pt x="0" y="1366"/>
                    <a:pt x="86" y="1679"/>
                    <a:pt x="285" y="1922"/>
                  </a:cubicBezTo>
                  <a:cubicBezTo>
                    <a:pt x="485" y="2179"/>
                    <a:pt x="770" y="2336"/>
                    <a:pt x="1084" y="2378"/>
                  </a:cubicBezTo>
                  <a:lnTo>
                    <a:pt x="1227" y="2378"/>
                  </a:lnTo>
                  <a:cubicBezTo>
                    <a:pt x="1826" y="2378"/>
                    <a:pt x="2340" y="1922"/>
                    <a:pt x="2411" y="1323"/>
                  </a:cubicBezTo>
                  <a:cubicBezTo>
                    <a:pt x="2439" y="1009"/>
                    <a:pt x="2354" y="695"/>
                    <a:pt x="2154" y="453"/>
                  </a:cubicBezTo>
                  <a:cubicBezTo>
                    <a:pt x="1954" y="196"/>
                    <a:pt x="1683" y="39"/>
                    <a:pt x="1355" y="10"/>
                  </a:cubicBezTo>
                  <a:cubicBezTo>
                    <a:pt x="1305" y="4"/>
                    <a:pt x="1254" y="1"/>
                    <a:pt x="1205" y="1"/>
                  </a:cubicBezTo>
                  <a:close/>
                </a:path>
              </a:pathLst>
            </a:custGeom>
            <a:solidFill>
              <a:srgbClr val="F1EFEE">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5"/>
            <p:cNvSpPr/>
            <p:nvPr/>
          </p:nvSpPr>
          <p:spPr>
            <a:xfrm>
              <a:off x="2375564" y="1825696"/>
              <a:ext cx="104021" cy="19437"/>
            </a:xfrm>
            <a:custGeom>
              <a:avLst/>
              <a:gdLst/>
              <a:ahLst/>
              <a:cxnLst/>
              <a:rect l="l" t="t" r="r" b="b"/>
              <a:pathLst>
                <a:path w="2526" h="472" extrusionOk="0">
                  <a:moveTo>
                    <a:pt x="114" y="0"/>
                  </a:moveTo>
                  <a:cubicBezTo>
                    <a:pt x="72" y="0"/>
                    <a:pt x="15" y="43"/>
                    <a:pt x="15" y="86"/>
                  </a:cubicBezTo>
                  <a:cubicBezTo>
                    <a:pt x="0" y="143"/>
                    <a:pt x="43" y="200"/>
                    <a:pt x="100" y="200"/>
                  </a:cubicBezTo>
                  <a:lnTo>
                    <a:pt x="2411" y="471"/>
                  </a:lnTo>
                  <a:cubicBezTo>
                    <a:pt x="2468" y="471"/>
                    <a:pt x="2511" y="443"/>
                    <a:pt x="2525" y="386"/>
                  </a:cubicBezTo>
                  <a:cubicBezTo>
                    <a:pt x="2525" y="328"/>
                    <a:pt x="2482" y="286"/>
                    <a:pt x="2440" y="271"/>
                  </a:cubicBezTo>
                  <a:lnTo>
                    <a:pt x="114" y="0"/>
                  </a:lnTo>
                  <a:close/>
                </a:path>
              </a:pathLst>
            </a:custGeom>
            <a:solidFill>
              <a:srgbClr val="F1EFEE">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5"/>
            <p:cNvSpPr/>
            <p:nvPr/>
          </p:nvSpPr>
          <p:spPr>
            <a:xfrm>
              <a:off x="2424897" y="1788017"/>
              <a:ext cx="15319" cy="14289"/>
            </a:xfrm>
            <a:custGeom>
              <a:avLst/>
              <a:gdLst/>
              <a:ahLst/>
              <a:cxnLst/>
              <a:rect l="l" t="t" r="r" b="b"/>
              <a:pathLst>
                <a:path w="372" h="347" extrusionOk="0">
                  <a:moveTo>
                    <a:pt x="175" y="1"/>
                  </a:moveTo>
                  <a:cubicBezTo>
                    <a:pt x="86" y="1"/>
                    <a:pt x="15" y="68"/>
                    <a:pt x="15" y="159"/>
                  </a:cubicBezTo>
                  <a:cubicBezTo>
                    <a:pt x="1" y="245"/>
                    <a:pt x="72" y="330"/>
                    <a:pt x="157" y="345"/>
                  </a:cubicBezTo>
                  <a:cubicBezTo>
                    <a:pt x="166" y="346"/>
                    <a:pt x="175" y="347"/>
                    <a:pt x="183" y="347"/>
                  </a:cubicBezTo>
                  <a:cubicBezTo>
                    <a:pt x="272" y="347"/>
                    <a:pt x="344" y="279"/>
                    <a:pt x="357" y="188"/>
                  </a:cubicBezTo>
                  <a:cubicBezTo>
                    <a:pt x="371" y="102"/>
                    <a:pt x="300" y="17"/>
                    <a:pt x="200" y="2"/>
                  </a:cubicBezTo>
                  <a:cubicBezTo>
                    <a:pt x="192" y="1"/>
                    <a:pt x="183" y="1"/>
                    <a:pt x="175" y="1"/>
                  </a:cubicBezTo>
                  <a:close/>
                </a:path>
              </a:pathLst>
            </a:custGeom>
            <a:solidFill>
              <a:srgbClr val="F1EFEE">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5"/>
            <p:cNvSpPr/>
            <p:nvPr/>
          </p:nvSpPr>
          <p:spPr>
            <a:xfrm>
              <a:off x="2322113" y="1813877"/>
              <a:ext cx="22361" cy="21290"/>
            </a:xfrm>
            <a:custGeom>
              <a:avLst/>
              <a:gdLst/>
              <a:ahLst/>
              <a:cxnLst/>
              <a:rect l="l" t="t" r="r" b="b"/>
              <a:pathLst>
                <a:path w="543" h="517" extrusionOk="0">
                  <a:moveTo>
                    <a:pt x="273" y="1"/>
                  </a:moveTo>
                  <a:cubicBezTo>
                    <a:pt x="141" y="1"/>
                    <a:pt x="28" y="97"/>
                    <a:pt x="14" y="230"/>
                  </a:cubicBezTo>
                  <a:cubicBezTo>
                    <a:pt x="0" y="373"/>
                    <a:pt x="100" y="501"/>
                    <a:pt x="243" y="516"/>
                  </a:cubicBezTo>
                  <a:cubicBezTo>
                    <a:pt x="252" y="517"/>
                    <a:pt x="261" y="517"/>
                    <a:pt x="270" y="517"/>
                  </a:cubicBezTo>
                  <a:cubicBezTo>
                    <a:pt x="401" y="517"/>
                    <a:pt x="515" y="421"/>
                    <a:pt x="528" y="287"/>
                  </a:cubicBezTo>
                  <a:cubicBezTo>
                    <a:pt x="542" y="145"/>
                    <a:pt x="442" y="16"/>
                    <a:pt x="300" y="2"/>
                  </a:cubicBezTo>
                  <a:cubicBezTo>
                    <a:pt x="291" y="1"/>
                    <a:pt x="282" y="1"/>
                    <a:pt x="273" y="1"/>
                  </a:cubicBezTo>
                  <a:close/>
                </a:path>
              </a:pathLst>
            </a:custGeom>
            <a:solidFill>
              <a:srgbClr val="F1EFEE">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5"/>
            <p:cNvSpPr/>
            <p:nvPr/>
          </p:nvSpPr>
          <p:spPr>
            <a:xfrm>
              <a:off x="2032497" y="1867411"/>
              <a:ext cx="664439" cy="1020440"/>
            </a:xfrm>
            <a:custGeom>
              <a:avLst/>
              <a:gdLst/>
              <a:ahLst/>
              <a:cxnLst/>
              <a:rect l="l" t="t" r="r" b="b"/>
              <a:pathLst>
                <a:path w="16135" h="24780" extrusionOk="0">
                  <a:moveTo>
                    <a:pt x="2910" y="257"/>
                  </a:moveTo>
                  <a:lnTo>
                    <a:pt x="15863" y="1769"/>
                  </a:lnTo>
                  <a:lnTo>
                    <a:pt x="13224" y="24508"/>
                  </a:lnTo>
                  <a:lnTo>
                    <a:pt x="271" y="23010"/>
                  </a:lnTo>
                  <a:lnTo>
                    <a:pt x="2910" y="257"/>
                  </a:lnTo>
                  <a:close/>
                  <a:moveTo>
                    <a:pt x="2711" y="0"/>
                  </a:moveTo>
                  <a:lnTo>
                    <a:pt x="0" y="23210"/>
                  </a:lnTo>
                  <a:lnTo>
                    <a:pt x="13424" y="24779"/>
                  </a:lnTo>
                  <a:lnTo>
                    <a:pt x="16134" y="1555"/>
                  </a:lnTo>
                  <a:lnTo>
                    <a:pt x="2711" y="0"/>
                  </a:lnTo>
                  <a:close/>
                </a:path>
              </a:pathLst>
            </a:custGeom>
            <a:solidFill>
              <a:srgbClr val="F1EFEE">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4" name="Google Shape;124;p5"/>
          <p:cNvGrpSpPr/>
          <p:nvPr/>
        </p:nvGrpSpPr>
        <p:grpSpPr>
          <a:xfrm rot="10507009" flipH="1">
            <a:off x="-1114727" y="-402167"/>
            <a:ext cx="1720216" cy="3022684"/>
            <a:chOff x="1994900" y="1724600"/>
            <a:chExt cx="742558" cy="1304788"/>
          </a:xfrm>
        </p:grpSpPr>
        <p:sp>
          <p:nvSpPr>
            <p:cNvPr id="125" name="Google Shape;125;p5"/>
            <p:cNvSpPr/>
            <p:nvPr/>
          </p:nvSpPr>
          <p:spPr>
            <a:xfrm>
              <a:off x="1994900" y="1724600"/>
              <a:ext cx="742558" cy="1304788"/>
            </a:xfrm>
            <a:custGeom>
              <a:avLst/>
              <a:gdLst/>
              <a:ahLst/>
              <a:cxnLst/>
              <a:rect l="l" t="t" r="r" b="b"/>
              <a:pathLst>
                <a:path w="18032" h="31685" extrusionOk="0">
                  <a:moveTo>
                    <a:pt x="5221" y="244"/>
                  </a:moveTo>
                  <a:cubicBezTo>
                    <a:pt x="5307" y="244"/>
                    <a:pt x="5378" y="244"/>
                    <a:pt x="5450" y="259"/>
                  </a:cubicBezTo>
                  <a:lnTo>
                    <a:pt x="15992" y="1485"/>
                  </a:lnTo>
                  <a:cubicBezTo>
                    <a:pt x="17033" y="1599"/>
                    <a:pt x="17789" y="2541"/>
                    <a:pt x="17661" y="3582"/>
                  </a:cubicBezTo>
                  <a:lnTo>
                    <a:pt x="14622" y="29773"/>
                  </a:lnTo>
                  <a:cubicBezTo>
                    <a:pt x="14516" y="30732"/>
                    <a:pt x="13689" y="31454"/>
                    <a:pt x="12722" y="31454"/>
                  </a:cubicBezTo>
                  <a:cubicBezTo>
                    <a:pt x="12652" y="31454"/>
                    <a:pt x="12582" y="31450"/>
                    <a:pt x="12511" y="31442"/>
                  </a:cubicBezTo>
                  <a:lnTo>
                    <a:pt x="1969" y="30216"/>
                  </a:lnTo>
                  <a:cubicBezTo>
                    <a:pt x="1455" y="30159"/>
                    <a:pt x="1013" y="29902"/>
                    <a:pt x="699" y="29502"/>
                  </a:cubicBezTo>
                  <a:cubicBezTo>
                    <a:pt x="385" y="29103"/>
                    <a:pt x="243" y="28604"/>
                    <a:pt x="300" y="28104"/>
                  </a:cubicBezTo>
                  <a:lnTo>
                    <a:pt x="3338" y="1928"/>
                  </a:lnTo>
                  <a:cubicBezTo>
                    <a:pt x="3453" y="958"/>
                    <a:pt x="4266" y="244"/>
                    <a:pt x="5221" y="244"/>
                  </a:cubicBezTo>
                  <a:close/>
                  <a:moveTo>
                    <a:pt x="5220" y="0"/>
                  </a:moveTo>
                  <a:cubicBezTo>
                    <a:pt x="4144" y="0"/>
                    <a:pt x="3228" y="815"/>
                    <a:pt x="3096" y="1899"/>
                  </a:cubicBezTo>
                  <a:lnTo>
                    <a:pt x="57" y="28076"/>
                  </a:lnTo>
                  <a:cubicBezTo>
                    <a:pt x="0" y="28646"/>
                    <a:pt x="157" y="29203"/>
                    <a:pt x="514" y="29645"/>
                  </a:cubicBezTo>
                  <a:cubicBezTo>
                    <a:pt x="870" y="30102"/>
                    <a:pt x="1370" y="30387"/>
                    <a:pt x="1940" y="30444"/>
                  </a:cubicBezTo>
                  <a:lnTo>
                    <a:pt x="12483" y="31671"/>
                  </a:lnTo>
                  <a:cubicBezTo>
                    <a:pt x="12568" y="31685"/>
                    <a:pt x="12654" y="31685"/>
                    <a:pt x="12739" y="31685"/>
                  </a:cubicBezTo>
                  <a:cubicBezTo>
                    <a:pt x="13823" y="31685"/>
                    <a:pt x="14736" y="30872"/>
                    <a:pt x="14865" y="29802"/>
                  </a:cubicBezTo>
                  <a:lnTo>
                    <a:pt x="17903" y="3611"/>
                  </a:lnTo>
                  <a:cubicBezTo>
                    <a:pt x="18032" y="2441"/>
                    <a:pt x="17190" y="1385"/>
                    <a:pt x="16020" y="1243"/>
                  </a:cubicBezTo>
                  <a:lnTo>
                    <a:pt x="5478" y="16"/>
                  </a:lnTo>
                  <a:cubicBezTo>
                    <a:pt x="5391" y="6"/>
                    <a:pt x="5305" y="0"/>
                    <a:pt x="5220" y="0"/>
                  </a:cubicBezTo>
                  <a:close/>
                </a:path>
              </a:pathLst>
            </a:custGeom>
            <a:solidFill>
              <a:srgbClr val="F1EFEE">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5"/>
            <p:cNvSpPr/>
            <p:nvPr/>
          </p:nvSpPr>
          <p:spPr>
            <a:xfrm>
              <a:off x="2251037" y="2872686"/>
              <a:ext cx="100479" cy="97967"/>
            </a:xfrm>
            <a:custGeom>
              <a:avLst/>
              <a:gdLst/>
              <a:ahLst/>
              <a:cxnLst/>
              <a:rect l="l" t="t" r="r" b="b"/>
              <a:pathLst>
                <a:path w="2440" h="2379" extrusionOk="0">
                  <a:moveTo>
                    <a:pt x="1327" y="239"/>
                  </a:moveTo>
                  <a:cubicBezTo>
                    <a:pt x="1583" y="267"/>
                    <a:pt x="1812" y="396"/>
                    <a:pt x="1969" y="595"/>
                  </a:cubicBezTo>
                  <a:cubicBezTo>
                    <a:pt x="2126" y="795"/>
                    <a:pt x="2197" y="1052"/>
                    <a:pt x="2168" y="1294"/>
                  </a:cubicBezTo>
                  <a:cubicBezTo>
                    <a:pt x="2115" y="1786"/>
                    <a:pt x="1703" y="2142"/>
                    <a:pt x="1220" y="2142"/>
                  </a:cubicBezTo>
                  <a:cubicBezTo>
                    <a:pt x="1184" y="2142"/>
                    <a:pt x="1149" y="2140"/>
                    <a:pt x="1113" y="2136"/>
                  </a:cubicBezTo>
                  <a:cubicBezTo>
                    <a:pt x="856" y="2107"/>
                    <a:pt x="628" y="1979"/>
                    <a:pt x="471" y="1779"/>
                  </a:cubicBezTo>
                  <a:cubicBezTo>
                    <a:pt x="314" y="1580"/>
                    <a:pt x="243" y="1337"/>
                    <a:pt x="271" y="1080"/>
                  </a:cubicBezTo>
                  <a:cubicBezTo>
                    <a:pt x="328" y="595"/>
                    <a:pt x="742" y="239"/>
                    <a:pt x="1227" y="239"/>
                  </a:cubicBezTo>
                  <a:close/>
                  <a:moveTo>
                    <a:pt x="1205" y="1"/>
                  </a:moveTo>
                  <a:cubicBezTo>
                    <a:pt x="612" y="1"/>
                    <a:pt x="109" y="459"/>
                    <a:pt x="43" y="1052"/>
                  </a:cubicBezTo>
                  <a:cubicBezTo>
                    <a:pt x="0" y="1366"/>
                    <a:pt x="86" y="1679"/>
                    <a:pt x="285" y="1922"/>
                  </a:cubicBezTo>
                  <a:cubicBezTo>
                    <a:pt x="485" y="2179"/>
                    <a:pt x="770" y="2336"/>
                    <a:pt x="1084" y="2378"/>
                  </a:cubicBezTo>
                  <a:lnTo>
                    <a:pt x="1227" y="2378"/>
                  </a:lnTo>
                  <a:cubicBezTo>
                    <a:pt x="1826" y="2378"/>
                    <a:pt x="2340" y="1922"/>
                    <a:pt x="2411" y="1323"/>
                  </a:cubicBezTo>
                  <a:cubicBezTo>
                    <a:pt x="2439" y="1009"/>
                    <a:pt x="2354" y="695"/>
                    <a:pt x="2154" y="453"/>
                  </a:cubicBezTo>
                  <a:cubicBezTo>
                    <a:pt x="1954" y="196"/>
                    <a:pt x="1683" y="39"/>
                    <a:pt x="1355" y="10"/>
                  </a:cubicBezTo>
                  <a:cubicBezTo>
                    <a:pt x="1305" y="4"/>
                    <a:pt x="1254" y="1"/>
                    <a:pt x="1205" y="1"/>
                  </a:cubicBezTo>
                  <a:close/>
                </a:path>
              </a:pathLst>
            </a:custGeom>
            <a:solidFill>
              <a:srgbClr val="F1EFEE">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5"/>
            <p:cNvSpPr/>
            <p:nvPr/>
          </p:nvSpPr>
          <p:spPr>
            <a:xfrm>
              <a:off x="2375564" y="1825696"/>
              <a:ext cx="104021" cy="19437"/>
            </a:xfrm>
            <a:custGeom>
              <a:avLst/>
              <a:gdLst/>
              <a:ahLst/>
              <a:cxnLst/>
              <a:rect l="l" t="t" r="r" b="b"/>
              <a:pathLst>
                <a:path w="2526" h="472" extrusionOk="0">
                  <a:moveTo>
                    <a:pt x="114" y="0"/>
                  </a:moveTo>
                  <a:cubicBezTo>
                    <a:pt x="72" y="0"/>
                    <a:pt x="15" y="43"/>
                    <a:pt x="15" y="86"/>
                  </a:cubicBezTo>
                  <a:cubicBezTo>
                    <a:pt x="0" y="143"/>
                    <a:pt x="43" y="200"/>
                    <a:pt x="100" y="200"/>
                  </a:cubicBezTo>
                  <a:lnTo>
                    <a:pt x="2411" y="471"/>
                  </a:lnTo>
                  <a:cubicBezTo>
                    <a:pt x="2468" y="471"/>
                    <a:pt x="2511" y="443"/>
                    <a:pt x="2525" y="386"/>
                  </a:cubicBezTo>
                  <a:cubicBezTo>
                    <a:pt x="2525" y="328"/>
                    <a:pt x="2482" y="286"/>
                    <a:pt x="2440" y="271"/>
                  </a:cubicBezTo>
                  <a:lnTo>
                    <a:pt x="114" y="0"/>
                  </a:lnTo>
                  <a:close/>
                </a:path>
              </a:pathLst>
            </a:custGeom>
            <a:solidFill>
              <a:srgbClr val="F1EFEE">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5"/>
            <p:cNvSpPr/>
            <p:nvPr/>
          </p:nvSpPr>
          <p:spPr>
            <a:xfrm>
              <a:off x="2424897" y="1788017"/>
              <a:ext cx="15319" cy="14289"/>
            </a:xfrm>
            <a:custGeom>
              <a:avLst/>
              <a:gdLst/>
              <a:ahLst/>
              <a:cxnLst/>
              <a:rect l="l" t="t" r="r" b="b"/>
              <a:pathLst>
                <a:path w="372" h="347" extrusionOk="0">
                  <a:moveTo>
                    <a:pt x="175" y="1"/>
                  </a:moveTo>
                  <a:cubicBezTo>
                    <a:pt x="86" y="1"/>
                    <a:pt x="15" y="68"/>
                    <a:pt x="15" y="159"/>
                  </a:cubicBezTo>
                  <a:cubicBezTo>
                    <a:pt x="1" y="245"/>
                    <a:pt x="72" y="330"/>
                    <a:pt x="157" y="345"/>
                  </a:cubicBezTo>
                  <a:cubicBezTo>
                    <a:pt x="166" y="346"/>
                    <a:pt x="175" y="347"/>
                    <a:pt x="183" y="347"/>
                  </a:cubicBezTo>
                  <a:cubicBezTo>
                    <a:pt x="272" y="347"/>
                    <a:pt x="344" y="279"/>
                    <a:pt x="357" y="188"/>
                  </a:cubicBezTo>
                  <a:cubicBezTo>
                    <a:pt x="371" y="102"/>
                    <a:pt x="300" y="17"/>
                    <a:pt x="200" y="2"/>
                  </a:cubicBezTo>
                  <a:cubicBezTo>
                    <a:pt x="192" y="1"/>
                    <a:pt x="183" y="1"/>
                    <a:pt x="175" y="1"/>
                  </a:cubicBezTo>
                  <a:close/>
                </a:path>
              </a:pathLst>
            </a:custGeom>
            <a:solidFill>
              <a:srgbClr val="F1EFEE">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5"/>
            <p:cNvSpPr/>
            <p:nvPr/>
          </p:nvSpPr>
          <p:spPr>
            <a:xfrm>
              <a:off x="2322113" y="1813877"/>
              <a:ext cx="22361" cy="21290"/>
            </a:xfrm>
            <a:custGeom>
              <a:avLst/>
              <a:gdLst/>
              <a:ahLst/>
              <a:cxnLst/>
              <a:rect l="l" t="t" r="r" b="b"/>
              <a:pathLst>
                <a:path w="543" h="517" extrusionOk="0">
                  <a:moveTo>
                    <a:pt x="273" y="1"/>
                  </a:moveTo>
                  <a:cubicBezTo>
                    <a:pt x="141" y="1"/>
                    <a:pt x="28" y="97"/>
                    <a:pt x="14" y="230"/>
                  </a:cubicBezTo>
                  <a:cubicBezTo>
                    <a:pt x="0" y="373"/>
                    <a:pt x="100" y="501"/>
                    <a:pt x="243" y="516"/>
                  </a:cubicBezTo>
                  <a:cubicBezTo>
                    <a:pt x="252" y="517"/>
                    <a:pt x="261" y="517"/>
                    <a:pt x="270" y="517"/>
                  </a:cubicBezTo>
                  <a:cubicBezTo>
                    <a:pt x="401" y="517"/>
                    <a:pt x="515" y="421"/>
                    <a:pt x="528" y="287"/>
                  </a:cubicBezTo>
                  <a:cubicBezTo>
                    <a:pt x="542" y="145"/>
                    <a:pt x="442" y="16"/>
                    <a:pt x="300" y="2"/>
                  </a:cubicBezTo>
                  <a:cubicBezTo>
                    <a:pt x="291" y="1"/>
                    <a:pt x="282" y="1"/>
                    <a:pt x="273" y="1"/>
                  </a:cubicBezTo>
                  <a:close/>
                </a:path>
              </a:pathLst>
            </a:custGeom>
            <a:solidFill>
              <a:srgbClr val="F1EFEE">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5"/>
            <p:cNvSpPr/>
            <p:nvPr/>
          </p:nvSpPr>
          <p:spPr>
            <a:xfrm>
              <a:off x="2032497" y="1867411"/>
              <a:ext cx="664439" cy="1020440"/>
            </a:xfrm>
            <a:custGeom>
              <a:avLst/>
              <a:gdLst/>
              <a:ahLst/>
              <a:cxnLst/>
              <a:rect l="l" t="t" r="r" b="b"/>
              <a:pathLst>
                <a:path w="16135" h="24780" extrusionOk="0">
                  <a:moveTo>
                    <a:pt x="2910" y="257"/>
                  </a:moveTo>
                  <a:lnTo>
                    <a:pt x="15863" y="1769"/>
                  </a:lnTo>
                  <a:lnTo>
                    <a:pt x="13224" y="24508"/>
                  </a:lnTo>
                  <a:lnTo>
                    <a:pt x="271" y="23010"/>
                  </a:lnTo>
                  <a:lnTo>
                    <a:pt x="2910" y="257"/>
                  </a:lnTo>
                  <a:close/>
                  <a:moveTo>
                    <a:pt x="2711" y="0"/>
                  </a:moveTo>
                  <a:lnTo>
                    <a:pt x="0" y="23210"/>
                  </a:lnTo>
                  <a:lnTo>
                    <a:pt x="13424" y="24779"/>
                  </a:lnTo>
                  <a:lnTo>
                    <a:pt x="16134" y="1555"/>
                  </a:lnTo>
                  <a:lnTo>
                    <a:pt x="2711" y="0"/>
                  </a:lnTo>
                  <a:close/>
                </a:path>
              </a:pathLst>
            </a:custGeom>
            <a:solidFill>
              <a:srgbClr val="F1EFEE">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5"/>
          <p:cNvSpPr/>
          <p:nvPr/>
        </p:nvSpPr>
        <p:spPr>
          <a:xfrm flipH="1">
            <a:off x="8199172" y="107905"/>
            <a:ext cx="944827" cy="423931"/>
          </a:xfrm>
          <a:custGeom>
            <a:avLst/>
            <a:gdLst/>
            <a:ahLst/>
            <a:cxnLst/>
            <a:rect l="l" t="t" r="r" b="b"/>
            <a:pathLst>
              <a:path w="15113" h="6781" extrusionOk="0">
                <a:moveTo>
                  <a:pt x="0" y="0"/>
                </a:moveTo>
                <a:lnTo>
                  <a:pt x="0" y="277"/>
                </a:lnTo>
                <a:lnTo>
                  <a:pt x="3402" y="277"/>
                </a:lnTo>
                <a:cubicBezTo>
                  <a:pt x="3799" y="277"/>
                  <a:pt x="4114" y="599"/>
                  <a:pt x="4114" y="989"/>
                </a:cubicBezTo>
                <a:lnTo>
                  <a:pt x="4114" y="2135"/>
                </a:lnTo>
                <a:cubicBezTo>
                  <a:pt x="4114" y="2398"/>
                  <a:pt x="4218" y="2645"/>
                  <a:pt x="4406" y="2832"/>
                </a:cubicBezTo>
                <a:lnTo>
                  <a:pt x="8062" y="6489"/>
                </a:lnTo>
                <a:cubicBezTo>
                  <a:pt x="8250" y="6676"/>
                  <a:pt x="8497" y="6781"/>
                  <a:pt x="8767" y="6781"/>
                </a:cubicBezTo>
                <a:lnTo>
                  <a:pt x="15113" y="6781"/>
                </a:lnTo>
                <a:lnTo>
                  <a:pt x="15113" y="6504"/>
                </a:lnTo>
                <a:lnTo>
                  <a:pt x="8767" y="6504"/>
                </a:lnTo>
                <a:cubicBezTo>
                  <a:pt x="8572" y="6504"/>
                  <a:pt x="8392" y="6429"/>
                  <a:pt x="8257" y="6294"/>
                </a:cubicBezTo>
                <a:lnTo>
                  <a:pt x="4601" y="2637"/>
                </a:lnTo>
                <a:cubicBezTo>
                  <a:pt x="4473" y="2503"/>
                  <a:pt x="4391" y="2323"/>
                  <a:pt x="4391" y="2135"/>
                </a:cubicBezTo>
                <a:lnTo>
                  <a:pt x="4391" y="989"/>
                </a:lnTo>
                <a:cubicBezTo>
                  <a:pt x="4391" y="442"/>
                  <a:pt x="3949" y="0"/>
                  <a:pt x="340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5"/>
          <p:cNvSpPr/>
          <p:nvPr/>
        </p:nvSpPr>
        <p:spPr>
          <a:xfrm flipH="1">
            <a:off x="-179566" y="4742275"/>
            <a:ext cx="910592" cy="13275"/>
          </a:xfrm>
          <a:custGeom>
            <a:avLst/>
            <a:gdLst/>
            <a:ahLst/>
            <a:cxnLst/>
            <a:rect l="l" t="t" r="r" b="b"/>
            <a:pathLst>
              <a:path w="19070" h="278" extrusionOk="0">
                <a:moveTo>
                  <a:pt x="0" y="1"/>
                </a:moveTo>
                <a:lnTo>
                  <a:pt x="0" y="278"/>
                </a:lnTo>
                <a:lnTo>
                  <a:pt x="19069" y="278"/>
                </a:lnTo>
                <a:lnTo>
                  <a:pt x="1906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5"/>
          <p:cNvSpPr/>
          <p:nvPr/>
        </p:nvSpPr>
        <p:spPr>
          <a:xfrm flipH="1">
            <a:off x="312777" y="3893723"/>
            <a:ext cx="116367" cy="116319"/>
          </a:xfrm>
          <a:custGeom>
            <a:avLst/>
            <a:gdLst/>
            <a:ahLst/>
            <a:cxnLst/>
            <a:rect l="l" t="t" r="r" b="b"/>
            <a:pathLst>
              <a:path w="2437" h="2436" extrusionOk="0">
                <a:moveTo>
                  <a:pt x="1222" y="278"/>
                </a:moveTo>
                <a:cubicBezTo>
                  <a:pt x="1732" y="278"/>
                  <a:pt x="2159" y="705"/>
                  <a:pt x="2159" y="1222"/>
                </a:cubicBezTo>
                <a:cubicBezTo>
                  <a:pt x="2159" y="1731"/>
                  <a:pt x="1732" y="2158"/>
                  <a:pt x="1222" y="2158"/>
                </a:cubicBezTo>
                <a:cubicBezTo>
                  <a:pt x="705" y="2158"/>
                  <a:pt x="278" y="1731"/>
                  <a:pt x="278" y="1222"/>
                </a:cubicBezTo>
                <a:cubicBezTo>
                  <a:pt x="278" y="705"/>
                  <a:pt x="705" y="278"/>
                  <a:pt x="1222" y="278"/>
                </a:cubicBezTo>
                <a:close/>
                <a:moveTo>
                  <a:pt x="1222" y="0"/>
                </a:moveTo>
                <a:cubicBezTo>
                  <a:pt x="548" y="0"/>
                  <a:pt x="1" y="547"/>
                  <a:pt x="1" y="1222"/>
                </a:cubicBezTo>
                <a:cubicBezTo>
                  <a:pt x="1" y="1888"/>
                  <a:pt x="548" y="2435"/>
                  <a:pt x="1222" y="2435"/>
                </a:cubicBezTo>
                <a:cubicBezTo>
                  <a:pt x="1889" y="2435"/>
                  <a:pt x="2436" y="1888"/>
                  <a:pt x="2436" y="1222"/>
                </a:cubicBezTo>
                <a:cubicBezTo>
                  <a:pt x="2436" y="547"/>
                  <a:pt x="1889" y="0"/>
                  <a:pt x="12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5"/>
          <p:cNvSpPr/>
          <p:nvPr/>
        </p:nvSpPr>
        <p:spPr>
          <a:xfrm flipH="1">
            <a:off x="5196889" y="4689975"/>
            <a:ext cx="742553" cy="47316"/>
          </a:xfrm>
          <a:custGeom>
            <a:avLst/>
            <a:gdLst/>
            <a:ahLst/>
            <a:cxnLst/>
            <a:rect l="l" t="t" r="r" b="b"/>
            <a:pathLst>
              <a:path w="13308" h="848" extrusionOk="0">
                <a:moveTo>
                  <a:pt x="420" y="1"/>
                </a:moveTo>
                <a:cubicBezTo>
                  <a:pt x="188" y="1"/>
                  <a:pt x="1" y="188"/>
                  <a:pt x="1" y="428"/>
                </a:cubicBezTo>
                <a:cubicBezTo>
                  <a:pt x="1" y="660"/>
                  <a:pt x="188" y="848"/>
                  <a:pt x="420" y="848"/>
                </a:cubicBezTo>
                <a:lnTo>
                  <a:pt x="12888" y="848"/>
                </a:lnTo>
                <a:cubicBezTo>
                  <a:pt x="13120" y="848"/>
                  <a:pt x="13308" y="660"/>
                  <a:pt x="13308" y="428"/>
                </a:cubicBezTo>
                <a:cubicBezTo>
                  <a:pt x="13308" y="188"/>
                  <a:pt x="13120" y="1"/>
                  <a:pt x="1288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5"/>
          <p:cNvSpPr/>
          <p:nvPr/>
        </p:nvSpPr>
        <p:spPr>
          <a:xfrm flipH="1">
            <a:off x="3785389" y="135100"/>
            <a:ext cx="742553" cy="47316"/>
          </a:xfrm>
          <a:custGeom>
            <a:avLst/>
            <a:gdLst/>
            <a:ahLst/>
            <a:cxnLst/>
            <a:rect l="l" t="t" r="r" b="b"/>
            <a:pathLst>
              <a:path w="13308" h="848" extrusionOk="0">
                <a:moveTo>
                  <a:pt x="420" y="1"/>
                </a:moveTo>
                <a:cubicBezTo>
                  <a:pt x="188" y="1"/>
                  <a:pt x="1" y="188"/>
                  <a:pt x="1" y="428"/>
                </a:cubicBezTo>
                <a:cubicBezTo>
                  <a:pt x="1" y="660"/>
                  <a:pt x="188" y="848"/>
                  <a:pt x="420" y="848"/>
                </a:cubicBezTo>
                <a:lnTo>
                  <a:pt x="12888" y="848"/>
                </a:lnTo>
                <a:cubicBezTo>
                  <a:pt x="13120" y="848"/>
                  <a:pt x="13308" y="660"/>
                  <a:pt x="13308" y="428"/>
                </a:cubicBezTo>
                <a:cubicBezTo>
                  <a:pt x="13308" y="188"/>
                  <a:pt x="13120" y="1"/>
                  <a:pt x="1288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5"/>
          <p:cNvSpPr/>
          <p:nvPr/>
        </p:nvSpPr>
        <p:spPr>
          <a:xfrm flipH="1">
            <a:off x="3613939" y="296213"/>
            <a:ext cx="742553" cy="47316"/>
          </a:xfrm>
          <a:custGeom>
            <a:avLst/>
            <a:gdLst/>
            <a:ahLst/>
            <a:cxnLst/>
            <a:rect l="l" t="t" r="r" b="b"/>
            <a:pathLst>
              <a:path w="13308" h="848" extrusionOk="0">
                <a:moveTo>
                  <a:pt x="420" y="1"/>
                </a:moveTo>
                <a:cubicBezTo>
                  <a:pt x="188" y="1"/>
                  <a:pt x="1" y="188"/>
                  <a:pt x="1" y="428"/>
                </a:cubicBezTo>
                <a:cubicBezTo>
                  <a:pt x="1" y="660"/>
                  <a:pt x="188" y="848"/>
                  <a:pt x="420" y="848"/>
                </a:cubicBezTo>
                <a:lnTo>
                  <a:pt x="12888" y="848"/>
                </a:lnTo>
                <a:cubicBezTo>
                  <a:pt x="13120" y="848"/>
                  <a:pt x="13308" y="660"/>
                  <a:pt x="13308" y="428"/>
                </a:cubicBezTo>
                <a:cubicBezTo>
                  <a:pt x="13308" y="188"/>
                  <a:pt x="13120" y="1"/>
                  <a:pt x="128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5"/>
          <p:cNvSpPr/>
          <p:nvPr/>
        </p:nvSpPr>
        <p:spPr>
          <a:xfrm flipH="1">
            <a:off x="6397446" y="4604010"/>
            <a:ext cx="219311" cy="219249"/>
          </a:xfrm>
          <a:custGeom>
            <a:avLst/>
            <a:gdLst/>
            <a:ahLst/>
            <a:cxnLst/>
            <a:rect l="l" t="t" r="r" b="b"/>
            <a:pathLst>
              <a:path w="3508" h="3507" extrusionOk="0">
                <a:moveTo>
                  <a:pt x="1754" y="278"/>
                </a:moveTo>
                <a:cubicBezTo>
                  <a:pt x="2563" y="278"/>
                  <a:pt x="3230" y="944"/>
                  <a:pt x="3230" y="1754"/>
                </a:cubicBezTo>
                <a:cubicBezTo>
                  <a:pt x="3230" y="2570"/>
                  <a:pt x="2563" y="3230"/>
                  <a:pt x="1754" y="3230"/>
                </a:cubicBezTo>
                <a:cubicBezTo>
                  <a:pt x="937" y="3230"/>
                  <a:pt x="278" y="2570"/>
                  <a:pt x="278" y="1754"/>
                </a:cubicBezTo>
                <a:cubicBezTo>
                  <a:pt x="278" y="944"/>
                  <a:pt x="937" y="278"/>
                  <a:pt x="1754" y="278"/>
                </a:cubicBezTo>
                <a:close/>
                <a:moveTo>
                  <a:pt x="1754" y="0"/>
                </a:moveTo>
                <a:cubicBezTo>
                  <a:pt x="787" y="0"/>
                  <a:pt x="1" y="787"/>
                  <a:pt x="1" y="1754"/>
                </a:cubicBezTo>
                <a:cubicBezTo>
                  <a:pt x="1" y="2720"/>
                  <a:pt x="787" y="3507"/>
                  <a:pt x="1754" y="3507"/>
                </a:cubicBezTo>
                <a:cubicBezTo>
                  <a:pt x="2720" y="3507"/>
                  <a:pt x="3507" y="2720"/>
                  <a:pt x="3507" y="1754"/>
                </a:cubicBezTo>
                <a:cubicBezTo>
                  <a:pt x="3507" y="787"/>
                  <a:pt x="2720" y="0"/>
                  <a:pt x="175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5"/>
          <p:cNvSpPr/>
          <p:nvPr/>
        </p:nvSpPr>
        <p:spPr>
          <a:xfrm flipH="1">
            <a:off x="5840246" y="-187824"/>
            <a:ext cx="599981" cy="590951"/>
          </a:xfrm>
          <a:custGeom>
            <a:avLst/>
            <a:gdLst/>
            <a:ahLst/>
            <a:cxnLst/>
            <a:rect l="l" t="t" r="r" b="b"/>
            <a:pathLst>
              <a:path w="8970" h="8835" extrusionOk="0">
                <a:moveTo>
                  <a:pt x="4429" y="2960"/>
                </a:moveTo>
                <a:cubicBezTo>
                  <a:pt x="5171" y="2960"/>
                  <a:pt x="5778" y="3552"/>
                  <a:pt x="5778" y="4286"/>
                </a:cubicBezTo>
                <a:cubicBezTo>
                  <a:pt x="5778" y="5013"/>
                  <a:pt x="5171" y="5605"/>
                  <a:pt x="4429" y="5605"/>
                </a:cubicBezTo>
                <a:cubicBezTo>
                  <a:pt x="3687" y="5605"/>
                  <a:pt x="3088" y="5013"/>
                  <a:pt x="3088" y="4286"/>
                </a:cubicBezTo>
                <a:cubicBezTo>
                  <a:pt x="3088" y="3552"/>
                  <a:pt x="3687" y="2960"/>
                  <a:pt x="4429" y="2960"/>
                </a:cubicBezTo>
                <a:close/>
                <a:moveTo>
                  <a:pt x="4429" y="2555"/>
                </a:moveTo>
                <a:cubicBezTo>
                  <a:pt x="3470" y="2555"/>
                  <a:pt x="2683" y="3334"/>
                  <a:pt x="2683" y="4286"/>
                </a:cubicBezTo>
                <a:cubicBezTo>
                  <a:pt x="2683" y="5238"/>
                  <a:pt x="3470" y="6009"/>
                  <a:pt x="4429" y="6009"/>
                </a:cubicBezTo>
                <a:cubicBezTo>
                  <a:pt x="5396" y="6009"/>
                  <a:pt x="6182" y="5238"/>
                  <a:pt x="6182" y="4286"/>
                </a:cubicBezTo>
                <a:cubicBezTo>
                  <a:pt x="6182" y="3334"/>
                  <a:pt x="5396" y="2555"/>
                  <a:pt x="4429" y="2555"/>
                </a:cubicBezTo>
                <a:close/>
                <a:moveTo>
                  <a:pt x="4961" y="405"/>
                </a:moveTo>
                <a:cubicBezTo>
                  <a:pt x="5058" y="405"/>
                  <a:pt x="5148" y="480"/>
                  <a:pt x="5156" y="577"/>
                </a:cubicBezTo>
                <a:lnTo>
                  <a:pt x="5216" y="1094"/>
                </a:lnTo>
                <a:cubicBezTo>
                  <a:pt x="5231" y="1177"/>
                  <a:pt x="5283" y="1244"/>
                  <a:pt x="5366" y="1266"/>
                </a:cubicBezTo>
                <a:cubicBezTo>
                  <a:pt x="5650" y="1341"/>
                  <a:pt x="5920" y="1454"/>
                  <a:pt x="6167" y="1596"/>
                </a:cubicBezTo>
                <a:cubicBezTo>
                  <a:pt x="6202" y="1613"/>
                  <a:pt x="6239" y="1623"/>
                  <a:pt x="6275" y="1623"/>
                </a:cubicBezTo>
                <a:cubicBezTo>
                  <a:pt x="6318" y="1623"/>
                  <a:pt x="6360" y="1610"/>
                  <a:pt x="6392" y="1581"/>
                </a:cubicBezTo>
                <a:lnTo>
                  <a:pt x="6804" y="1259"/>
                </a:lnTo>
                <a:cubicBezTo>
                  <a:pt x="6838" y="1232"/>
                  <a:pt x="6880" y="1218"/>
                  <a:pt x="6922" y="1218"/>
                </a:cubicBezTo>
                <a:cubicBezTo>
                  <a:pt x="6972" y="1218"/>
                  <a:pt x="7022" y="1237"/>
                  <a:pt x="7059" y="1274"/>
                </a:cubicBezTo>
                <a:lnTo>
                  <a:pt x="7711" y="1918"/>
                </a:lnTo>
                <a:cubicBezTo>
                  <a:pt x="7778" y="1978"/>
                  <a:pt x="7786" y="2083"/>
                  <a:pt x="7726" y="2158"/>
                </a:cubicBezTo>
                <a:lnTo>
                  <a:pt x="7389" y="2570"/>
                </a:lnTo>
                <a:cubicBezTo>
                  <a:pt x="7344" y="2638"/>
                  <a:pt x="7336" y="2728"/>
                  <a:pt x="7374" y="2802"/>
                </a:cubicBezTo>
                <a:cubicBezTo>
                  <a:pt x="7509" y="3042"/>
                  <a:pt x="7613" y="3290"/>
                  <a:pt x="7681" y="3552"/>
                </a:cubicBezTo>
                <a:cubicBezTo>
                  <a:pt x="7703" y="3627"/>
                  <a:pt x="7771" y="3687"/>
                  <a:pt x="7853" y="3694"/>
                </a:cubicBezTo>
                <a:lnTo>
                  <a:pt x="8393" y="3762"/>
                </a:lnTo>
                <a:cubicBezTo>
                  <a:pt x="8498" y="3769"/>
                  <a:pt x="8565" y="3851"/>
                  <a:pt x="8565" y="3949"/>
                </a:cubicBezTo>
                <a:lnTo>
                  <a:pt x="8565" y="4848"/>
                </a:lnTo>
                <a:cubicBezTo>
                  <a:pt x="8565" y="4945"/>
                  <a:pt x="8498" y="5020"/>
                  <a:pt x="8393" y="5035"/>
                </a:cubicBezTo>
                <a:lnTo>
                  <a:pt x="7846" y="5095"/>
                </a:lnTo>
                <a:cubicBezTo>
                  <a:pt x="7763" y="5103"/>
                  <a:pt x="7696" y="5163"/>
                  <a:pt x="7673" y="5245"/>
                </a:cubicBezTo>
                <a:cubicBezTo>
                  <a:pt x="7606" y="5507"/>
                  <a:pt x="7494" y="5755"/>
                  <a:pt x="7351" y="6002"/>
                </a:cubicBezTo>
                <a:cubicBezTo>
                  <a:pt x="7314" y="6069"/>
                  <a:pt x="7321" y="6167"/>
                  <a:pt x="7374" y="6227"/>
                </a:cubicBezTo>
                <a:lnTo>
                  <a:pt x="7726" y="6669"/>
                </a:lnTo>
                <a:cubicBezTo>
                  <a:pt x="7786" y="6744"/>
                  <a:pt x="7778" y="6856"/>
                  <a:pt x="7711" y="6923"/>
                </a:cubicBezTo>
                <a:lnTo>
                  <a:pt x="7059" y="7560"/>
                </a:lnTo>
                <a:cubicBezTo>
                  <a:pt x="7022" y="7597"/>
                  <a:pt x="6972" y="7616"/>
                  <a:pt x="6922" y="7616"/>
                </a:cubicBezTo>
                <a:cubicBezTo>
                  <a:pt x="6880" y="7616"/>
                  <a:pt x="6838" y="7603"/>
                  <a:pt x="6804" y="7575"/>
                </a:cubicBezTo>
                <a:lnTo>
                  <a:pt x="6347" y="7216"/>
                </a:lnTo>
                <a:cubicBezTo>
                  <a:pt x="6309" y="7190"/>
                  <a:pt x="6263" y="7177"/>
                  <a:pt x="6219" y="7177"/>
                </a:cubicBezTo>
                <a:cubicBezTo>
                  <a:pt x="6185" y="7177"/>
                  <a:pt x="6151" y="7185"/>
                  <a:pt x="6122" y="7201"/>
                </a:cubicBezTo>
                <a:cubicBezTo>
                  <a:pt x="5875" y="7336"/>
                  <a:pt x="5613" y="7440"/>
                  <a:pt x="5336" y="7508"/>
                </a:cubicBezTo>
                <a:cubicBezTo>
                  <a:pt x="5253" y="7530"/>
                  <a:pt x="5193" y="7598"/>
                  <a:pt x="5186" y="7680"/>
                </a:cubicBezTo>
                <a:lnTo>
                  <a:pt x="5118" y="8265"/>
                </a:lnTo>
                <a:cubicBezTo>
                  <a:pt x="5111" y="8355"/>
                  <a:pt x="5028" y="8430"/>
                  <a:pt x="4924" y="8430"/>
                </a:cubicBezTo>
                <a:lnTo>
                  <a:pt x="4009" y="8430"/>
                </a:lnTo>
                <a:cubicBezTo>
                  <a:pt x="3912" y="8430"/>
                  <a:pt x="3822" y="8355"/>
                  <a:pt x="3815" y="8257"/>
                </a:cubicBezTo>
                <a:lnTo>
                  <a:pt x="3747" y="7665"/>
                </a:lnTo>
                <a:cubicBezTo>
                  <a:pt x="3732" y="7583"/>
                  <a:pt x="3680" y="7515"/>
                  <a:pt x="3597" y="7493"/>
                </a:cubicBezTo>
                <a:cubicBezTo>
                  <a:pt x="3343" y="7418"/>
                  <a:pt x="3095" y="7313"/>
                  <a:pt x="2863" y="7186"/>
                </a:cubicBezTo>
                <a:cubicBezTo>
                  <a:pt x="2833" y="7171"/>
                  <a:pt x="2803" y="7163"/>
                  <a:pt x="2766" y="7163"/>
                </a:cubicBezTo>
                <a:cubicBezTo>
                  <a:pt x="2721" y="7163"/>
                  <a:pt x="2676" y="7178"/>
                  <a:pt x="2638" y="7201"/>
                </a:cubicBezTo>
                <a:lnTo>
                  <a:pt x="2166" y="7575"/>
                </a:lnTo>
                <a:cubicBezTo>
                  <a:pt x="2132" y="7603"/>
                  <a:pt x="2090" y="7616"/>
                  <a:pt x="2048" y="7616"/>
                </a:cubicBezTo>
                <a:cubicBezTo>
                  <a:pt x="1998" y="7616"/>
                  <a:pt x="1948" y="7597"/>
                  <a:pt x="1911" y="7560"/>
                </a:cubicBezTo>
                <a:lnTo>
                  <a:pt x="1260" y="6916"/>
                </a:lnTo>
                <a:cubicBezTo>
                  <a:pt x="1192" y="6849"/>
                  <a:pt x="1185" y="6744"/>
                  <a:pt x="1245" y="6676"/>
                </a:cubicBezTo>
                <a:lnTo>
                  <a:pt x="1619" y="6204"/>
                </a:lnTo>
                <a:cubicBezTo>
                  <a:pt x="1672" y="6137"/>
                  <a:pt x="1679" y="6047"/>
                  <a:pt x="1642" y="5979"/>
                </a:cubicBezTo>
                <a:cubicBezTo>
                  <a:pt x="1514" y="5762"/>
                  <a:pt x="1417" y="5530"/>
                  <a:pt x="1342" y="5283"/>
                </a:cubicBezTo>
                <a:cubicBezTo>
                  <a:pt x="1320" y="5208"/>
                  <a:pt x="1252" y="5148"/>
                  <a:pt x="1170" y="5140"/>
                </a:cubicBezTo>
                <a:lnTo>
                  <a:pt x="578" y="5073"/>
                </a:lnTo>
                <a:cubicBezTo>
                  <a:pt x="473" y="5058"/>
                  <a:pt x="405" y="4983"/>
                  <a:pt x="405" y="4885"/>
                </a:cubicBezTo>
                <a:lnTo>
                  <a:pt x="405" y="3986"/>
                </a:lnTo>
                <a:cubicBezTo>
                  <a:pt x="405" y="3889"/>
                  <a:pt x="473" y="3807"/>
                  <a:pt x="570" y="3799"/>
                </a:cubicBezTo>
                <a:lnTo>
                  <a:pt x="1140" y="3732"/>
                </a:lnTo>
                <a:cubicBezTo>
                  <a:pt x="1222" y="3724"/>
                  <a:pt x="1297" y="3664"/>
                  <a:pt x="1312" y="3582"/>
                </a:cubicBezTo>
                <a:cubicBezTo>
                  <a:pt x="1379" y="3319"/>
                  <a:pt x="1484" y="3065"/>
                  <a:pt x="1619" y="2825"/>
                </a:cubicBezTo>
                <a:cubicBezTo>
                  <a:pt x="1657" y="2758"/>
                  <a:pt x="1649" y="2668"/>
                  <a:pt x="1597" y="2600"/>
                </a:cubicBezTo>
                <a:lnTo>
                  <a:pt x="1245" y="2158"/>
                </a:lnTo>
                <a:cubicBezTo>
                  <a:pt x="1185" y="2091"/>
                  <a:pt x="1192" y="1978"/>
                  <a:pt x="1260" y="1911"/>
                </a:cubicBezTo>
                <a:lnTo>
                  <a:pt x="1911" y="1274"/>
                </a:lnTo>
                <a:cubicBezTo>
                  <a:pt x="1948" y="1237"/>
                  <a:pt x="1998" y="1218"/>
                  <a:pt x="2048" y="1218"/>
                </a:cubicBezTo>
                <a:cubicBezTo>
                  <a:pt x="2090" y="1218"/>
                  <a:pt x="2132" y="1232"/>
                  <a:pt x="2166" y="1259"/>
                </a:cubicBezTo>
                <a:lnTo>
                  <a:pt x="2593" y="1589"/>
                </a:lnTo>
                <a:cubicBezTo>
                  <a:pt x="2631" y="1618"/>
                  <a:pt x="2675" y="1633"/>
                  <a:pt x="2719" y="1633"/>
                </a:cubicBezTo>
                <a:cubicBezTo>
                  <a:pt x="2754" y="1633"/>
                  <a:pt x="2788" y="1624"/>
                  <a:pt x="2818" y="1604"/>
                </a:cubicBezTo>
                <a:cubicBezTo>
                  <a:pt x="3073" y="1454"/>
                  <a:pt x="3350" y="1341"/>
                  <a:pt x="3642" y="1266"/>
                </a:cubicBezTo>
                <a:cubicBezTo>
                  <a:pt x="3725" y="1244"/>
                  <a:pt x="3777" y="1177"/>
                  <a:pt x="3792" y="1094"/>
                </a:cubicBezTo>
                <a:lnTo>
                  <a:pt x="3852" y="577"/>
                </a:lnTo>
                <a:cubicBezTo>
                  <a:pt x="3860" y="480"/>
                  <a:pt x="3949" y="405"/>
                  <a:pt x="4047" y="405"/>
                </a:cubicBezTo>
                <a:close/>
                <a:moveTo>
                  <a:pt x="4047" y="0"/>
                </a:moveTo>
                <a:cubicBezTo>
                  <a:pt x="3740" y="0"/>
                  <a:pt x="3485" y="225"/>
                  <a:pt x="3447" y="525"/>
                </a:cubicBezTo>
                <a:lnTo>
                  <a:pt x="3402" y="914"/>
                </a:lnTo>
                <a:cubicBezTo>
                  <a:pt x="3170" y="982"/>
                  <a:pt x="2945" y="1079"/>
                  <a:pt x="2736" y="1192"/>
                </a:cubicBezTo>
                <a:lnTo>
                  <a:pt x="2413" y="944"/>
                </a:lnTo>
                <a:cubicBezTo>
                  <a:pt x="2306" y="858"/>
                  <a:pt x="2177" y="816"/>
                  <a:pt x="2047" y="816"/>
                </a:cubicBezTo>
                <a:cubicBezTo>
                  <a:pt x="1895" y="816"/>
                  <a:pt x="1744" y="873"/>
                  <a:pt x="1627" y="982"/>
                </a:cubicBezTo>
                <a:lnTo>
                  <a:pt x="975" y="1626"/>
                </a:lnTo>
                <a:cubicBezTo>
                  <a:pt x="758" y="1836"/>
                  <a:pt x="743" y="2181"/>
                  <a:pt x="930" y="2413"/>
                </a:cubicBezTo>
                <a:lnTo>
                  <a:pt x="1200" y="2750"/>
                </a:lnTo>
                <a:cubicBezTo>
                  <a:pt x="1102" y="2945"/>
                  <a:pt x="1020" y="3140"/>
                  <a:pt x="960" y="3349"/>
                </a:cubicBezTo>
                <a:lnTo>
                  <a:pt x="525" y="3394"/>
                </a:lnTo>
                <a:cubicBezTo>
                  <a:pt x="226" y="3432"/>
                  <a:pt x="1" y="3679"/>
                  <a:pt x="1" y="3986"/>
                </a:cubicBezTo>
                <a:lnTo>
                  <a:pt x="1" y="4885"/>
                </a:lnTo>
                <a:cubicBezTo>
                  <a:pt x="1" y="5185"/>
                  <a:pt x="226" y="5440"/>
                  <a:pt x="525" y="5477"/>
                </a:cubicBezTo>
                <a:lnTo>
                  <a:pt x="997" y="5530"/>
                </a:lnTo>
                <a:cubicBezTo>
                  <a:pt x="1057" y="5710"/>
                  <a:pt x="1132" y="5889"/>
                  <a:pt x="1222" y="6054"/>
                </a:cubicBezTo>
                <a:lnTo>
                  <a:pt x="930" y="6421"/>
                </a:lnTo>
                <a:cubicBezTo>
                  <a:pt x="743" y="6654"/>
                  <a:pt x="758" y="6991"/>
                  <a:pt x="975" y="7201"/>
                </a:cubicBezTo>
                <a:lnTo>
                  <a:pt x="1627" y="7845"/>
                </a:lnTo>
                <a:cubicBezTo>
                  <a:pt x="1740" y="7959"/>
                  <a:pt x="1894" y="8018"/>
                  <a:pt x="2048" y="8018"/>
                </a:cubicBezTo>
                <a:cubicBezTo>
                  <a:pt x="2177" y="8018"/>
                  <a:pt x="2307" y="7976"/>
                  <a:pt x="2413" y="7890"/>
                </a:cubicBezTo>
                <a:lnTo>
                  <a:pt x="2788" y="7605"/>
                </a:lnTo>
                <a:cubicBezTo>
                  <a:pt x="2968" y="7695"/>
                  <a:pt x="3163" y="7778"/>
                  <a:pt x="3358" y="7838"/>
                </a:cubicBezTo>
                <a:lnTo>
                  <a:pt x="3410" y="8310"/>
                </a:lnTo>
                <a:cubicBezTo>
                  <a:pt x="3447" y="8609"/>
                  <a:pt x="3702" y="8834"/>
                  <a:pt x="4009" y="8834"/>
                </a:cubicBezTo>
                <a:lnTo>
                  <a:pt x="4924" y="8834"/>
                </a:lnTo>
                <a:cubicBezTo>
                  <a:pt x="5231" y="8834"/>
                  <a:pt x="5485" y="8609"/>
                  <a:pt x="5523" y="8310"/>
                </a:cubicBezTo>
                <a:lnTo>
                  <a:pt x="5575" y="7868"/>
                </a:lnTo>
                <a:cubicBezTo>
                  <a:pt x="5785" y="7800"/>
                  <a:pt x="5995" y="7718"/>
                  <a:pt x="6197" y="7613"/>
                </a:cubicBezTo>
                <a:lnTo>
                  <a:pt x="6557" y="7890"/>
                </a:lnTo>
                <a:cubicBezTo>
                  <a:pt x="6664" y="7977"/>
                  <a:pt x="6794" y="8018"/>
                  <a:pt x="6924" y="8018"/>
                </a:cubicBezTo>
                <a:cubicBezTo>
                  <a:pt x="7075" y="8018"/>
                  <a:pt x="7227" y="7962"/>
                  <a:pt x="7344" y="7853"/>
                </a:cubicBezTo>
                <a:lnTo>
                  <a:pt x="7996" y="7208"/>
                </a:lnTo>
                <a:cubicBezTo>
                  <a:pt x="8213" y="6998"/>
                  <a:pt x="8228" y="6654"/>
                  <a:pt x="8040" y="6421"/>
                </a:cubicBezTo>
                <a:lnTo>
                  <a:pt x="7771" y="6084"/>
                </a:lnTo>
                <a:cubicBezTo>
                  <a:pt x="7876" y="5889"/>
                  <a:pt x="7958" y="5687"/>
                  <a:pt x="8026" y="5485"/>
                </a:cubicBezTo>
                <a:lnTo>
                  <a:pt x="8445" y="5432"/>
                </a:lnTo>
                <a:cubicBezTo>
                  <a:pt x="8745" y="5402"/>
                  <a:pt x="8970" y="5148"/>
                  <a:pt x="8970" y="4848"/>
                </a:cubicBezTo>
                <a:lnTo>
                  <a:pt x="8970" y="3949"/>
                </a:lnTo>
                <a:cubicBezTo>
                  <a:pt x="8970" y="3649"/>
                  <a:pt x="8745" y="3394"/>
                  <a:pt x="8445" y="3357"/>
                </a:cubicBezTo>
                <a:lnTo>
                  <a:pt x="8033" y="3312"/>
                </a:lnTo>
                <a:cubicBezTo>
                  <a:pt x="7973" y="3110"/>
                  <a:pt x="7891" y="2915"/>
                  <a:pt x="7793" y="2720"/>
                </a:cubicBezTo>
                <a:lnTo>
                  <a:pt x="8040" y="2413"/>
                </a:lnTo>
                <a:cubicBezTo>
                  <a:pt x="8228" y="2173"/>
                  <a:pt x="8213" y="1843"/>
                  <a:pt x="7996" y="1626"/>
                </a:cubicBezTo>
                <a:lnTo>
                  <a:pt x="7344" y="989"/>
                </a:lnTo>
                <a:cubicBezTo>
                  <a:pt x="7230" y="875"/>
                  <a:pt x="7076" y="817"/>
                  <a:pt x="6923" y="817"/>
                </a:cubicBezTo>
                <a:cubicBezTo>
                  <a:pt x="6793" y="817"/>
                  <a:pt x="6663" y="859"/>
                  <a:pt x="6557" y="944"/>
                </a:cubicBezTo>
                <a:lnTo>
                  <a:pt x="6250" y="1177"/>
                </a:lnTo>
                <a:cubicBezTo>
                  <a:pt x="6047" y="1072"/>
                  <a:pt x="5830" y="982"/>
                  <a:pt x="5605" y="914"/>
                </a:cubicBezTo>
                <a:lnTo>
                  <a:pt x="5560" y="525"/>
                </a:lnTo>
                <a:cubicBezTo>
                  <a:pt x="5523" y="225"/>
                  <a:pt x="5268" y="0"/>
                  <a:pt x="496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5"/>
          <p:cNvSpPr/>
          <p:nvPr/>
        </p:nvSpPr>
        <p:spPr>
          <a:xfrm flipH="1">
            <a:off x="8825396" y="1469526"/>
            <a:ext cx="599981" cy="590951"/>
          </a:xfrm>
          <a:custGeom>
            <a:avLst/>
            <a:gdLst/>
            <a:ahLst/>
            <a:cxnLst/>
            <a:rect l="l" t="t" r="r" b="b"/>
            <a:pathLst>
              <a:path w="8970" h="8835" extrusionOk="0">
                <a:moveTo>
                  <a:pt x="4429" y="2960"/>
                </a:moveTo>
                <a:cubicBezTo>
                  <a:pt x="5171" y="2960"/>
                  <a:pt x="5778" y="3552"/>
                  <a:pt x="5778" y="4286"/>
                </a:cubicBezTo>
                <a:cubicBezTo>
                  <a:pt x="5778" y="5013"/>
                  <a:pt x="5171" y="5605"/>
                  <a:pt x="4429" y="5605"/>
                </a:cubicBezTo>
                <a:cubicBezTo>
                  <a:pt x="3687" y="5605"/>
                  <a:pt x="3088" y="5013"/>
                  <a:pt x="3088" y="4286"/>
                </a:cubicBezTo>
                <a:cubicBezTo>
                  <a:pt x="3088" y="3552"/>
                  <a:pt x="3687" y="2960"/>
                  <a:pt x="4429" y="2960"/>
                </a:cubicBezTo>
                <a:close/>
                <a:moveTo>
                  <a:pt x="4429" y="2555"/>
                </a:moveTo>
                <a:cubicBezTo>
                  <a:pt x="3470" y="2555"/>
                  <a:pt x="2683" y="3334"/>
                  <a:pt x="2683" y="4286"/>
                </a:cubicBezTo>
                <a:cubicBezTo>
                  <a:pt x="2683" y="5238"/>
                  <a:pt x="3470" y="6009"/>
                  <a:pt x="4429" y="6009"/>
                </a:cubicBezTo>
                <a:cubicBezTo>
                  <a:pt x="5396" y="6009"/>
                  <a:pt x="6182" y="5238"/>
                  <a:pt x="6182" y="4286"/>
                </a:cubicBezTo>
                <a:cubicBezTo>
                  <a:pt x="6182" y="3334"/>
                  <a:pt x="5396" y="2555"/>
                  <a:pt x="4429" y="2555"/>
                </a:cubicBezTo>
                <a:close/>
                <a:moveTo>
                  <a:pt x="4961" y="405"/>
                </a:moveTo>
                <a:cubicBezTo>
                  <a:pt x="5058" y="405"/>
                  <a:pt x="5148" y="480"/>
                  <a:pt x="5156" y="577"/>
                </a:cubicBezTo>
                <a:lnTo>
                  <a:pt x="5216" y="1094"/>
                </a:lnTo>
                <a:cubicBezTo>
                  <a:pt x="5231" y="1177"/>
                  <a:pt x="5283" y="1244"/>
                  <a:pt x="5366" y="1266"/>
                </a:cubicBezTo>
                <a:cubicBezTo>
                  <a:pt x="5650" y="1341"/>
                  <a:pt x="5920" y="1454"/>
                  <a:pt x="6167" y="1596"/>
                </a:cubicBezTo>
                <a:cubicBezTo>
                  <a:pt x="6202" y="1613"/>
                  <a:pt x="6239" y="1623"/>
                  <a:pt x="6275" y="1623"/>
                </a:cubicBezTo>
                <a:cubicBezTo>
                  <a:pt x="6318" y="1623"/>
                  <a:pt x="6360" y="1610"/>
                  <a:pt x="6392" y="1581"/>
                </a:cubicBezTo>
                <a:lnTo>
                  <a:pt x="6804" y="1259"/>
                </a:lnTo>
                <a:cubicBezTo>
                  <a:pt x="6838" y="1232"/>
                  <a:pt x="6880" y="1218"/>
                  <a:pt x="6922" y="1218"/>
                </a:cubicBezTo>
                <a:cubicBezTo>
                  <a:pt x="6972" y="1218"/>
                  <a:pt x="7022" y="1237"/>
                  <a:pt x="7059" y="1274"/>
                </a:cubicBezTo>
                <a:lnTo>
                  <a:pt x="7711" y="1918"/>
                </a:lnTo>
                <a:cubicBezTo>
                  <a:pt x="7778" y="1978"/>
                  <a:pt x="7786" y="2083"/>
                  <a:pt x="7726" y="2158"/>
                </a:cubicBezTo>
                <a:lnTo>
                  <a:pt x="7389" y="2570"/>
                </a:lnTo>
                <a:cubicBezTo>
                  <a:pt x="7344" y="2638"/>
                  <a:pt x="7336" y="2728"/>
                  <a:pt x="7374" y="2802"/>
                </a:cubicBezTo>
                <a:cubicBezTo>
                  <a:pt x="7509" y="3042"/>
                  <a:pt x="7613" y="3290"/>
                  <a:pt x="7681" y="3552"/>
                </a:cubicBezTo>
                <a:cubicBezTo>
                  <a:pt x="7703" y="3627"/>
                  <a:pt x="7771" y="3687"/>
                  <a:pt x="7853" y="3694"/>
                </a:cubicBezTo>
                <a:lnTo>
                  <a:pt x="8393" y="3762"/>
                </a:lnTo>
                <a:cubicBezTo>
                  <a:pt x="8498" y="3769"/>
                  <a:pt x="8565" y="3851"/>
                  <a:pt x="8565" y="3949"/>
                </a:cubicBezTo>
                <a:lnTo>
                  <a:pt x="8565" y="4848"/>
                </a:lnTo>
                <a:cubicBezTo>
                  <a:pt x="8565" y="4945"/>
                  <a:pt x="8498" y="5020"/>
                  <a:pt x="8393" y="5035"/>
                </a:cubicBezTo>
                <a:lnTo>
                  <a:pt x="7846" y="5095"/>
                </a:lnTo>
                <a:cubicBezTo>
                  <a:pt x="7763" y="5103"/>
                  <a:pt x="7696" y="5163"/>
                  <a:pt x="7673" y="5245"/>
                </a:cubicBezTo>
                <a:cubicBezTo>
                  <a:pt x="7606" y="5507"/>
                  <a:pt x="7494" y="5755"/>
                  <a:pt x="7351" y="6002"/>
                </a:cubicBezTo>
                <a:cubicBezTo>
                  <a:pt x="7314" y="6069"/>
                  <a:pt x="7321" y="6167"/>
                  <a:pt x="7374" y="6227"/>
                </a:cubicBezTo>
                <a:lnTo>
                  <a:pt x="7726" y="6669"/>
                </a:lnTo>
                <a:cubicBezTo>
                  <a:pt x="7786" y="6744"/>
                  <a:pt x="7778" y="6856"/>
                  <a:pt x="7711" y="6923"/>
                </a:cubicBezTo>
                <a:lnTo>
                  <a:pt x="7059" y="7560"/>
                </a:lnTo>
                <a:cubicBezTo>
                  <a:pt x="7022" y="7597"/>
                  <a:pt x="6972" y="7616"/>
                  <a:pt x="6922" y="7616"/>
                </a:cubicBezTo>
                <a:cubicBezTo>
                  <a:pt x="6880" y="7616"/>
                  <a:pt x="6838" y="7603"/>
                  <a:pt x="6804" y="7575"/>
                </a:cubicBezTo>
                <a:lnTo>
                  <a:pt x="6347" y="7216"/>
                </a:lnTo>
                <a:cubicBezTo>
                  <a:pt x="6309" y="7190"/>
                  <a:pt x="6263" y="7177"/>
                  <a:pt x="6219" y="7177"/>
                </a:cubicBezTo>
                <a:cubicBezTo>
                  <a:pt x="6185" y="7177"/>
                  <a:pt x="6151" y="7185"/>
                  <a:pt x="6122" y="7201"/>
                </a:cubicBezTo>
                <a:cubicBezTo>
                  <a:pt x="5875" y="7336"/>
                  <a:pt x="5613" y="7440"/>
                  <a:pt x="5336" y="7508"/>
                </a:cubicBezTo>
                <a:cubicBezTo>
                  <a:pt x="5253" y="7530"/>
                  <a:pt x="5193" y="7598"/>
                  <a:pt x="5186" y="7680"/>
                </a:cubicBezTo>
                <a:lnTo>
                  <a:pt x="5118" y="8265"/>
                </a:lnTo>
                <a:cubicBezTo>
                  <a:pt x="5111" y="8355"/>
                  <a:pt x="5028" y="8430"/>
                  <a:pt x="4924" y="8430"/>
                </a:cubicBezTo>
                <a:lnTo>
                  <a:pt x="4009" y="8430"/>
                </a:lnTo>
                <a:cubicBezTo>
                  <a:pt x="3912" y="8430"/>
                  <a:pt x="3822" y="8355"/>
                  <a:pt x="3815" y="8257"/>
                </a:cubicBezTo>
                <a:lnTo>
                  <a:pt x="3747" y="7665"/>
                </a:lnTo>
                <a:cubicBezTo>
                  <a:pt x="3732" y="7583"/>
                  <a:pt x="3680" y="7515"/>
                  <a:pt x="3597" y="7493"/>
                </a:cubicBezTo>
                <a:cubicBezTo>
                  <a:pt x="3343" y="7418"/>
                  <a:pt x="3095" y="7313"/>
                  <a:pt x="2863" y="7186"/>
                </a:cubicBezTo>
                <a:cubicBezTo>
                  <a:pt x="2833" y="7171"/>
                  <a:pt x="2803" y="7163"/>
                  <a:pt x="2766" y="7163"/>
                </a:cubicBezTo>
                <a:cubicBezTo>
                  <a:pt x="2721" y="7163"/>
                  <a:pt x="2676" y="7178"/>
                  <a:pt x="2638" y="7201"/>
                </a:cubicBezTo>
                <a:lnTo>
                  <a:pt x="2166" y="7575"/>
                </a:lnTo>
                <a:cubicBezTo>
                  <a:pt x="2132" y="7603"/>
                  <a:pt x="2090" y="7616"/>
                  <a:pt x="2048" y="7616"/>
                </a:cubicBezTo>
                <a:cubicBezTo>
                  <a:pt x="1998" y="7616"/>
                  <a:pt x="1948" y="7597"/>
                  <a:pt x="1911" y="7560"/>
                </a:cubicBezTo>
                <a:lnTo>
                  <a:pt x="1260" y="6916"/>
                </a:lnTo>
                <a:cubicBezTo>
                  <a:pt x="1192" y="6849"/>
                  <a:pt x="1185" y="6744"/>
                  <a:pt x="1245" y="6676"/>
                </a:cubicBezTo>
                <a:lnTo>
                  <a:pt x="1619" y="6204"/>
                </a:lnTo>
                <a:cubicBezTo>
                  <a:pt x="1672" y="6137"/>
                  <a:pt x="1679" y="6047"/>
                  <a:pt x="1642" y="5979"/>
                </a:cubicBezTo>
                <a:cubicBezTo>
                  <a:pt x="1514" y="5762"/>
                  <a:pt x="1417" y="5530"/>
                  <a:pt x="1342" y="5283"/>
                </a:cubicBezTo>
                <a:cubicBezTo>
                  <a:pt x="1320" y="5208"/>
                  <a:pt x="1252" y="5148"/>
                  <a:pt x="1170" y="5140"/>
                </a:cubicBezTo>
                <a:lnTo>
                  <a:pt x="578" y="5073"/>
                </a:lnTo>
                <a:cubicBezTo>
                  <a:pt x="473" y="5058"/>
                  <a:pt x="405" y="4983"/>
                  <a:pt x="405" y="4885"/>
                </a:cubicBezTo>
                <a:lnTo>
                  <a:pt x="405" y="3986"/>
                </a:lnTo>
                <a:cubicBezTo>
                  <a:pt x="405" y="3889"/>
                  <a:pt x="473" y="3807"/>
                  <a:pt x="570" y="3799"/>
                </a:cubicBezTo>
                <a:lnTo>
                  <a:pt x="1140" y="3732"/>
                </a:lnTo>
                <a:cubicBezTo>
                  <a:pt x="1222" y="3724"/>
                  <a:pt x="1297" y="3664"/>
                  <a:pt x="1312" y="3582"/>
                </a:cubicBezTo>
                <a:cubicBezTo>
                  <a:pt x="1379" y="3319"/>
                  <a:pt x="1484" y="3065"/>
                  <a:pt x="1619" y="2825"/>
                </a:cubicBezTo>
                <a:cubicBezTo>
                  <a:pt x="1657" y="2758"/>
                  <a:pt x="1649" y="2668"/>
                  <a:pt x="1597" y="2600"/>
                </a:cubicBezTo>
                <a:lnTo>
                  <a:pt x="1245" y="2158"/>
                </a:lnTo>
                <a:cubicBezTo>
                  <a:pt x="1185" y="2091"/>
                  <a:pt x="1192" y="1978"/>
                  <a:pt x="1260" y="1911"/>
                </a:cubicBezTo>
                <a:lnTo>
                  <a:pt x="1911" y="1274"/>
                </a:lnTo>
                <a:cubicBezTo>
                  <a:pt x="1948" y="1237"/>
                  <a:pt x="1998" y="1218"/>
                  <a:pt x="2048" y="1218"/>
                </a:cubicBezTo>
                <a:cubicBezTo>
                  <a:pt x="2090" y="1218"/>
                  <a:pt x="2132" y="1232"/>
                  <a:pt x="2166" y="1259"/>
                </a:cubicBezTo>
                <a:lnTo>
                  <a:pt x="2593" y="1589"/>
                </a:lnTo>
                <a:cubicBezTo>
                  <a:pt x="2631" y="1618"/>
                  <a:pt x="2675" y="1633"/>
                  <a:pt x="2719" y="1633"/>
                </a:cubicBezTo>
                <a:cubicBezTo>
                  <a:pt x="2754" y="1633"/>
                  <a:pt x="2788" y="1624"/>
                  <a:pt x="2818" y="1604"/>
                </a:cubicBezTo>
                <a:cubicBezTo>
                  <a:pt x="3073" y="1454"/>
                  <a:pt x="3350" y="1341"/>
                  <a:pt x="3642" y="1266"/>
                </a:cubicBezTo>
                <a:cubicBezTo>
                  <a:pt x="3725" y="1244"/>
                  <a:pt x="3777" y="1177"/>
                  <a:pt x="3792" y="1094"/>
                </a:cubicBezTo>
                <a:lnTo>
                  <a:pt x="3852" y="577"/>
                </a:lnTo>
                <a:cubicBezTo>
                  <a:pt x="3860" y="480"/>
                  <a:pt x="3949" y="405"/>
                  <a:pt x="4047" y="405"/>
                </a:cubicBezTo>
                <a:close/>
                <a:moveTo>
                  <a:pt x="4047" y="0"/>
                </a:moveTo>
                <a:cubicBezTo>
                  <a:pt x="3740" y="0"/>
                  <a:pt x="3485" y="225"/>
                  <a:pt x="3447" y="525"/>
                </a:cubicBezTo>
                <a:lnTo>
                  <a:pt x="3402" y="914"/>
                </a:lnTo>
                <a:cubicBezTo>
                  <a:pt x="3170" y="982"/>
                  <a:pt x="2945" y="1079"/>
                  <a:pt x="2736" y="1192"/>
                </a:cubicBezTo>
                <a:lnTo>
                  <a:pt x="2413" y="944"/>
                </a:lnTo>
                <a:cubicBezTo>
                  <a:pt x="2306" y="858"/>
                  <a:pt x="2177" y="816"/>
                  <a:pt x="2047" y="816"/>
                </a:cubicBezTo>
                <a:cubicBezTo>
                  <a:pt x="1895" y="816"/>
                  <a:pt x="1744" y="873"/>
                  <a:pt x="1627" y="982"/>
                </a:cubicBezTo>
                <a:lnTo>
                  <a:pt x="975" y="1626"/>
                </a:lnTo>
                <a:cubicBezTo>
                  <a:pt x="758" y="1836"/>
                  <a:pt x="743" y="2181"/>
                  <a:pt x="930" y="2413"/>
                </a:cubicBezTo>
                <a:lnTo>
                  <a:pt x="1200" y="2750"/>
                </a:lnTo>
                <a:cubicBezTo>
                  <a:pt x="1102" y="2945"/>
                  <a:pt x="1020" y="3140"/>
                  <a:pt x="960" y="3349"/>
                </a:cubicBezTo>
                <a:lnTo>
                  <a:pt x="525" y="3394"/>
                </a:lnTo>
                <a:cubicBezTo>
                  <a:pt x="226" y="3432"/>
                  <a:pt x="1" y="3679"/>
                  <a:pt x="1" y="3986"/>
                </a:cubicBezTo>
                <a:lnTo>
                  <a:pt x="1" y="4885"/>
                </a:lnTo>
                <a:cubicBezTo>
                  <a:pt x="1" y="5185"/>
                  <a:pt x="226" y="5440"/>
                  <a:pt x="525" y="5477"/>
                </a:cubicBezTo>
                <a:lnTo>
                  <a:pt x="997" y="5530"/>
                </a:lnTo>
                <a:cubicBezTo>
                  <a:pt x="1057" y="5710"/>
                  <a:pt x="1132" y="5889"/>
                  <a:pt x="1222" y="6054"/>
                </a:cubicBezTo>
                <a:lnTo>
                  <a:pt x="930" y="6421"/>
                </a:lnTo>
                <a:cubicBezTo>
                  <a:pt x="743" y="6654"/>
                  <a:pt x="758" y="6991"/>
                  <a:pt x="975" y="7201"/>
                </a:cubicBezTo>
                <a:lnTo>
                  <a:pt x="1627" y="7845"/>
                </a:lnTo>
                <a:cubicBezTo>
                  <a:pt x="1740" y="7959"/>
                  <a:pt x="1894" y="8018"/>
                  <a:pt x="2048" y="8018"/>
                </a:cubicBezTo>
                <a:cubicBezTo>
                  <a:pt x="2177" y="8018"/>
                  <a:pt x="2307" y="7976"/>
                  <a:pt x="2413" y="7890"/>
                </a:cubicBezTo>
                <a:lnTo>
                  <a:pt x="2788" y="7605"/>
                </a:lnTo>
                <a:cubicBezTo>
                  <a:pt x="2968" y="7695"/>
                  <a:pt x="3163" y="7778"/>
                  <a:pt x="3358" y="7838"/>
                </a:cubicBezTo>
                <a:lnTo>
                  <a:pt x="3410" y="8310"/>
                </a:lnTo>
                <a:cubicBezTo>
                  <a:pt x="3447" y="8609"/>
                  <a:pt x="3702" y="8834"/>
                  <a:pt x="4009" y="8834"/>
                </a:cubicBezTo>
                <a:lnTo>
                  <a:pt x="4924" y="8834"/>
                </a:lnTo>
                <a:cubicBezTo>
                  <a:pt x="5231" y="8834"/>
                  <a:pt x="5485" y="8609"/>
                  <a:pt x="5523" y="8310"/>
                </a:cubicBezTo>
                <a:lnTo>
                  <a:pt x="5575" y="7868"/>
                </a:lnTo>
                <a:cubicBezTo>
                  <a:pt x="5785" y="7800"/>
                  <a:pt x="5995" y="7718"/>
                  <a:pt x="6197" y="7613"/>
                </a:cubicBezTo>
                <a:lnTo>
                  <a:pt x="6557" y="7890"/>
                </a:lnTo>
                <a:cubicBezTo>
                  <a:pt x="6664" y="7977"/>
                  <a:pt x="6794" y="8018"/>
                  <a:pt x="6924" y="8018"/>
                </a:cubicBezTo>
                <a:cubicBezTo>
                  <a:pt x="7075" y="8018"/>
                  <a:pt x="7227" y="7962"/>
                  <a:pt x="7344" y="7853"/>
                </a:cubicBezTo>
                <a:lnTo>
                  <a:pt x="7996" y="7208"/>
                </a:lnTo>
                <a:cubicBezTo>
                  <a:pt x="8213" y="6998"/>
                  <a:pt x="8228" y="6654"/>
                  <a:pt x="8040" y="6421"/>
                </a:cubicBezTo>
                <a:lnTo>
                  <a:pt x="7771" y="6084"/>
                </a:lnTo>
                <a:cubicBezTo>
                  <a:pt x="7876" y="5889"/>
                  <a:pt x="7958" y="5687"/>
                  <a:pt x="8026" y="5485"/>
                </a:cubicBezTo>
                <a:lnTo>
                  <a:pt x="8445" y="5432"/>
                </a:lnTo>
                <a:cubicBezTo>
                  <a:pt x="8745" y="5402"/>
                  <a:pt x="8970" y="5148"/>
                  <a:pt x="8970" y="4848"/>
                </a:cubicBezTo>
                <a:lnTo>
                  <a:pt x="8970" y="3949"/>
                </a:lnTo>
                <a:cubicBezTo>
                  <a:pt x="8970" y="3649"/>
                  <a:pt x="8745" y="3394"/>
                  <a:pt x="8445" y="3357"/>
                </a:cubicBezTo>
                <a:lnTo>
                  <a:pt x="8033" y="3312"/>
                </a:lnTo>
                <a:cubicBezTo>
                  <a:pt x="7973" y="3110"/>
                  <a:pt x="7891" y="2915"/>
                  <a:pt x="7793" y="2720"/>
                </a:cubicBezTo>
                <a:lnTo>
                  <a:pt x="8040" y="2413"/>
                </a:lnTo>
                <a:cubicBezTo>
                  <a:pt x="8228" y="2173"/>
                  <a:pt x="8213" y="1843"/>
                  <a:pt x="7996" y="1626"/>
                </a:cubicBezTo>
                <a:lnTo>
                  <a:pt x="7344" y="989"/>
                </a:lnTo>
                <a:cubicBezTo>
                  <a:pt x="7230" y="875"/>
                  <a:pt x="7076" y="817"/>
                  <a:pt x="6923" y="817"/>
                </a:cubicBezTo>
                <a:cubicBezTo>
                  <a:pt x="6793" y="817"/>
                  <a:pt x="6663" y="859"/>
                  <a:pt x="6557" y="944"/>
                </a:cubicBezTo>
                <a:lnTo>
                  <a:pt x="6250" y="1177"/>
                </a:lnTo>
                <a:cubicBezTo>
                  <a:pt x="6047" y="1072"/>
                  <a:pt x="5830" y="982"/>
                  <a:pt x="5605" y="914"/>
                </a:cubicBezTo>
                <a:lnTo>
                  <a:pt x="5560" y="525"/>
                </a:lnTo>
                <a:cubicBezTo>
                  <a:pt x="5523" y="225"/>
                  <a:pt x="5268" y="0"/>
                  <a:pt x="496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5"/>
          <p:cNvSpPr/>
          <p:nvPr/>
        </p:nvSpPr>
        <p:spPr>
          <a:xfrm flipH="1">
            <a:off x="1747796" y="4639298"/>
            <a:ext cx="219311" cy="219249"/>
          </a:xfrm>
          <a:custGeom>
            <a:avLst/>
            <a:gdLst/>
            <a:ahLst/>
            <a:cxnLst/>
            <a:rect l="l" t="t" r="r" b="b"/>
            <a:pathLst>
              <a:path w="3508" h="3507" extrusionOk="0">
                <a:moveTo>
                  <a:pt x="1754" y="278"/>
                </a:moveTo>
                <a:cubicBezTo>
                  <a:pt x="2563" y="278"/>
                  <a:pt x="3230" y="944"/>
                  <a:pt x="3230" y="1754"/>
                </a:cubicBezTo>
                <a:cubicBezTo>
                  <a:pt x="3230" y="2570"/>
                  <a:pt x="2563" y="3230"/>
                  <a:pt x="1754" y="3230"/>
                </a:cubicBezTo>
                <a:cubicBezTo>
                  <a:pt x="937" y="3230"/>
                  <a:pt x="278" y="2570"/>
                  <a:pt x="278" y="1754"/>
                </a:cubicBezTo>
                <a:cubicBezTo>
                  <a:pt x="278" y="944"/>
                  <a:pt x="937" y="278"/>
                  <a:pt x="1754" y="278"/>
                </a:cubicBezTo>
                <a:close/>
                <a:moveTo>
                  <a:pt x="1754" y="0"/>
                </a:moveTo>
                <a:cubicBezTo>
                  <a:pt x="787" y="0"/>
                  <a:pt x="1" y="787"/>
                  <a:pt x="1" y="1754"/>
                </a:cubicBezTo>
                <a:cubicBezTo>
                  <a:pt x="1" y="2720"/>
                  <a:pt x="787" y="3507"/>
                  <a:pt x="1754" y="3507"/>
                </a:cubicBezTo>
                <a:cubicBezTo>
                  <a:pt x="2720" y="3507"/>
                  <a:pt x="3507" y="2720"/>
                  <a:pt x="3507" y="1754"/>
                </a:cubicBezTo>
                <a:cubicBezTo>
                  <a:pt x="3507" y="787"/>
                  <a:pt x="2720" y="0"/>
                  <a:pt x="175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5"/>
          <p:cNvSpPr/>
          <p:nvPr/>
        </p:nvSpPr>
        <p:spPr>
          <a:xfrm flipH="1">
            <a:off x="-313411" y="2640938"/>
            <a:ext cx="742553" cy="47316"/>
          </a:xfrm>
          <a:custGeom>
            <a:avLst/>
            <a:gdLst/>
            <a:ahLst/>
            <a:cxnLst/>
            <a:rect l="l" t="t" r="r" b="b"/>
            <a:pathLst>
              <a:path w="13308" h="848" extrusionOk="0">
                <a:moveTo>
                  <a:pt x="420" y="1"/>
                </a:moveTo>
                <a:cubicBezTo>
                  <a:pt x="188" y="1"/>
                  <a:pt x="1" y="188"/>
                  <a:pt x="1" y="428"/>
                </a:cubicBezTo>
                <a:cubicBezTo>
                  <a:pt x="1" y="660"/>
                  <a:pt x="188" y="848"/>
                  <a:pt x="420" y="848"/>
                </a:cubicBezTo>
                <a:lnTo>
                  <a:pt x="12888" y="848"/>
                </a:lnTo>
                <a:cubicBezTo>
                  <a:pt x="13120" y="848"/>
                  <a:pt x="13308" y="660"/>
                  <a:pt x="13308" y="428"/>
                </a:cubicBezTo>
                <a:cubicBezTo>
                  <a:pt x="13308" y="188"/>
                  <a:pt x="13120" y="1"/>
                  <a:pt x="1288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43" name="Google Shape;143;p5"/>
          <p:cNvSpPr txBox="1">
            <a:spLocks noGrp="1"/>
          </p:cNvSpPr>
          <p:nvPr>
            <p:ph type="subTitle" idx="1"/>
          </p:nvPr>
        </p:nvSpPr>
        <p:spPr>
          <a:xfrm>
            <a:off x="4923249" y="2254449"/>
            <a:ext cx="2505600" cy="1755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44" name="Google Shape;144;p5"/>
          <p:cNvSpPr txBox="1">
            <a:spLocks noGrp="1"/>
          </p:cNvSpPr>
          <p:nvPr>
            <p:ph type="subTitle" idx="2"/>
          </p:nvPr>
        </p:nvSpPr>
        <p:spPr>
          <a:xfrm>
            <a:off x="1715375" y="2254449"/>
            <a:ext cx="2505600" cy="1755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45" name="Google Shape;145;p5"/>
          <p:cNvSpPr txBox="1">
            <a:spLocks noGrp="1"/>
          </p:cNvSpPr>
          <p:nvPr>
            <p:ph type="subTitle" idx="3"/>
          </p:nvPr>
        </p:nvSpPr>
        <p:spPr>
          <a:xfrm>
            <a:off x="1715375" y="1824203"/>
            <a:ext cx="2505600" cy="506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a:solidFill>
                  <a:schemeClr val="dk1"/>
                </a:solidFill>
                <a:latin typeface="Antonio"/>
                <a:ea typeface="Antonio"/>
                <a:cs typeface="Antonio"/>
                <a:sym typeface="Antonio"/>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146" name="Google Shape;146;p5"/>
          <p:cNvSpPr txBox="1">
            <a:spLocks noGrp="1"/>
          </p:cNvSpPr>
          <p:nvPr>
            <p:ph type="subTitle" idx="4"/>
          </p:nvPr>
        </p:nvSpPr>
        <p:spPr>
          <a:xfrm>
            <a:off x="4923250" y="1824203"/>
            <a:ext cx="2505600" cy="506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a:solidFill>
                  <a:schemeClr val="dk1"/>
                </a:solidFill>
                <a:latin typeface="Antonio"/>
                <a:ea typeface="Antonio"/>
                <a:cs typeface="Antonio"/>
                <a:sym typeface="Antonio"/>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47"/>
        <p:cNvGrpSpPr/>
        <p:nvPr/>
      </p:nvGrpSpPr>
      <p:grpSpPr>
        <a:xfrm>
          <a:off x="0" y="0"/>
          <a:ext cx="0" cy="0"/>
          <a:chOff x="0" y="0"/>
          <a:chExt cx="0" cy="0"/>
        </a:xfrm>
      </p:grpSpPr>
      <p:grpSp>
        <p:nvGrpSpPr>
          <p:cNvPr id="148" name="Google Shape;148;p6"/>
          <p:cNvGrpSpPr/>
          <p:nvPr/>
        </p:nvGrpSpPr>
        <p:grpSpPr>
          <a:xfrm rot="-1116554">
            <a:off x="-418790" y="2786794"/>
            <a:ext cx="1729156" cy="3038517"/>
            <a:chOff x="1994900" y="1724600"/>
            <a:chExt cx="742558" cy="1304788"/>
          </a:xfrm>
        </p:grpSpPr>
        <p:sp>
          <p:nvSpPr>
            <p:cNvPr id="149" name="Google Shape;149;p6"/>
            <p:cNvSpPr/>
            <p:nvPr/>
          </p:nvSpPr>
          <p:spPr>
            <a:xfrm>
              <a:off x="1994900" y="1724600"/>
              <a:ext cx="742558" cy="1304788"/>
            </a:xfrm>
            <a:custGeom>
              <a:avLst/>
              <a:gdLst/>
              <a:ahLst/>
              <a:cxnLst/>
              <a:rect l="l" t="t" r="r" b="b"/>
              <a:pathLst>
                <a:path w="18032" h="31685" extrusionOk="0">
                  <a:moveTo>
                    <a:pt x="5221" y="244"/>
                  </a:moveTo>
                  <a:cubicBezTo>
                    <a:pt x="5307" y="244"/>
                    <a:pt x="5378" y="244"/>
                    <a:pt x="5450" y="259"/>
                  </a:cubicBezTo>
                  <a:lnTo>
                    <a:pt x="15992" y="1485"/>
                  </a:lnTo>
                  <a:cubicBezTo>
                    <a:pt x="17033" y="1599"/>
                    <a:pt x="17789" y="2541"/>
                    <a:pt x="17661" y="3582"/>
                  </a:cubicBezTo>
                  <a:lnTo>
                    <a:pt x="14622" y="29773"/>
                  </a:lnTo>
                  <a:cubicBezTo>
                    <a:pt x="14516" y="30732"/>
                    <a:pt x="13689" y="31454"/>
                    <a:pt x="12722" y="31454"/>
                  </a:cubicBezTo>
                  <a:cubicBezTo>
                    <a:pt x="12652" y="31454"/>
                    <a:pt x="12582" y="31450"/>
                    <a:pt x="12511" y="31442"/>
                  </a:cubicBezTo>
                  <a:lnTo>
                    <a:pt x="1969" y="30216"/>
                  </a:lnTo>
                  <a:cubicBezTo>
                    <a:pt x="1455" y="30159"/>
                    <a:pt x="1013" y="29902"/>
                    <a:pt x="699" y="29502"/>
                  </a:cubicBezTo>
                  <a:cubicBezTo>
                    <a:pt x="385" y="29103"/>
                    <a:pt x="243" y="28604"/>
                    <a:pt x="300" y="28104"/>
                  </a:cubicBezTo>
                  <a:lnTo>
                    <a:pt x="3338" y="1928"/>
                  </a:lnTo>
                  <a:cubicBezTo>
                    <a:pt x="3453" y="958"/>
                    <a:pt x="4266" y="244"/>
                    <a:pt x="5221" y="244"/>
                  </a:cubicBezTo>
                  <a:close/>
                  <a:moveTo>
                    <a:pt x="5220" y="0"/>
                  </a:moveTo>
                  <a:cubicBezTo>
                    <a:pt x="4144" y="0"/>
                    <a:pt x="3228" y="815"/>
                    <a:pt x="3096" y="1899"/>
                  </a:cubicBezTo>
                  <a:lnTo>
                    <a:pt x="57" y="28076"/>
                  </a:lnTo>
                  <a:cubicBezTo>
                    <a:pt x="0" y="28646"/>
                    <a:pt x="157" y="29203"/>
                    <a:pt x="514" y="29645"/>
                  </a:cubicBezTo>
                  <a:cubicBezTo>
                    <a:pt x="870" y="30102"/>
                    <a:pt x="1370" y="30387"/>
                    <a:pt x="1940" y="30444"/>
                  </a:cubicBezTo>
                  <a:lnTo>
                    <a:pt x="12483" y="31671"/>
                  </a:lnTo>
                  <a:cubicBezTo>
                    <a:pt x="12568" y="31685"/>
                    <a:pt x="12654" y="31685"/>
                    <a:pt x="12739" y="31685"/>
                  </a:cubicBezTo>
                  <a:cubicBezTo>
                    <a:pt x="13823" y="31685"/>
                    <a:pt x="14736" y="30872"/>
                    <a:pt x="14865" y="29802"/>
                  </a:cubicBezTo>
                  <a:lnTo>
                    <a:pt x="17903" y="3611"/>
                  </a:lnTo>
                  <a:cubicBezTo>
                    <a:pt x="18032" y="2441"/>
                    <a:pt x="17190" y="1385"/>
                    <a:pt x="16020" y="1243"/>
                  </a:cubicBezTo>
                  <a:lnTo>
                    <a:pt x="5478" y="16"/>
                  </a:lnTo>
                  <a:cubicBezTo>
                    <a:pt x="5391" y="6"/>
                    <a:pt x="5305" y="0"/>
                    <a:pt x="5220" y="0"/>
                  </a:cubicBezTo>
                  <a:close/>
                </a:path>
              </a:pathLst>
            </a:custGeom>
            <a:solidFill>
              <a:srgbClr val="F1EFEE">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6"/>
            <p:cNvSpPr/>
            <p:nvPr/>
          </p:nvSpPr>
          <p:spPr>
            <a:xfrm>
              <a:off x="2251037" y="2872686"/>
              <a:ext cx="100479" cy="97967"/>
            </a:xfrm>
            <a:custGeom>
              <a:avLst/>
              <a:gdLst/>
              <a:ahLst/>
              <a:cxnLst/>
              <a:rect l="l" t="t" r="r" b="b"/>
              <a:pathLst>
                <a:path w="2440" h="2379" extrusionOk="0">
                  <a:moveTo>
                    <a:pt x="1327" y="239"/>
                  </a:moveTo>
                  <a:cubicBezTo>
                    <a:pt x="1583" y="267"/>
                    <a:pt x="1812" y="396"/>
                    <a:pt x="1969" y="595"/>
                  </a:cubicBezTo>
                  <a:cubicBezTo>
                    <a:pt x="2126" y="795"/>
                    <a:pt x="2197" y="1052"/>
                    <a:pt x="2168" y="1294"/>
                  </a:cubicBezTo>
                  <a:cubicBezTo>
                    <a:pt x="2115" y="1786"/>
                    <a:pt x="1703" y="2142"/>
                    <a:pt x="1220" y="2142"/>
                  </a:cubicBezTo>
                  <a:cubicBezTo>
                    <a:pt x="1184" y="2142"/>
                    <a:pt x="1149" y="2140"/>
                    <a:pt x="1113" y="2136"/>
                  </a:cubicBezTo>
                  <a:cubicBezTo>
                    <a:pt x="856" y="2107"/>
                    <a:pt x="628" y="1979"/>
                    <a:pt x="471" y="1779"/>
                  </a:cubicBezTo>
                  <a:cubicBezTo>
                    <a:pt x="314" y="1580"/>
                    <a:pt x="243" y="1337"/>
                    <a:pt x="271" y="1080"/>
                  </a:cubicBezTo>
                  <a:cubicBezTo>
                    <a:pt x="328" y="595"/>
                    <a:pt x="742" y="239"/>
                    <a:pt x="1227" y="239"/>
                  </a:cubicBezTo>
                  <a:close/>
                  <a:moveTo>
                    <a:pt x="1205" y="1"/>
                  </a:moveTo>
                  <a:cubicBezTo>
                    <a:pt x="612" y="1"/>
                    <a:pt x="109" y="459"/>
                    <a:pt x="43" y="1052"/>
                  </a:cubicBezTo>
                  <a:cubicBezTo>
                    <a:pt x="0" y="1366"/>
                    <a:pt x="86" y="1679"/>
                    <a:pt x="285" y="1922"/>
                  </a:cubicBezTo>
                  <a:cubicBezTo>
                    <a:pt x="485" y="2179"/>
                    <a:pt x="770" y="2336"/>
                    <a:pt x="1084" y="2378"/>
                  </a:cubicBezTo>
                  <a:lnTo>
                    <a:pt x="1227" y="2378"/>
                  </a:lnTo>
                  <a:cubicBezTo>
                    <a:pt x="1826" y="2378"/>
                    <a:pt x="2340" y="1922"/>
                    <a:pt x="2411" y="1323"/>
                  </a:cubicBezTo>
                  <a:cubicBezTo>
                    <a:pt x="2439" y="1009"/>
                    <a:pt x="2354" y="695"/>
                    <a:pt x="2154" y="453"/>
                  </a:cubicBezTo>
                  <a:cubicBezTo>
                    <a:pt x="1954" y="196"/>
                    <a:pt x="1683" y="39"/>
                    <a:pt x="1355" y="10"/>
                  </a:cubicBezTo>
                  <a:cubicBezTo>
                    <a:pt x="1305" y="4"/>
                    <a:pt x="1254" y="1"/>
                    <a:pt x="1205" y="1"/>
                  </a:cubicBezTo>
                  <a:close/>
                </a:path>
              </a:pathLst>
            </a:custGeom>
            <a:solidFill>
              <a:srgbClr val="F1EFEE">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6"/>
            <p:cNvSpPr/>
            <p:nvPr/>
          </p:nvSpPr>
          <p:spPr>
            <a:xfrm>
              <a:off x="2375564" y="1825696"/>
              <a:ext cx="104021" cy="19437"/>
            </a:xfrm>
            <a:custGeom>
              <a:avLst/>
              <a:gdLst/>
              <a:ahLst/>
              <a:cxnLst/>
              <a:rect l="l" t="t" r="r" b="b"/>
              <a:pathLst>
                <a:path w="2526" h="472" extrusionOk="0">
                  <a:moveTo>
                    <a:pt x="114" y="0"/>
                  </a:moveTo>
                  <a:cubicBezTo>
                    <a:pt x="72" y="0"/>
                    <a:pt x="15" y="43"/>
                    <a:pt x="15" y="86"/>
                  </a:cubicBezTo>
                  <a:cubicBezTo>
                    <a:pt x="0" y="143"/>
                    <a:pt x="43" y="200"/>
                    <a:pt x="100" y="200"/>
                  </a:cubicBezTo>
                  <a:lnTo>
                    <a:pt x="2411" y="471"/>
                  </a:lnTo>
                  <a:cubicBezTo>
                    <a:pt x="2468" y="471"/>
                    <a:pt x="2511" y="443"/>
                    <a:pt x="2525" y="386"/>
                  </a:cubicBezTo>
                  <a:cubicBezTo>
                    <a:pt x="2525" y="328"/>
                    <a:pt x="2482" y="286"/>
                    <a:pt x="2440" y="271"/>
                  </a:cubicBezTo>
                  <a:lnTo>
                    <a:pt x="114" y="0"/>
                  </a:lnTo>
                  <a:close/>
                </a:path>
              </a:pathLst>
            </a:custGeom>
            <a:solidFill>
              <a:srgbClr val="F1EFEE">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6"/>
            <p:cNvSpPr/>
            <p:nvPr/>
          </p:nvSpPr>
          <p:spPr>
            <a:xfrm>
              <a:off x="2424897" y="1788017"/>
              <a:ext cx="15319" cy="14289"/>
            </a:xfrm>
            <a:custGeom>
              <a:avLst/>
              <a:gdLst/>
              <a:ahLst/>
              <a:cxnLst/>
              <a:rect l="l" t="t" r="r" b="b"/>
              <a:pathLst>
                <a:path w="372" h="347" extrusionOk="0">
                  <a:moveTo>
                    <a:pt x="175" y="1"/>
                  </a:moveTo>
                  <a:cubicBezTo>
                    <a:pt x="86" y="1"/>
                    <a:pt x="15" y="68"/>
                    <a:pt x="15" y="159"/>
                  </a:cubicBezTo>
                  <a:cubicBezTo>
                    <a:pt x="1" y="245"/>
                    <a:pt x="72" y="330"/>
                    <a:pt x="157" y="345"/>
                  </a:cubicBezTo>
                  <a:cubicBezTo>
                    <a:pt x="166" y="346"/>
                    <a:pt x="175" y="347"/>
                    <a:pt x="183" y="347"/>
                  </a:cubicBezTo>
                  <a:cubicBezTo>
                    <a:pt x="272" y="347"/>
                    <a:pt x="344" y="279"/>
                    <a:pt x="357" y="188"/>
                  </a:cubicBezTo>
                  <a:cubicBezTo>
                    <a:pt x="371" y="102"/>
                    <a:pt x="300" y="17"/>
                    <a:pt x="200" y="2"/>
                  </a:cubicBezTo>
                  <a:cubicBezTo>
                    <a:pt x="192" y="1"/>
                    <a:pt x="183" y="1"/>
                    <a:pt x="175" y="1"/>
                  </a:cubicBezTo>
                  <a:close/>
                </a:path>
              </a:pathLst>
            </a:custGeom>
            <a:solidFill>
              <a:srgbClr val="F1EFEE">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6"/>
            <p:cNvSpPr/>
            <p:nvPr/>
          </p:nvSpPr>
          <p:spPr>
            <a:xfrm>
              <a:off x="2322113" y="1813877"/>
              <a:ext cx="22361" cy="21290"/>
            </a:xfrm>
            <a:custGeom>
              <a:avLst/>
              <a:gdLst/>
              <a:ahLst/>
              <a:cxnLst/>
              <a:rect l="l" t="t" r="r" b="b"/>
              <a:pathLst>
                <a:path w="543" h="517" extrusionOk="0">
                  <a:moveTo>
                    <a:pt x="273" y="1"/>
                  </a:moveTo>
                  <a:cubicBezTo>
                    <a:pt x="141" y="1"/>
                    <a:pt x="28" y="97"/>
                    <a:pt x="14" y="230"/>
                  </a:cubicBezTo>
                  <a:cubicBezTo>
                    <a:pt x="0" y="373"/>
                    <a:pt x="100" y="501"/>
                    <a:pt x="243" y="516"/>
                  </a:cubicBezTo>
                  <a:cubicBezTo>
                    <a:pt x="252" y="517"/>
                    <a:pt x="261" y="517"/>
                    <a:pt x="270" y="517"/>
                  </a:cubicBezTo>
                  <a:cubicBezTo>
                    <a:pt x="401" y="517"/>
                    <a:pt x="515" y="421"/>
                    <a:pt x="528" y="287"/>
                  </a:cubicBezTo>
                  <a:cubicBezTo>
                    <a:pt x="542" y="145"/>
                    <a:pt x="442" y="16"/>
                    <a:pt x="300" y="2"/>
                  </a:cubicBezTo>
                  <a:cubicBezTo>
                    <a:pt x="291" y="1"/>
                    <a:pt x="282" y="1"/>
                    <a:pt x="273" y="1"/>
                  </a:cubicBezTo>
                  <a:close/>
                </a:path>
              </a:pathLst>
            </a:custGeom>
            <a:solidFill>
              <a:srgbClr val="F1EFEE">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6"/>
            <p:cNvSpPr/>
            <p:nvPr/>
          </p:nvSpPr>
          <p:spPr>
            <a:xfrm>
              <a:off x="2032497" y="1867411"/>
              <a:ext cx="664439" cy="1020440"/>
            </a:xfrm>
            <a:custGeom>
              <a:avLst/>
              <a:gdLst/>
              <a:ahLst/>
              <a:cxnLst/>
              <a:rect l="l" t="t" r="r" b="b"/>
              <a:pathLst>
                <a:path w="16135" h="24780" extrusionOk="0">
                  <a:moveTo>
                    <a:pt x="2910" y="257"/>
                  </a:moveTo>
                  <a:lnTo>
                    <a:pt x="15863" y="1769"/>
                  </a:lnTo>
                  <a:lnTo>
                    <a:pt x="13224" y="24508"/>
                  </a:lnTo>
                  <a:lnTo>
                    <a:pt x="271" y="23010"/>
                  </a:lnTo>
                  <a:lnTo>
                    <a:pt x="2910" y="257"/>
                  </a:lnTo>
                  <a:close/>
                  <a:moveTo>
                    <a:pt x="2711" y="0"/>
                  </a:moveTo>
                  <a:lnTo>
                    <a:pt x="0" y="23210"/>
                  </a:lnTo>
                  <a:lnTo>
                    <a:pt x="13424" y="24779"/>
                  </a:lnTo>
                  <a:lnTo>
                    <a:pt x="16134" y="1555"/>
                  </a:lnTo>
                  <a:lnTo>
                    <a:pt x="2711" y="0"/>
                  </a:lnTo>
                  <a:close/>
                </a:path>
              </a:pathLst>
            </a:custGeom>
            <a:solidFill>
              <a:srgbClr val="F1EFEE">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5" name="Google Shape;155;p6"/>
          <p:cNvGrpSpPr/>
          <p:nvPr/>
        </p:nvGrpSpPr>
        <p:grpSpPr>
          <a:xfrm rot="-10507009">
            <a:off x="7999912" y="-1496692"/>
            <a:ext cx="1720216" cy="3022684"/>
            <a:chOff x="1994900" y="1724600"/>
            <a:chExt cx="742558" cy="1304788"/>
          </a:xfrm>
        </p:grpSpPr>
        <p:sp>
          <p:nvSpPr>
            <p:cNvPr id="156" name="Google Shape;156;p6"/>
            <p:cNvSpPr/>
            <p:nvPr/>
          </p:nvSpPr>
          <p:spPr>
            <a:xfrm>
              <a:off x="1994900" y="1724600"/>
              <a:ext cx="742558" cy="1304788"/>
            </a:xfrm>
            <a:custGeom>
              <a:avLst/>
              <a:gdLst/>
              <a:ahLst/>
              <a:cxnLst/>
              <a:rect l="l" t="t" r="r" b="b"/>
              <a:pathLst>
                <a:path w="18032" h="31685" extrusionOk="0">
                  <a:moveTo>
                    <a:pt x="5221" y="244"/>
                  </a:moveTo>
                  <a:cubicBezTo>
                    <a:pt x="5307" y="244"/>
                    <a:pt x="5378" y="244"/>
                    <a:pt x="5450" y="259"/>
                  </a:cubicBezTo>
                  <a:lnTo>
                    <a:pt x="15992" y="1485"/>
                  </a:lnTo>
                  <a:cubicBezTo>
                    <a:pt x="17033" y="1599"/>
                    <a:pt x="17789" y="2541"/>
                    <a:pt x="17661" y="3582"/>
                  </a:cubicBezTo>
                  <a:lnTo>
                    <a:pt x="14622" y="29773"/>
                  </a:lnTo>
                  <a:cubicBezTo>
                    <a:pt x="14516" y="30732"/>
                    <a:pt x="13689" y="31454"/>
                    <a:pt x="12722" y="31454"/>
                  </a:cubicBezTo>
                  <a:cubicBezTo>
                    <a:pt x="12652" y="31454"/>
                    <a:pt x="12582" y="31450"/>
                    <a:pt x="12511" y="31442"/>
                  </a:cubicBezTo>
                  <a:lnTo>
                    <a:pt x="1969" y="30216"/>
                  </a:lnTo>
                  <a:cubicBezTo>
                    <a:pt x="1455" y="30159"/>
                    <a:pt x="1013" y="29902"/>
                    <a:pt x="699" y="29502"/>
                  </a:cubicBezTo>
                  <a:cubicBezTo>
                    <a:pt x="385" y="29103"/>
                    <a:pt x="243" y="28604"/>
                    <a:pt x="300" y="28104"/>
                  </a:cubicBezTo>
                  <a:lnTo>
                    <a:pt x="3338" y="1928"/>
                  </a:lnTo>
                  <a:cubicBezTo>
                    <a:pt x="3453" y="958"/>
                    <a:pt x="4266" y="244"/>
                    <a:pt x="5221" y="244"/>
                  </a:cubicBezTo>
                  <a:close/>
                  <a:moveTo>
                    <a:pt x="5220" y="0"/>
                  </a:moveTo>
                  <a:cubicBezTo>
                    <a:pt x="4144" y="0"/>
                    <a:pt x="3228" y="815"/>
                    <a:pt x="3096" y="1899"/>
                  </a:cubicBezTo>
                  <a:lnTo>
                    <a:pt x="57" y="28076"/>
                  </a:lnTo>
                  <a:cubicBezTo>
                    <a:pt x="0" y="28646"/>
                    <a:pt x="157" y="29203"/>
                    <a:pt x="514" y="29645"/>
                  </a:cubicBezTo>
                  <a:cubicBezTo>
                    <a:pt x="870" y="30102"/>
                    <a:pt x="1370" y="30387"/>
                    <a:pt x="1940" y="30444"/>
                  </a:cubicBezTo>
                  <a:lnTo>
                    <a:pt x="12483" y="31671"/>
                  </a:lnTo>
                  <a:cubicBezTo>
                    <a:pt x="12568" y="31685"/>
                    <a:pt x="12654" y="31685"/>
                    <a:pt x="12739" y="31685"/>
                  </a:cubicBezTo>
                  <a:cubicBezTo>
                    <a:pt x="13823" y="31685"/>
                    <a:pt x="14736" y="30872"/>
                    <a:pt x="14865" y="29802"/>
                  </a:cubicBezTo>
                  <a:lnTo>
                    <a:pt x="17903" y="3611"/>
                  </a:lnTo>
                  <a:cubicBezTo>
                    <a:pt x="18032" y="2441"/>
                    <a:pt x="17190" y="1385"/>
                    <a:pt x="16020" y="1243"/>
                  </a:cubicBezTo>
                  <a:lnTo>
                    <a:pt x="5478" y="16"/>
                  </a:lnTo>
                  <a:cubicBezTo>
                    <a:pt x="5391" y="6"/>
                    <a:pt x="5305" y="0"/>
                    <a:pt x="5220" y="0"/>
                  </a:cubicBezTo>
                  <a:close/>
                </a:path>
              </a:pathLst>
            </a:custGeom>
            <a:solidFill>
              <a:srgbClr val="F1EFEE">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6"/>
            <p:cNvSpPr/>
            <p:nvPr/>
          </p:nvSpPr>
          <p:spPr>
            <a:xfrm>
              <a:off x="2251037" y="2872686"/>
              <a:ext cx="100479" cy="97967"/>
            </a:xfrm>
            <a:custGeom>
              <a:avLst/>
              <a:gdLst/>
              <a:ahLst/>
              <a:cxnLst/>
              <a:rect l="l" t="t" r="r" b="b"/>
              <a:pathLst>
                <a:path w="2440" h="2379" extrusionOk="0">
                  <a:moveTo>
                    <a:pt x="1327" y="239"/>
                  </a:moveTo>
                  <a:cubicBezTo>
                    <a:pt x="1583" y="267"/>
                    <a:pt x="1812" y="396"/>
                    <a:pt x="1969" y="595"/>
                  </a:cubicBezTo>
                  <a:cubicBezTo>
                    <a:pt x="2126" y="795"/>
                    <a:pt x="2197" y="1052"/>
                    <a:pt x="2168" y="1294"/>
                  </a:cubicBezTo>
                  <a:cubicBezTo>
                    <a:pt x="2115" y="1786"/>
                    <a:pt x="1703" y="2142"/>
                    <a:pt x="1220" y="2142"/>
                  </a:cubicBezTo>
                  <a:cubicBezTo>
                    <a:pt x="1184" y="2142"/>
                    <a:pt x="1149" y="2140"/>
                    <a:pt x="1113" y="2136"/>
                  </a:cubicBezTo>
                  <a:cubicBezTo>
                    <a:pt x="856" y="2107"/>
                    <a:pt x="628" y="1979"/>
                    <a:pt x="471" y="1779"/>
                  </a:cubicBezTo>
                  <a:cubicBezTo>
                    <a:pt x="314" y="1580"/>
                    <a:pt x="243" y="1337"/>
                    <a:pt x="271" y="1080"/>
                  </a:cubicBezTo>
                  <a:cubicBezTo>
                    <a:pt x="328" y="595"/>
                    <a:pt x="742" y="239"/>
                    <a:pt x="1227" y="239"/>
                  </a:cubicBezTo>
                  <a:close/>
                  <a:moveTo>
                    <a:pt x="1205" y="1"/>
                  </a:moveTo>
                  <a:cubicBezTo>
                    <a:pt x="612" y="1"/>
                    <a:pt x="109" y="459"/>
                    <a:pt x="43" y="1052"/>
                  </a:cubicBezTo>
                  <a:cubicBezTo>
                    <a:pt x="0" y="1366"/>
                    <a:pt x="86" y="1679"/>
                    <a:pt x="285" y="1922"/>
                  </a:cubicBezTo>
                  <a:cubicBezTo>
                    <a:pt x="485" y="2179"/>
                    <a:pt x="770" y="2336"/>
                    <a:pt x="1084" y="2378"/>
                  </a:cubicBezTo>
                  <a:lnTo>
                    <a:pt x="1227" y="2378"/>
                  </a:lnTo>
                  <a:cubicBezTo>
                    <a:pt x="1826" y="2378"/>
                    <a:pt x="2340" y="1922"/>
                    <a:pt x="2411" y="1323"/>
                  </a:cubicBezTo>
                  <a:cubicBezTo>
                    <a:pt x="2439" y="1009"/>
                    <a:pt x="2354" y="695"/>
                    <a:pt x="2154" y="453"/>
                  </a:cubicBezTo>
                  <a:cubicBezTo>
                    <a:pt x="1954" y="196"/>
                    <a:pt x="1683" y="39"/>
                    <a:pt x="1355" y="10"/>
                  </a:cubicBezTo>
                  <a:cubicBezTo>
                    <a:pt x="1305" y="4"/>
                    <a:pt x="1254" y="1"/>
                    <a:pt x="1205" y="1"/>
                  </a:cubicBezTo>
                  <a:close/>
                </a:path>
              </a:pathLst>
            </a:custGeom>
            <a:solidFill>
              <a:srgbClr val="F1EFEE">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6"/>
            <p:cNvSpPr/>
            <p:nvPr/>
          </p:nvSpPr>
          <p:spPr>
            <a:xfrm>
              <a:off x="2375564" y="1825696"/>
              <a:ext cx="104021" cy="19437"/>
            </a:xfrm>
            <a:custGeom>
              <a:avLst/>
              <a:gdLst/>
              <a:ahLst/>
              <a:cxnLst/>
              <a:rect l="l" t="t" r="r" b="b"/>
              <a:pathLst>
                <a:path w="2526" h="472" extrusionOk="0">
                  <a:moveTo>
                    <a:pt x="114" y="0"/>
                  </a:moveTo>
                  <a:cubicBezTo>
                    <a:pt x="72" y="0"/>
                    <a:pt x="15" y="43"/>
                    <a:pt x="15" y="86"/>
                  </a:cubicBezTo>
                  <a:cubicBezTo>
                    <a:pt x="0" y="143"/>
                    <a:pt x="43" y="200"/>
                    <a:pt x="100" y="200"/>
                  </a:cubicBezTo>
                  <a:lnTo>
                    <a:pt x="2411" y="471"/>
                  </a:lnTo>
                  <a:cubicBezTo>
                    <a:pt x="2468" y="471"/>
                    <a:pt x="2511" y="443"/>
                    <a:pt x="2525" y="386"/>
                  </a:cubicBezTo>
                  <a:cubicBezTo>
                    <a:pt x="2525" y="328"/>
                    <a:pt x="2482" y="286"/>
                    <a:pt x="2440" y="271"/>
                  </a:cubicBezTo>
                  <a:lnTo>
                    <a:pt x="114" y="0"/>
                  </a:lnTo>
                  <a:close/>
                </a:path>
              </a:pathLst>
            </a:custGeom>
            <a:solidFill>
              <a:srgbClr val="F1EFEE">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6"/>
            <p:cNvSpPr/>
            <p:nvPr/>
          </p:nvSpPr>
          <p:spPr>
            <a:xfrm>
              <a:off x="2424897" y="1788017"/>
              <a:ext cx="15319" cy="14289"/>
            </a:xfrm>
            <a:custGeom>
              <a:avLst/>
              <a:gdLst/>
              <a:ahLst/>
              <a:cxnLst/>
              <a:rect l="l" t="t" r="r" b="b"/>
              <a:pathLst>
                <a:path w="372" h="347" extrusionOk="0">
                  <a:moveTo>
                    <a:pt x="175" y="1"/>
                  </a:moveTo>
                  <a:cubicBezTo>
                    <a:pt x="86" y="1"/>
                    <a:pt x="15" y="68"/>
                    <a:pt x="15" y="159"/>
                  </a:cubicBezTo>
                  <a:cubicBezTo>
                    <a:pt x="1" y="245"/>
                    <a:pt x="72" y="330"/>
                    <a:pt x="157" y="345"/>
                  </a:cubicBezTo>
                  <a:cubicBezTo>
                    <a:pt x="166" y="346"/>
                    <a:pt x="175" y="347"/>
                    <a:pt x="183" y="347"/>
                  </a:cubicBezTo>
                  <a:cubicBezTo>
                    <a:pt x="272" y="347"/>
                    <a:pt x="344" y="279"/>
                    <a:pt x="357" y="188"/>
                  </a:cubicBezTo>
                  <a:cubicBezTo>
                    <a:pt x="371" y="102"/>
                    <a:pt x="300" y="17"/>
                    <a:pt x="200" y="2"/>
                  </a:cubicBezTo>
                  <a:cubicBezTo>
                    <a:pt x="192" y="1"/>
                    <a:pt x="183" y="1"/>
                    <a:pt x="175" y="1"/>
                  </a:cubicBezTo>
                  <a:close/>
                </a:path>
              </a:pathLst>
            </a:custGeom>
            <a:solidFill>
              <a:srgbClr val="F1EFEE">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6"/>
            <p:cNvSpPr/>
            <p:nvPr/>
          </p:nvSpPr>
          <p:spPr>
            <a:xfrm>
              <a:off x="2322113" y="1813877"/>
              <a:ext cx="22361" cy="21290"/>
            </a:xfrm>
            <a:custGeom>
              <a:avLst/>
              <a:gdLst/>
              <a:ahLst/>
              <a:cxnLst/>
              <a:rect l="l" t="t" r="r" b="b"/>
              <a:pathLst>
                <a:path w="543" h="517" extrusionOk="0">
                  <a:moveTo>
                    <a:pt x="273" y="1"/>
                  </a:moveTo>
                  <a:cubicBezTo>
                    <a:pt x="141" y="1"/>
                    <a:pt x="28" y="97"/>
                    <a:pt x="14" y="230"/>
                  </a:cubicBezTo>
                  <a:cubicBezTo>
                    <a:pt x="0" y="373"/>
                    <a:pt x="100" y="501"/>
                    <a:pt x="243" y="516"/>
                  </a:cubicBezTo>
                  <a:cubicBezTo>
                    <a:pt x="252" y="517"/>
                    <a:pt x="261" y="517"/>
                    <a:pt x="270" y="517"/>
                  </a:cubicBezTo>
                  <a:cubicBezTo>
                    <a:pt x="401" y="517"/>
                    <a:pt x="515" y="421"/>
                    <a:pt x="528" y="287"/>
                  </a:cubicBezTo>
                  <a:cubicBezTo>
                    <a:pt x="542" y="145"/>
                    <a:pt x="442" y="16"/>
                    <a:pt x="300" y="2"/>
                  </a:cubicBezTo>
                  <a:cubicBezTo>
                    <a:pt x="291" y="1"/>
                    <a:pt x="282" y="1"/>
                    <a:pt x="273" y="1"/>
                  </a:cubicBezTo>
                  <a:close/>
                </a:path>
              </a:pathLst>
            </a:custGeom>
            <a:solidFill>
              <a:srgbClr val="F1EFEE">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6"/>
            <p:cNvSpPr/>
            <p:nvPr/>
          </p:nvSpPr>
          <p:spPr>
            <a:xfrm>
              <a:off x="2032497" y="1867411"/>
              <a:ext cx="664439" cy="1020440"/>
            </a:xfrm>
            <a:custGeom>
              <a:avLst/>
              <a:gdLst/>
              <a:ahLst/>
              <a:cxnLst/>
              <a:rect l="l" t="t" r="r" b="b"/>
              <a:pathLst>
                <a:path w="16135" h="24780" extrusionOk="0">
                  <a:moveTo>
                    <a:pt x="2910" y="257"/>
                  </a:moveTo>
                  <a:lnTo>
                    <a:pt x="15863" y="1769"/>
                  </a:lnTo>
                  <a:lnTo>
                    <a:pt x="13224" y="24508"/>
                  </a:lnTo>
                  <a:lnTo>
                    <a:pt x="271" y="23010"/>
                  </a:lnTo>
                  <a:lnTo>
                    <a:pt x="2910" y="257"/>
                  </a:lnTo>
                  <a:close/>
                  <a:moveTo>
                    <a:pt x="2711" y="0"/>
                  </a:moveTo>
                  <a:lnTo>
                    <a:pt x="0" y="23210"/>
                  </a:lnTo>
                  <a:lnTo>
                    <a:pt x="13424" y="24779"/>
                  </a:lnTo>
                  <a:lnTo>
                    <a:pt x="16134" y="1555"/>
                  </a:lnTo>
                  <a:lnTo>
                    <a:pt x="2711" y="0"/>
                  </a:lnTo>
                  <a:close/>
                </a:path>
              </a:pathLst>
            </a:custGeom>
            <a:solidFill>
              <a:srgbClr val="F1EFEE">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2" name="Google Shape;162;p6"/>
          <p:cNvSpPr/>
          <p:nvPr/>
        </p:nvSpPr>
        <p:spPr>
          <a:xfrm>
            <a:off x="-231598" y="-7"/>
            <a:ext cx="944827" cy="423931"/>
          </a:xfrm>
          <a:custGeom>
            <a:avLst/>
            <a:gdLst/>
            <a:ahLst/>
            <a:cxnLst/>
            <a:rect l="l" t="t" r="r" b="b"/>
            <a:pathLst>
              <a:path w="15113" h="6781" extrusionOk="0">
                <a:moveTo>
                  <a:pt x="0" y="0"/>
                </a:moveTo>
                <a:lnTo>
                  <a:pt x="0" y="277"/>
                </a:lnTo>
                <a:lnTo>
                  <a:pt x="3402" y="277"/>
                </a:lnTo>
                <a:cubicBezTo>
                  <a:pt x="3799" y="277"/>
                  <a:pt x="4114" y="599"/>
                  <a:pt x="4114" y="989"/>
                </a:cubicBezTo>
                <a:lnTo>
                  <a:pt x="4114" y="2135"/>
                </a:lnTo>
                <a:cubicBezTo>
                  <a:pt x="4114" y="2398"/>
                  <a:pt x="4218" y="2645"/>
                  <a:pt x="4406" y="2832"/>
                </a:cubicBezTo>
                <a:lnTo>
                  <a:pt x="8062" y="6489"/>
                </a:lnTo>
                <a:cubicBezTo>
                  <a:pt x="8250" y="6676"/>
                  <a:pt x="8497" y="6781"/>
                  <a:pt x="8767" y="6781"/>
                </a:cubicBezTo>
                <a:lnTo>
                  <a:pt x="15113" y="6781"/>
                </a:lnTo>
                <a:lnTo>
                  <a:pt x="15113" y="6504"/>
                </a:lnTo>
                <a:lnTo>
                  <a:pt x="8767" y="6504"/>
                </a:lnTo>
                <a:cubicBezTo>
                  <a:pt x="8572" y="6504"/>
                  <a:pt x="8392" y="6429"/>
                  <a:pt x="8257" y="6294"/>
                </a:cubicBezTo>
                <a:lnTo>
                  <a:pt x="4601" y="2637"/>
                </a:lnTo>
                <a:cubicBezTo>
                  <a:pt x="4473" y="2503"/>
                  <a:pt x="4391" y="2323"/>
                  <a:pt x="4391" y="2135"/>
                </a:cubicBezTo>
                <a:lnTo>
                  <a:pt x="4391" y="989"/>
                </a:lnTo>
                <a:cubicBezTo>
                  <a:pt x="4391" y="442"/>
                  <a:pt x="3949" y="0"/>
                  <a:pt x="340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6"/>
          <p:cNvSpPr/>
          <p:nvPr/>
        </p:nvSpPr>
        <p:spPr>
          <a:xfrm>
            <a:off x="7626725" y="4742275"/>
            <a:ext cx="910593" cy="13275"/>
          </a:xfrm>
          <a:custGeom>
            <a:avLst/>
            <a:gdLst/>
            <a:ahLst/>
            <a:cxnLst/>
            <a:rect l="l" t="t" r="r" b="b"/>
            <a:pathLst>
              <a:path w="19070" h="278" extrusionOk="0">
                <a:moveTo>
                  <a:pt x="0" y="1"/>
                </a:moveTo>
                <a:lnTo>
                  <a:pt x="0" y="278"/>
                </a:lnTo>
                <a:lnTo>
                  <a:pt x="19069" y="278"/>
                </a:lnTo>
                <a:lnTo>
                  <a:pt x="1906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6"/>
          <p:cNvSpPr/>
          <p:nvPr/>
        </p:nvSpPr>
        <p:spPr>
          <a:xfrm>
            <a:off x="8703257" y="4837823"/>
            <a:ext cx="116367" cy="116319"/>
          </a:xfrm>
          <a:custGeom>
            <a:avLst/>
            <a:gdLst/>
            <a:ahLst/>
            <a:cxnLst/>
            <a:rect l="l" t="t" r="r" b="b"/>
            <a:pathLst>
              <a:path w="2437" h="2436" extrusionOk="0">
                <a:moveTo>
                  <a:pt x="1222" y="278"/>
                </a:moveTo>
                <a:cubicBezTo>
                  <a:pt x="1732" y="278"/>
                  <a:pt x="2159" y="705"/>
                  <a:pt x="2159" y="1222"/>
                </a:cubicBezTo>
                <a:cubicBezTo>
                  <a:pt x="2159" y="1731"/>
                  <a:pt x="1732" y="2158"/>
                  <a:pt x="1222" y="2158"/>
                </a:cubicBezTo>
                <a:cubicBezTo>
                  <a:pt x="705" y="2158"/>
                  <a:pt x="278" y="1731"/>
                  <a:pt x="278" y="1222"/>
                </a:cubicBezTo>
                <a:cubicBezTo>
                  <a:pt x="278" y="705"/>
                  <a:pt x="705" y="278"/>
                  <a:pt x="1222" y="278"/>
                </a:cubicBezTo>
                <a:close/>
                <a:moveTo>
                  <a:pt x="1222" y="0"/>
                </a:moveTo>
                <a:cubicBezTo>
                  <a:pt x="548" y="0"/>
                  <a:pt x="1" y="547"/>
                  <a:pt x="1" y="1222"/>
                </a:cubicBezTo>
                <a:cubicBezTo>
                  <a:pt x="1" y="1888"/>
                  <a:pt x="548" y="2435"/>
                  <a:pt x="1222" y="2435"/>
                </a:cubicBezTo>
                <a:cubicBezTo>
                  <a:pt x="1889" y="2435"/>
                  <a:pt x="2436" y="1888"/>
                  <a:pt x="2436" y="1222"/>
                </a:cubicBezTo>
                <a:cubicBezTo>
                  <a:pt x="2436" y="547"/>
                  <a:pt x="1889" y="0"/>
                  <a:pt x="12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6"/>
          <p:cNvSpPr/>
          <p:nvPr/>
        </p:nvSpPr>
        <p:spPr>
          <a:xfrm>
            <a:off x="1280884" y="4887075"/>
            <a:ext cx="742553" cy="47316"/>
          </a:xfrm>
          <a:custGeom>
            <a:avLst/>
            <a:gdLst/>
            <a:ahLst/>
            <a:cxnLst/>
            <a:rect l="l" t="t" r="r" b="b"/>
            <a:pathLst>
              <a:path w="13308" h="848" extrusionOk="0">
                <a:moveTo>
                  <a:pt x="420" y="1"/>
                </a:moveTo>
                <a:cubicBezTo>
                  <a:pt x="188" y="1"/>
                  <a:pt x="1" y="188"/>
                  <a:pt x="1" y="428"/>
                </a:cubicBezTo>
                <a:cubicBezTo>
                  <a:pt x="1" y="660"/>
                  <a:pt x="188" y="848"/>
                  <a:pt x="420" y="848"/>
                </a:cubicBezTo>
                <a:lnTo>
                  <a:pt x="12888" y="848"/>
                </a:lnTo>
                <a:cubicBezTo>
                  <a:pt x="13120" y="848"/>
                  <a:pt x="13308" y="660"/>
                  <a:pt x="13308" y="428"/>
                </a:cubicBezTo>
                <a:cubicBezTo>
                  <a:pt x="13308" y="188"/>
                  <a:pt x="13120" y="1"/>
                  <a:pt x="1288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6"/>
          <p:cNvSpPr/>
          <p:nvPr/>
        </p:nvSpPr>
        <p:spPr>
          <a:xfrm>
            <a:off x="6712734" y="135100"/>
            <a:ext cx="742553" cy="47316"/>
          </a:xfrm>
          <a:custGeom>
            <a:avLst/>
            <a:gdLst/>
            <a:ahLst/>
            <a:cxnLst/>
            <a:rect l="l" t="t" r="r" b="b"/>
            <a:pathLst>
              <a:path w="13308" h="848" extrusionOk="0">
                <a:moveTo>
                  <a:pt x="420" y="1"/>
                </a:moveTo>
                <a:cubicBezTo>
                  <a:pt x="188" y="1"/>
                  <a:pt x="1" y="188"/>
                  <a:pt x="1" y="428"/>
                </a:cubicBezTo>
                <a:cubicBezTo>
                  <a:pt x="1" y="660"/>
                  <a:pt x="188" y="848"/>
                  <a:pt x="420" y="848"/>
                </a:cubicBezTo>
                <a:lnTo>
                  <a:pt x="12888" y="848"/>
                </a:lnTo>
                <a:cubicBezTo>
                  <a:pt x="13120" y="848"/>
                  <a:pt x="13308" y="660"/>
                  <a:pt x="13308" y="428"/>
                </a:cubicBezTo>
                <a:cubicBezTo>
                  <a:pt x="13308" y="188"/>
                  <a:pt x="13120" y="1"/>
                  <a:pt x="1288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6"/>
          <p:cNvSpPr/>
          <p:nvPr/>
        </p:nvSpPr>
        <p:spPr>
          <a:xfrm>
            <a:off x="6884184" y="296213"/>
            <a:ext cx="742553" cy="47316"/>
          </a:xfrm>
          <a:custGeom>
            <a:avLst/>
            <a:gdLst/>
            <a:ahLst/>
            <a:cxnLst/>
            <a:rect l="l" t="t" r="r" b="b"/>
            <a:pathLst>
              <a:path w="13308" h="848" extrusionOk="0">
                <a:moveTo>
                  <a:pt x="420" y="1"/>
                </a:moveTo>
                <a:cubicBezTo>
                  <a:pt x="188" y="1"/>
                  <a:pt x="1" y="188"/>
                  <a:pt x="1" y="428"/>
                </a:cubicBezTo>
                <a:cubicBezTo>
                  <a:pt x="1" y="660"/>
                  <a:pt x="188" y="848"/>
                  <a:pt x="420" y="848"/>
                </a:cubicBezTo>
                <a:lnTo>
                  <a:pt x="12888" y="848"/>
                </a:lnTo>
                <a:cubicBezTo>
                  <a:pt x="13120" y="848"/>
                  <a:pt x="13308" y="660"/>
                  <a:pt x="13308" y="428"/>
                </a:cubicBezTo>
                <a:cubicBezTo>
                  <a:pt x="13308" y="188"/>
                  <a:pt x="13120" y="1"/>
                  <a:pt x="128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6"/>
          <p:cNvSpPr/>
          <p:nvPr/>
        </p:nvSpPr>
        <p:spPr>
          <a:xfrm>
            <a:off x="603569" y="4801110"/>
            <a:ext cx="219311" cy="219249"/>
          </a:xfrm>
          <a:custGeom>
            <a:avLst/>
            <a:gdLst/>
            <a:ahLst/>
            <a:cxnLst/>
            <a:rect l="l" t="t" r="r" b="b"/>
            <a:pathLst>
              <a:path w="3508" h="3507" extrusionOk="0">
                <a:moveTo>
                  <a:pt x="1754" y="278"/>
                </a:moveTo>
                <a:cubicBezTo>
                  <a:pt x="2563" y="278"/>
                  <a:pt x="3230" y="944"/>
                  <a:pt x="3230" y="1754"/>
                </a:cubicBezTo>
                <a:cubicBezTo>
                  <a:pt x="3230" y="2570"/>
                  <a:pt x="2563" y="3230"/>
                  <a:pt x="1754" y="3230"/>
                </a:cubicBezTo>
                <a:cubicBezTo>
                  <a:pt x="937" y="3230"/>
                  <a:pt x="278" y="2570"/>
                  <a:pt x="278" y="1754"/>
                </a:cubicBezTo>
                <a:cubicBezTo>
                  <a:pt x="278" y="944"/>
                  <a:pt x="937" y="278"/>
                  <a:pt x="1754" y="278"/>
                </a:cubicBezTo>
                <a:close/>
                <a:moveTo>
                  <a:pt x="1754" y="0"/>
                </a:moveTo>
                <a:cubicBezTo>
                  <a:pt x="787" y="0"/>
                  <a:pt x="1" y="787"/>
                  <a:pt x="1" y="1754"/>
                </a:cubicBezTo>
                <a:cubicBezTo>
                  <a:pt x="1" y="2720"/>
                  <a:pt x="787" y="3507"/>
                  <a:pt x="1754" y="3507"/>
                </a:cubicBezTo>
                <a:cubicBezTo>
                  <a:pt x="2720" y="3507"/>
                  <a:pt x="3507" y="2720"/>
                  <a:pt x="3507" y="1754"/>
                </a:cubicBezTo>
                <a:cubicBezTo>
                  <a:pt x="3507" y="787"/>
                  <a:pt x="2720" y="0"/>
                  <a:pt x="175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6"/>
          <p:cNvSpPr/>
          <p:nvPr/>
        </p:nvSpPr>
        <p:spPr>
          <a:xfrm>
            <a:off x="5124450" y="-280824"/>
            <a:ext cx="599981" cy="590951"/>
          </a:xfrm>
          <a:custGeom>
            <a:avLst/>
            <a:gdLst/>
            <a:ahLst/>
            <a:cxnLst/>
            <a:rect l="l" t="t" r="r" b="b"/>
            <a:pathLst>
              <a:path w="8970" h="8835" extrusionOk="0">
                <a:moveTo>
                  <a:pt x="4429" y="2960"/>
                </a:moveTo>
                <a:cubicBezTo>
                  <a:pt x="5171" y="2960"/>
                  <a:pt x="5778" y="3552"/>
                  <a:pt x="5778" y="4286"/>
                </a:cubicBezTo>
                <a:cubicBezTo>
                  <a:pt x="5778" y="5013"/>
                  <a:pt x="5171" y="5605"/>
                  <a:pt x="4429" y="5605"/>
                </a:cubicBezTo>
                <a:cubicBezTo>
                  <a:pt x="3687" y="5605"/>
                  <a:pt x="3088" y="5013"/>
                  <a:pt x="3088" y="4286"/>
                </a:cubicBezTo>
                <a:cubicBezTo>
                  <a:pt x="3088" y="3552"/>
                  <a:pt x="3687" y="2960"/>
                  <a:pt x="4429" y="2960"/>
                </a:cubicBezTo>
                <a:close/>
                <a:moveTo>
                  <a:pt x="4429" y="2555"/>
                </a:moveTo>
                <a:cubicBezTo>
                  <a:pt x="3470" y="2555"/>
                  <a:pt x="2683" y="3334"/>
                  <a:pt x="2683" y="4286"/>
                </a:cubicBezTo>
                <a:cubicBezTo>
                  <a:pt x="2683" y="5238"/>
                  <a:pt x="3470" y="6009"/>
                  <a:pt x="4429" y="6009"/>
                </a:cubicBezTo>
                <a:cubicBezTo>
                  <a:pt x="5396" y="6009"/>
                  <a:pt x="6182" y="5238"/>
                  <a:pt x="6182" y="4286"/>
                </a:cubicBezTo>
                <a:cubicBezTo>
                  <a:pt x="6182" y="3334"/>
                  <a:pt x="5396" y="2555"/>
                  <a:pt x="4429" y="2555"/>
                </a:cubicBezTo>
                <a:close/>
                <a:moveTo>
                  <a:pt x="4961" y="405"/>
                </a:moveTo>
                <a:cubicBezTo>
                  <a:pt x="5058" y="405"/>
                  <a:pt x="5148" y="480"/>
                  <a:pt x="5156" y="577"/>
                </a:cubicBezTo>
                <a:lnTo>
                  <a:pt x="5216" y="1094"/>
                </a:lnTo>
                <a:cubicBezTo>
                  <a:pt x="5231" y="1177"/>
                  <a:pt x="5283" y="1244"/>
                  <a:pt x="5366" y="1266"/>
                </a:cubicBezTo>
                <a:cubicBezTo>
                  <a:pt x="5650" y="1341"/>
                  <a:pt x="5920" y="1454"/>
                  <a:pt x="6167" y="1596"/>
                </a:cubicBezTo>
                <a:cubicBezTo>
                  <a:pt x="6202" y="1613"/>
                  <a:pt x="6239" y="1623"/>
                  <a:pt x="6275" y="1623"/>
                </a:cubicBezTo>
                <a:cubicBezTo>
                  <a:pt x="6318" y="1623"/>
                  <a:pt x="6360" y="1610"/>
                  <a:pt x="6392" y="1581"/>
                </a:cubicBezTo>
                <a:lnTo>
                  <a:pt x="6804" y="1259"/>
                </a:lnTo>
                <a:cubicBezTo>
                  <a:pt x="6838" y="1232"/>
                  <a:pt x="6880" y="1218"/>
                  <a:pt x="6922" y="1218"/>
                </a:cubicBezTo>
                <a:cubicBezTo>
                  <a:pt x="6972" y="1218"/>
                  <a:pt x="7022" y="1237"/>
                  <a:pt x="7059" y="1274"/>
                </a:cubicBezTo>
                <a:lnTo>
                  <a:pt x="7711" y="1918"/>
                </a:lnTo>
                <a:cubicBezTo>
                  <a:pt x="7778" y="1978"/>
                  <a:pt x="7786" y="2083"/>
                  <a:pt x="7726" y="2158"/>
                </a:cubicBezTo>
                <a:lnTo>
                  <a:pt x="7389" y="2570"/>
                </a:lnTo>
                <a:cubicBezTo>
                  <a:pt x="7344" y="2638"/>
                  <a:pt x="7336" y="2728"/>
                  <a:pt x="7374" y="2802"/>
                </a:cubicBezTo>
                <a:cubicBezTo>
                  <a:pt x="7509" y="3042"/>
                  <a:pt x="7613" y="3290"/>
                  <a:pt x="7681" y="3552"/>
                </a:cubicBezTo>
                <a:cubicBezTo>
                  <a:pt x="7703" y="3627"/>
                  <a:pt x="7771" y="3687"/>
                  <a:pt x="7853" y="3694"/>
                </a:cubicBezTo>
                <a:lnTo>
                  <a:pt x="8393" y="3762"/>
                </a:lnTo>
                <a:cubicBezTo>
                  <a:pt x="8498" y="3769"/>
                  <a:pt x="8565" y="3851"/>
                  <a:pt x="8565" y="3949"/>
                </a:cubicBezTo>
                <a:lnTo>
                  <a:pt x="8565" y="4848"/>
                </a:lnTo>
                <a:cubicBezTo>
                  <a:pt x="8565" y="4945"/>
                  <a:pt x="8498" y="5020"/>
                  <a:pt x="8393" y="5035"/>
                </a:cubicBezTo>
                <a:lnTo>
                  <a:pt x="7846" y="5095"/>
                </a:lnTo>
                <a:cubicBezTo>
                  <a:pt x="7763" y="5103"/>
                  <a:pt x="7696" y="5163"/>
                  <a:pt x="7673" y="5245"/>
                </a:cubicBezTo>
                <a:cubicBezTo>
                  <a:pt x="7606" y="5507"/>
                  <a:pt x="7494" y="5755"/>
                  <a:pt x="7351" y="6002"/>
                </a:cubicBezTo>
                <a:cubicBezTo>
                  <a:pt x="7314" y="6069"/>
                  <a:pt x="7321" y="6167"/>
                  <a:pt x="7374" y="6227"/>
                </a:cubicBezTo>
                <a:lnTo>
                  <a:pt x="7726" y="6669"/>
                </a:lnTo>
                <a:cubicBezTo>
                  <a:pt x="7786" y="6744"/>
                  <a:pt x="7778" y="6856"/>
                  <a:pt x="7711" y="6923"/>
                </a:cubicBezTo>
                <a:lnTo>
                  <a:pt x="7059" y="7560"/>
                </a:lnTo>
                <a:cubicBezTo>
                  <a:pt x="7022" y="7597"/>
                  <a:pt x="6972" y="7616"/>
                  <a:pt x="6922" y="7616"/>
                </a:cubicBezTo>
                <a:cubicBezTo>
                  <a:pt x="6880" y="7616"/>
                  <a:pt x="6838" y="7603"/>
                  <a:pt x="6804" y="7575"/>
                </a:cubicBezTo>
                <a:lnTo>
                  <a:pt x="6347" y="7216"/>
                </a:lnTo>
                <a:cubicBezTo>
                  <a:pt x="6309" y="7190"/>
                  <a:pt x="6263" y="7177"/>
                  <a:pt x="6219" y="7177"/>
                </a:cubicBezTo>
                <a:cubicBezTo>
                  <a:pt x="6185" y="7177"/>
                  <a:pt x="6151" y="7185"/>
                  <a:pt x="6122" y="7201"/>
                </a:cubicBezTo>
                <a:cubicBezTo>
                  <a:pt x="5875" y="7336"/>
                  <a:pt x="5613" y="7440"/>
                  <a:pt x="5336" y="7508"/>
                </a:cubicBezTo>
                <a:cubicBezTo>
                  <a:pt x="5253" y="7530"/>
                  <a:pt x="5193" y="7598"/>
                  <a:pt x="5186" y="7680"/>
                </a:cubicBezTo>
                <a:lnTo>
                  <a:pt x="5118" y="8265"/>
                </a:lnTo>
                <a:cubicBezTo>
                  <a:pt x="5111" y="8355"/>
                  <a:pt x="5028" y="8430"/>
                  <a:pt x="4924" y="8430"/>
                </a:cubicBezTo>
                <a:lnTo>
                  <a:pt x="4009" y="8430"/>
                </a:lnTo>
                <a:cubicBezTo>
                  <a:pt x="3912" y="8430"/>
                  <a:pt x="3822" y="8355"/>
                  <a:pt x="3815" y="8257"/>
                </a:cubicBezTo>
                <a:lnTo>
                  <a:pt x="3747" y="7665"/>
                </a:lnTo>
                <a:cubicBezTo>
                  <a:pt x="3732" y="7583"/>
                  <a:pt x="3680" y="7515"/>
                  <a:pt x="3597" y="7493"/>
                </a:cubicBezTo>
                <a:cubicBezTo>
                  <a:pt x="3343" y="7418"/>
                  <a:pt x="3095" y="7313"/>
                  <a:pt x="2863" y="7186"/>
                </a:cubicBezTo>
                <a:cubicBezTo>
                  <a:pt x="2833" y="7171"/>
                  <a:pt x="2803" y="7163"/>
                  <a:pt x="2766" y="7163"/>
                </a:cubicBezTo>
                <a:cubicBezTo>
                  <a:pt x="2721" y="7163"/>
                  <a:pt x="2676" y="7178"/>
                  <a:pt x="2638" y="7201"/>
                </a:cubicBezTo>
                <a:lnTo>
                  <a:pt x="2166" y="7575"/>
                </a:lnTo>
                <a:cubicBezTo>
                  <a:pt x="2132" y="7603"/>
                  <a:pt x="2090" y="7616"/>
                  <a:pt x="2048" y="7616"/>
                </a:cubicBezTo>
                <a:cubicBezTo>
                  <a:pt x="1998" y="7616"/>
                  <a:pt x="1948" y="7597"/>
                  <a:pt x="1911" y="7560"/>
                </a:cubicBezTo>
                <a:lnTo>
                  <a:pt x="1260" y="6916"/>
                </a:lnTo>
                <a:cubicBezTo>
                  <a:pt x="1192" y="6849"/>
                  <a:pt x="1185" y="6744"/>
                  <a:pt x="1245" y="6676"/>
                </a:cubicBezTo>
                <a:lnTo>
                  <a:pt x="1619" y="6204"/>
                </a:lnTo>
                <a:cubicBezTo>
                  <a:pt x="1672" y="6137"/>
                  <a:pt x="1679" y="6047"/>
                  <a:pt x="1642" y="5979"/>
                </a:cubicBezTo>
                <a:cubicBezTo>
                  <a:pt x="1514" y="5762"/>
                  <a:pt x="1417" y="5530"/>
                  <a:pt x="1342" y="5283"/>
                </a:cubicBezTo>
                <a:cubicBezTo>
                  <a:pt x="1320" y="5208"/>
                  <a:pt x="1252" y="5148"/>
                  <a:pt x="1170" y="5140"/>
                </a:cubicBezTo>
                <a:lnTo>
                  <a:pt x="578" y="5073"/>
                </a:lnTo>
                <a:cubicBezTo>
                  <a:pt x="473" y="5058"/>
                  <a:pt x="405" y="4983"/>
                  <a:pt x="405" y="4885"/>
                </a:cubicBezTo>
                <a:lnTo>
                  <a:pt x="405" y="3986"/>
                </a:lnTo>
                <a:cubicBezTo>
                  <a:pt x="405" y="3889"/>
                  <a:pt x="473" y="3807"/>
                  <a:pt x="570" y="3799"/>
                </a:cubicBezTo>
                <a:lnTo>
                  <a:pt x="1140" y="3732"/>
                </a:lnTo>
                <a:cubicBezTo>
                  <a:pt x="1222" y="3724"/>
                  <a:pt x="1297" y="3664"/>
                  <a:pt x="1312" y="3582"/>
                </a:cubicBezTo>
                <a:cubicBezTo>
                  <a:pt x="1379" y="3319"/>
                  <a:pt x="1484" y="3065"/>
                  <a:pt x="1619" y="2825"/>
                </a:cubicBezTo>
                <a:cubicBezTo>
                  <a:pt x="1657" y="2758"/>
                  <a:pt x="1649" y="2668"/>
                  <a:pt x="1597" y="2600"/>
                </a:cubicBezTo>
                <a:lnTo>
                  <a:pt x="1245" y="2158"/>
                </a:lnTo>
                <a:cubicBezTo>
                  <a:pt x="1185" y="2091"/>
                  <a:pt x="1192" y="1978"/>
                  <a:pt x="1260" y="1911"/>
                </a:cubicBezTo>
                <a:lnTo>
                  <a:pt x="1911" y="1274"/>
                </a:lnTo>
                <a:cubicBezTo>
                  <a:pt x="1948" y="1237"/>
                  <a:pt x="1998" y="1218"/>
                  <a:pt x="2048" y="1218"/>
                </a:cubicBezTo>
                <a:cubicBezTo>
                  <a:pt x="2090" y="1218"/>
                  <a:pt x="2132" y="1232"/>
                  <a:pt x="2166" y="1259"/>
                </a:cubicBezTo>
                <a:lnTo>
                  <a:pt x="2593" y="1589"/>
                </a:lnTo>
                <a:cubicBezTo>
                  <a:pt x="2631" y="1618"/>
                  <a:pt x="2675" y="1633"/>
                  <a:pt x="2719" y="1633"/>
                </a:cubicBezTo>
                <a:cubicBezTo>
                  <a:pt x="2754" y="1633"/>
                  <a:pt x="2788" y="1624"/>
                  <a:pt x="2818" y="1604"/>
                </a:cubicBezTo>
                <a:cubicBezTo>
                  <a:pt x="3073" y="1454"/>
                  <a:pt x="3350" y="1341"/>
                  <a:pt x="3642" y="1266"/>
                </a:cubicBezTo>
                <a:cubicBezTo>
                  <a:pt x="3725" y="1244"/>
                  <a:pt x="3777" y="1177"/>
                  <a:pt x="3792" y="1094"/>
                </a:cubicBezTo>
                <a:lnTo>
                  <a:pt x="3852" y="577"/>
                </a:lnTo>
                <a:cubicBezTo>
                  <a:pt x="3860" y="480"/>
                  <a:pt x="3949" y="405"/>
                  <a:pt x="4047" y="405"/>
                </a:cubicBezTo>
                <a:close/>
                <a:moveTo>
                  <a:pt x="4047" y="0"/>
                </a:moveTo>
                <a:cubicBezTo>
                  <a:pt x="3740" y="0"/>
                  <a:pt x="3485" y="225"/>
                  <a:pt x="3447" y="525"/>
                </a:cubicBezTo>
                <a:lnTo>
                  <a:pt x="3402" y="914"/>
                </a:lnTo>
                <a:cubicBezTo>
                  <a:pt x="3170" y="982"/>
                  <a:pt x="2945" y="1079"/>
                  <a:pt x="2736" y="1192"/>
                </a:cubicBezTo>
                <a:lnTo>
                  <a:pt x="2413" y="944"/>
                </a:lnTo>
                <a:cubicBezTo>
                  <a:pt x="2306" y="858"/>
                  <a:pt x="2177" y="816"/>
                  <a:pt x="2047" y="816"/>
                </a:cubicBezTo>
                <a:cubicBezTo>
                  <a:pt x="1895" y="816"/>
                  <a:pt x="1744" y="873"/>
                  <a:pt x="1627" y="982"/>
                </a:cubicBezTo>
                <a:lnTo>
                  <a:pt x="975" y="1626"/>
                </a:lnTo>
                <a:cubicBezTo>
                  <a:pt x="758" y="1836"/>
                  <a:pt x="743" y="2181"/>
                  <a:pt x="930" y="2413"/>
                </a:cubicBezTo>
                <a:lnTo>
                  <a:pt x="1200" y="2750"/>
                </a:lnTo>
                <a:cubicBezTo>
                  <a:pt x="1102" y="2945"/>
                  <a:pt x="1020" y="3140"/>
                  <a:pt x="960" y="3349"/>
                </a:cubicBezTo>
                <a:lnTo>
                  <a:pt x="525" y="3394"/>
                </a:lnTo>
                <a:cubicBezTo>
                  <a:pt x="226" y="3432"/>
                  <a:pt x="1" y="3679"/>
                  <a:pt x="1" y="3986"/>
                </a:cubicBezTo>
                <a:lnTo>
                  <a:pt x="1" y="4885"/>
                </a:lnTo>
                <a:cubicBezTo>
                  <a:pt x="1" y="5185"/>
                  <a:pt x="226" y="5440"/>
                  <a:pt x="525" y="5477"/>
                </a:cubicBezTo>
                <a:lnTo>
                  <a:pt x="997" y="5530"/>
                </a:lnTo>
                <a:cubicBezTo>
                  <a:pt x="1057" y="5710"/>
                  <a:pt x="1132" y="5889"/>
                  <a:pt x="1222" y="6054"/>
                </a:cubicBezTo>
                <a:lnTo>
                  <a:pt x="930" y="6421"/>
                </a:lnTo>
                <a:cubicBezTo>
                  <a:pt x="743" y="6654"/>
                  <a:pt x="758" y="6991"/>
                  <a:pt x="975" y="7201"/>
                </a:cubicBezTo>
                <a:lnTo>
                  <a:pt x="1627" y="7845"/>
                </a:lnTo>
                <a:cubicBezTo>
                  <a:pt x="1740" y="7959"/>
                  <a:pt x="1894" y="8018"/>
                  <a:pt x="2048" y="8018"/>
                </a:cubicBezTo>
                <a:cubicBezTo>
                  <a:pt x="2177" y="8018"/>
                  <a:pt x="2307" y="7976"/>
                  <a:pt x="2413" y="7890"/>
                </a:cubicBezTo>
                <a:lnTo>
                  <a:pt x="2788" y="7605"/>
                </a:lnTo>
                <a:cubicBezTo>
                  <a:pt x="2968" y="7695"/>
                  <a:pt x="3163" y="7778"/>
                  <a:pt x="3358" y="7838"/>
                </a:cubicBezTo>
                <a:lnTo>
                  <a:pt x="3410" y="8310"/>
                </a:lnTo>
                <a:cubicBezTo>
                  <a:pt x="3447" y="8609"/>
                  <a:pt x="3702" y="8834"/>
                  <a:pt x="4009" y="8834"/>
                </a:cubicBezTo>
                <a:lnTo>
                  <a:pt x="4924" y="8834"/>
                </a:lnTo>
                <a:cubicBezTo>
                  <a:pt x="5231" y="8834"/>
                  <a:pt x="5485" y="8609"/>
                  <a:pt x="5523" y="8310"/>
                </a:cubicBezTo>
                <a:lnTo>
                  <a:pt x="5575" y="7868"/>
                </a:lnTo>
                <a:cubicBezTo>
                  <a:pt x="5785" y="7800"/>
                  <a:pt x="5995" y="7718"/>
                  <a:pt x="6197" y="7613"/>
                </a:cubicBezTo>
                <a:lnTo>
                  <a:pt x="6557" y="7890"/>
                </a:lnTo>
                <a:cubicBezTo>
                  <a:pt x="6664" y="7977"/>
                  <a:pt x="6794" y="8018"/>
                  <a:pt x="6924" y="8018"/>
                </a:cubicBezTo>
                <a:cubicBezTo>
                  <a:pt x="7075" y="8018"/>
                  <a:pt x="7227" y="7962"/>
                  <a:pt x="7344" y="7853"/>
                </a:cubicBezTo>
                <a:lnTo>
                  <a:pt x="7996" y="7208"/>
                </a:lnTo>
                <a:cubicBezTo>
                  <a:pt x="8213" y="6998"/>
                  <a:pt x="8228" y="6654"/>
                  <a:pt x="8040" y="6421"/>
                </a:cubicBezTo>
                <a:lnTo>
                  <a:pt x="7771" y="6084"/>
                </a:lnTo>
                <a:cubicBezTo>
                  <a:pt x="7876" y="5889"/>
                  <a:pt x="7958" y="5687"/>
                  <a:pt x="8026" y="5485"/>
                </a:cubicBezTo>
                <a:lnTo>
                  <a:pt x="8445" y="5432"/>
                </a:lnTo>
                <a:cubicBezTo>
                  <a:pt x="8745" y="5402"/>
                  <a:pt x="8970" y="5148"/>
                  <a:pt x="8970" y="4848"/>
                </a:cubicBezTo>
                <a:lnTo>
                  <a:pt x="8970" y="3949"/>
                </a:lnTo>
                <a:cubicBezTo>
                  <a:pt x="8970" y="3649"/>
                  <a:pt x="8745" y="3394"/>
                  <a:pt x="8445" y="3357"/>
                </a:cubicBezTo>
                <a:lnTo>
                  <a:pt x="8033" y="3312"/>
                </a:lnTo>
                <a:cubicBezTo>
                  <a:pt x="7973" y="3110"/>
                  <a:pt x="7891" y="2915"/>
                  <a:pt x="7793" y="2720"/>
                </a:cubicBezTo>
                <a:lnTo>
                  <a:pt x="8040" y="2413"/>
                </a:lnTo>
                <a:cubicBezTo>
                  <a:pt x="8228" y="2173"/>
                  <a:pt x="8213" y="1843"/>
                  <a:pt x="7996" y="1626"/>
                </a:cubicBezTo>
                <a:lnTo>
                  <a:pt x="7344" y="989"/>
                </a:lnTo>
                <a:cubicBezTo>
                  <a:pt x="7230" y="875"/>
                  <a:pt x="7076" y="817"/>
                  <a:pt x="6923" y="817"/>
                </a:cubicBezTo>
                <a:cubicBezTo>
                  <a:pt x="6793" y="817"/>
                  <a:pt x="6663" y="859"/>
                  <a:pt x="6557" y="944"/>
                </a:cubicBezTo>
                <a:lnTo>
                  <a:pt x="6250" y="1177"/>
                </a:lnTo>
                <a:cubicBezTo>
                  <a:pt x="6047" y="1072"/>
                  <a:pt x="5830" y="982"/>
                  <a:pt x="5605" y="914"/>
                </a:cubicBezTo>
                <a:lnTo>
                  <a:pt x="5560" y="525"/>
                </a:lnTo>
                <a:cubicBezTo>
                  <a:pt x="5523" y="225"/>
                  <a:pt x="5268" y="0"/>
                  <a:pt x="496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6"/>
          <p:cNvSpPr/>
          <p:nvPr/>
        </p:nvSpPr>
        <p:spPr>
          <a:xfrm>
            <a:off x="-309325" y="1526776"/>
            <a:ext cx="599981" cy="590951"/>
          </a:xfrm>
          <a:custGeom>
            <a:avLst/>
            <a:gdLst/>
            <a:ahLst/>
            <a:cxnLst/>
            <a:rect l="l" t="t" r="r" b="b"/>
            <a:pathLst>
              <a:path w="8970" h="8835" extrusionOk="0">
                <a:moveTo>
                  <a:pt x="4429" y="2960"/>
                </a:moveTo>
                <a:cubicBezTo>
                  <a:pt x="5171" y="2960"/>
                  <a:pt x="5778" y="3552"/>
                  <a:pt x="5778" y="4286"/>
                </a:cubicBezTo>
                <a:cubicBezTo>
                  <a:pt x="5778" y="5013"/>
                  <a:pt x="5171" y="5605"/>
                  <a:pt x="4429" y="5605"/>
                </a:cubicBezTo>
                <a:cubicBezTo>
                  <a:pt x="3687" y="5605"/>
                  <a:pt x="3088" y="5013"/>
                  <a:pt x="3088" y="4286"/>
                </a:cubicBezTo>
                <a:cubicBezTo>
                  <a:pt x="3088" y="3552"/>
                  <a:pt x="3687" y="2960"/>
                  <a:pt x="4429" y="2960"/>
                </a:cubicBezTo>
                <a:close/>
                <a:moveTo>
                  <a:pt x="4429" y="2555"/>
                </a:moveTo>
                <a:cubicBezTo>
                  <a:pt x="3470" y="2555"/>
                  <a:pt x="2683" y="3334"/>
                  <a:pt x="2683" y="4286"/>
                </a:cubicBezTo>
                <a:cubicBezTo>
                  <a:pt x="2683" y="5238"/>
                  <a:pt x="3470" y="6009"/>
                  <a:pt x="4429" y="6009"/>
                </a:cubicBezTo>
                <a:cubicBezTo>
                  <a:pt x="5396" y="6009"/>
                  <a:pt x="6182" y="5238"/>
                  <a:pt x="6182" y="4286"/>
                </a:cubicBezTo>
                <a:cubicBezTo>
                  <a:pt x="6182" y="3334"/>
                  <a:pt x="5396" y="2555"/>
                  <a:pt x="4429" y="2555"/>
                </a:cubicBezTo>
                <a:close/>
                <a:moveTo>
                  <a:pt x="4961" y="405"/>
                </a:moveTo>
                <a:cubicBezTo>
                  <a:pt x="5058" y="405"/>
                  <a:pt x="5148" y="480"/>
                  <a:pt x="5156" y="577"/>
                </a:cubicBezTo>
                <a:lnTo>
                  <a:pt x="5216" y="1094"/>
                </a:lnTo>
                <a:cubicBezTo>
                  <a:pt x="5231" y="1177"/>
                  <a:pt x="5283" y="1244"/>
                  <a:pt x="5366" y="1266"/>
                </a:cubicBezTo>
                <a:cubicBezTo>
                  <a:pt x="5650" y="1341"/>
                  <a:pt x="5920" y="1454"/>
                  <a:pt x="6167" y="1596"/>
                </a:cubicBezTo>
                <a:cubicBezTo>
                  <a:pt x="6202" y="1613"/>
                  <a:pt x="6239" y="1623"/>
                  <a:pt x="6275" y="1623"/>
                </a:cubicBezTo>
                <a:cubicBezTo>
                  <a:pt x="6318" y="1623"/>
                  <a:pt x="6360" y="1610"/>
                  <a:pt x="6392" y="1581"/>
                </a:cubicBezTo>
                <a:lnTo>
                  <a:pt x="6804" y="1259"/>
                </a:lnTo>
                <a:cubicBezTo>
                  <a:pt x="6838" y="1232"/>
                  <a:pt x="6880" y="1218"/>
                  <a:pt x="6922" y="1218"/>
                </a:cubicBezTo>
                <a:cubicBezTo>
                  <a:pt x="6972" y="1218"/>
                  <a:pt x="7022" y="1237"/>
                  <a:pt x="7059" y="1274"/>
                </a:cubicBezTo>
                <a:lnTo>
                  <a:pt x="7711" y="1918"/>
                </a:lnTo>
                <a:cubicBezTo>
                  <a:pt x="7778" y="1978"/>
                  <a:pt x="7786" y="2083"/>
                  <a:pt x="7726" y="2158"/>
                </a:cubicBezTo>
                <a:lnTo>
                  <a:pt x="7389" y="2570"/>
                </a:lnTo>
                <a:cubicBezTo>
                  <a:pt x="7344" y="2638"/>
                  <a:pt x="7336" y="2728"/>
                  <a:pt x="7374" y="2802"/>
                </a:cubicBezTo>
                <a:cubicBezTo>
                  <a:pt x="7509" y="3042"/>
                  <a:pt x="7613" y="3290"/>
                  <a:pt x="7681" y="3552"/>
                </a:cubicBezTo>
                <a:cubicBezTo>
                  <a:pt x="7703" y="3627"/>
                  <a:pt x="7771" y="3687"/>
                  <a:pt x="7853" y="3694"/>
                </a:cubicBezTo>
                <a:lnTo>
                  <a:pt x="8393" y="3762"/>
                </a:lnTo>
                <a:cubicBezTo>
                  <a:pt x="8498" y="3769"/>
                  <a:pt x="8565" y="3851"/>
                  <a:pt x="8565" y="3949"/>
                </a:cubicBezTo>
                <a:lnTo>
                  <a:pt x="8565" y="4848"/>
                </a:lnTo>
                <a:cubicBezTo>
                  <a:pt x="8565" y="4945"/>
                  <a:pt x="8498" y="5020"/>
                  <a:pt x="8393" y="5035"/>
                </a:cubicBezTo>
                <a:lnTo>
                  <a:pt x="7846" y="5095"/>
                </a:lnTo>
                <a:cubicBezTo>
                  <a:pt x="7763" y="5103"/>
                  <a:pt x="7696" y="5163"/>
                  <a:pt x="7673" y="5245"/>
                </a:cubicBezTo>
                <a:cubicBezTo>
                  <a:pt x="7606" y="5507"/>
                  <a:pt x="7494" y="5755"/>
                  <a:pt x="7351" y="6002"/>
                </a:cubicBezTo>
                <a:cubicBezTo>
                  <a:pt x="7314" y="6069"/>
                  <a:pt x="7321" y="6167"/>
                  <a:pt x="7374" y="6227"/>
                </a:cubicBezTo>
                <a:lnTo>
                  <a:pt x="7726" y="6669"/>
                </a:lnTo>
                <a:cubicBezTo>
                  <a:pt x="7786" y="6744"/>
                  <a:pt x="7778" y="6856"/>
                  <a:pt x="7711" y="6923"/>
                </a:cubicBezTo>
                <a:lnTo>
                  <a:pt x="7059" y="7560"/>
                </a:lnTo>
                <a:cubicBezTo>
                  <a:pt x="7022" y="7597"/>
                  <a:pt x="6972" y="7616"/>
                  <a:pt x="6922" y="7616"/>
                </a:cubicBezTo>
                <a:cubicBezTo>
                  <a:pt x="6880" y="7616"/>
                  <a:pt x="6838" y="7603"/>
                  <a:pt x="6804" y="7575"/>
                </a:cubicBezTo>
                <a:lnTo>
                  <a:pt x="6347" y="7216"/>
                </a:lnTo>
                <a:cubicBezTo>
                  <a:pt x="6309" y="7190"/>
                  <a:pt x="6263" y="7177"/>
                  <a:pt x="6219" y="7177"/>
                </a:cubicBezTo>
                <a:cubicBezTo>
                  <a:pt x="6185" y="7177"/>
                  <a:pt x="6151" y="7185"/>
                  <a:pt x="6122" y="7201"/>
                </a:cubicBezTo>
                <a:cubicBezTo>
                  <a:pt x="5875" y="7336"/>
                  <a:pt x="5613" y="7440"/>
                  <a:pt x="5336" y="7508"/>
                </a:cubicBezTo>
                <a:cubicBezTo>
                  <a:pt x="5253" y="7530"/>
                  <a:pt x="5193" y="7598"/>
                  <a:pt x="5186" y="7680"/>
                </a:cubicBezTo>
                <a:lnTo>
                  <a:pt x="5118" y="8265"/>
                </a:lnTo>
                <a:cubicBezTo>
                  <a:pt x="5111" y="8355"/>
                  <a:pt x="5028" y="8430"/>
                  <a:pt x="4924" y="8430"/>
                </a:cubicBezTo>
                <a:lnTo>
                  <a:pt x="4009" y="8430"/>
                </a:lnTo>
                <a:cubicBezTo>
                  <a:pt x="3912" y="8430"/>
                  <a:pt x="3822" y="8355"/>
                  <a:pt x="3815" y="8257"/>
                </a:cubicBezTo>
                <a:lnTo>
                  <a:pt x="3747" y="7665"/>
                </a:lnTo>
                <a:cubicBezTo>
                  <a:pt x="3732" y="7583"/>
                  <a:pt x="3680" y="7515"/>
                  <a:pt x="3597" y="7493"/>
                </a:cubicBezTo>
                <a:cubicBezTo>
                  <a:pt x="3343" y="7418"/>
                  <a:pt x="3095" y="7313"/>
                  <a:pt x="2863" y="7186"/>
                </a:cubicBezTo>
                <a:cubicBezTo>
                  <a:pt x="2833" y="7171"/>
                  <a:pt x="2803" y="7163"/>
                  <a:pt x="2766" y="7163"/>
                </a:cubicBezTo>
                <a:cubicBezTo>
                  <a:pt x="2721" y="7163"/>
                  <a:pt x="2676" y="7178"/>
                  <a:pt x="2638" y="7201"/>
                </a:cubicBezTo>
                <a:lnTo>
                  <a:pt x="2166" y="7575"/>
                </a:lnTo>
                <a:cubicBezTo>
                  <a:pt x="2132" y="7603"/>
                  <a:pt x="2090" y="7616"/>
                  <a:pt x="2048" y="7616"/>
                </a:cubicBezTo>
                <a:cubicBezTo>
                  <a:pt x="1998" y="7616"/>
                  <a:pt x="1948" y="7597"/>
                  <a:pt x="1911" y="7560"/>
                </a:cubicBezTo>
                <a:lnTo>
                  <a:pt x="1260" y="6916"/>
                </a:lnTo>
                <a:cubicBezTo>
                  <a:pt x="1192" y="6849"/>
                  <a:pt x="1185" y="6744"/>
                  <a:pt x="1245" y="6676"/>
                </a:cubicBezTo>
                <a:lnTo>
                  <a:pt x="1619" y="6204"/>
                </a:lnTo>
                <a:cubicBezTo>
                  <a:pt x="1672" y="6137"/>
                  <a:pt x="1679" y="6047"/>
                  <a:pt x="1642" y="5979"/>
                </a:cubicBezTo>
                <a:cubicBezTo>
                  <a:pt x="1514" y="5762"/>
                  <a:pt x="1417" y="5530"/>
                  <a:pt x="1342" y="5283"/>
                </a:cubicBezTo>
                <a:cubicBezTo>
                  <a:pt x="1320" y="5208"/>
                  <a:pt x="1252" y="5148"/>
                  <a:pt x="1170" y="5140"/>
                </a:cubicBezTo>
                <a:lnTo>
                  <a:pt x="578" y="5073"/>
                </a:lnTo>
                <a:cubicBezTo>
                  <a:pt x="473" y="5058"/>
                  <a:pt x="405" y="4983"/>
                  <a:pt x="405" y="4885"/>
                </a:cubicBezTo>
                <a:lnTo>
                  <a:pt x="405" y="3986"/>
                </a:lnTo>
                <a:cubicBezTo>
                  <a:pt x="405" y="3889"/>
                  <a:pt x="473" y="3807"/>
                  <a:pt x="570" y="3799"/>
                </a:cubicBezTo>
                <a:lnTo>
                  <a:pt x="1140" y="3732"/>
                </a:lnTo>
                <a:cubicBezTo>
                  <a:pt x="1222" y="3724"/>
                  <a:pt x="1297" y="3664"/>
                  <a:pt x="1312" y="3582"/>
                </a:cubicBezTo>
                <a:cubicBezTo>
                  <a:pt x="1379" y="3319"/>
                  <a:pt x="1484" y="3065"/>
                  <a:pt x="1619" y="2825"/>
                </a:cubicBezTo>
                <a:cubicBezTo>
                  <a:pt x="1657" y="2758"/>
                  <a:pt x="1649" y="2668"/>
                  <a:pt x="1597" y="2600"/>
                </a:cubicBezTo>
                <a:lnTo>
                  <a:pt x="1245" y="2158"/>
                </a:lnTo>
                <a:cubicBezTo>
                  <a:pt x="1185" y="2091"/>
                  <a:pt x="1192" y="1978"/>
                  <a:pt x="1260" y="1911"/>
                </a:cubicBezTo>
                <a:lnTo>
                  <a:pt x="1911" y="1274"/>
                </a:lnTo>
                <a:cubicBezTo>
                  <a:pt x="1948" y="1237"/>
                  <a:pt x="1998" y="1218"/>
                  <a:pt x="2048" y="1218"/>
                </a:cubicBezTo>
                <a:cubicBezTo>
                  <a:pt x="2090" y="1218"/>
                  <a:pt x="2132" y="1232"/>
                  <a:pt x="2166" y="1259"/>
                </a:cubicBezTo>
                <a:lnTo>
                  <a:pt x="2593" y="1589"/>
                </a:lnTo>
                <a:cubicBezTo>
                  <a:pt x="2631" y="1618"/>
                  <a:pt x="2675" y="1633"/>
                  <a:pt x="2719" y="1633"/>
                </a:cubicBezTo>
                <a:cubicBezTo>
                  <a:pt x="2754" y="1633"/>
                  <a:pt x="2788" y="1624"/>
                  <a:pt x="2818" y="1604"/>
                </a:cubicBezTo>
                <a:cubicBezTo>
                  <a:pt x="3073" y="1454"/>
                  <a:pt x="3350" y="1341"/>
                  <a:pt x="3642" y="1266"/>
                </a:cubicBezTo>
                <a:cubicBezTo>
                  <a:pt x="3725" y="1244"/>
                  <a:pt x="3777" y="1177"/>
                  <a:pt x="3792" y="1094"/>
                </a:cubicBezTo>
                <a:lnTo>
                  <a:pt x="3852" y="577"/>
                </a:lnTo>
                <a:cubicBezTo>
                  <a:pt x="3860" y="480"/>
                  <a:pt x="3949" y="405"/>
                  <a:pt x="4047" y="405"/>
                </a:cubicBezTo>
                <a:close/>
                <a:moveTo>
                  <a:pt x="4047" y="0"/>
                </a:moveTo>
                <a:cubicBezTo>
                  <a:pt x="3740" y="0"/>
                  <a:pt x="3485" y="225"/>
                  <a:pt x="3447" y="525"/>
                </a:cubicBezTo>
                <a:lnTo>
                  <a:pt x="3402" y="914"/>
                </a:lnTo>
                <a:cubicBezTo>
                  <a:pt x="3170" y="982"/>
                  <a:pt x="2945" y="1079"/>
                  <a:pt x="2736" y="1192"/>
                </a:cubicBezTo>
                <a:lnTo>
                  <a:pt x="2413" y="944"/>
                </a:lnTo>
                <a:cubicBezTo>
                  <a:pt x="2306" y="858"/>
                  <a:pt x="2177" y="816"/>
                  <a:pt x="2047" y="816"/>
                </a:cubicBezTo>
                <a:cubicBezTo>
                  <a:pt x="1895" y="816"/>
                  <a:pt x="1744" y="873"/>
                  <a:pt x="1627" y="982"/>
                </a:cubicBezTo>
                <a:lnTo>
                  <a:pt x="975" y="1626"/>
                </a:lnTo>
                <a:cubicBezTo>
                  <a:pt x="758" y="1836"/>
                  <a:pt x="743" y="2181"/>
                  <a:pt x="930" y="2413"/>
                </a:cubicBezTo>
                <a:lnTo>
                  <a:pt x="1200" y="2750"/>
                </a:lnTo>
                <a:cubicBezTo>
                  <a:pt x="1102" y="2945"/>
                  <a:pt x="1020" y="3140"/>
                  <a:pt x="960" y="3349"/>
                </a:cubicBezTo>
                <a:lnTo>
                  <a:pt x="525" y="3394"/>
                </a:lnTo>
                <a:cubicBezTo>
                  <a:pt x="226" y="3432"/>
                  <a:pt x="1" y="3679"/>
                  <a:pt x="1" y="3986"/>
                </a:cubicBezTo>
                <a:lnTo>
                  <a:pt x="1" y="4885"/>
                </a:lnTo>
                <a:cubicBezTo>
                  <a:pt x="1" y="5185"/>
                  <a:pt x="226" y="5440"/>
                  <a:pt x="525" y="5477"/>
                </a:cubicBezTo>
                <a:lnTo>
                  <a:pt x="997" y="5530"/>
                </a:lnTo>
                <a:cubicBezTo>
                  <a:pt x="1057" y="5710"/>
                  <a:pt x="1132" y="5889"/>
                  <a:pt x="1222" y="6054"/>
                </a:cubicBezTo>
                <a:lnTo>
                  <a:pt x="930" y="6421"/>
                </a:lnTo>
                <a:cubicBezTo>
                  <a:pt x="743" y="6654"/>
                  <a:pt x="758" y="6991"/>
                  <a:pt x="975" y="7201"/>
                </a:cubicBezTo>
                <a:lnTo>
                  <a:pt x="1627" y="7845"/>
                </a:lnTo>
                <a:cubicBezTo>
                  <a:pt x="1740" y="7959"/>
                  <a:pt x="1894" y="8018"/>
                  <a:pt x="2048" y="8018"/>
                </a:cubicBezTo>
                <a:cubicBezTo>
                  <a:pt x="2177" y="8018"/>
                  <a:pt x="2307" y="7976"/>
                  <a:pt x="2413" y="7890"/>
                </a:cubicBezTo>
                <a:lnTo>
                  <a:pt x="2788" y="7605"/>
                </a:lnTo>
                <a:cubicBezTo>
                  <a:pt x="2968" y="7695"/>
                  <a:pt x="3163" y="7778"/>
                  <a:pt x="3358" y="7838"/>
                </a:cubicBezTo>
                <a:lnTo>
                  <a:pt x="3410" y="8310"/>
                </a:lnTo>
                <a:cubicBezTo>
                  <a:pt x="3447" y="8609"/>
                  <a:pt x="3702" y="8834"/>
                  <a:pt x="4009" y="8834"/>
                </a:cubicBezTo>
                <a:lnTo>
                  <a:pt x="4924" y="8834"/>
                </a:lnTo>
                <a:cubicBezTo>
                  <a:pt x="5231" y="8834"/>
                  <a:pt x="5485" y="8609"/>
                  <a:pt x="5523" y="8310"/>
                </a:cubicBezTo>
                <a:lnTo>
                  <a:pt x="5575" y="7868"/>
                </a:lnTo>
                <a:cubicBezTo>
                  <a:pt x="5785" y="7800"/>
                  <a:pt x="5995" y="7718"/>
                  <a:pt x="6197" y="7613"/>
                </a:cubicBezTo>
                <a:lnTo>
                  <a:pt x="6557" y="7890"/>
                </a:lnTo>
                <a:cubicBezTo>
                  <a:pt x="6664" y="7977"/>
                  <a:pt x="6794" y="8018"/>
                  <a:pt x="6924" y="8018"/>
                </a:cubicBezTo>
                <a:cubicBezTo>
                  <a:pt x="7075" y="8018"/>
                  <a:pt x="7227" y="7962"/>
                  <a:pt x="7344" y="7853"/>
                </a:cubicBezTo>
                <a:lnTo>
                  <a:pt x="7996" y="7208"/>
                </a:lnTo>
                <a:cubicBezTo>
                  <a:pt x="8213" y="6998"/>
                  <a:pt x="8228" y="6654"/>
                  <a:pt x="8040" y="6421"/>
                </a:cubicBezTo>
                <a:lnTo>
                  <a:pt x="7771" y="6084"/>
                </a:lnTo>
                <a:cubicBezTo>
                  <a:pt x="7876" y="5889"/>
                  <a:pt x="7958" y="5687"/>
                  <a:pt x="8026" y="5485"/>
                </a:cubicBezTo>
                <a:lnTo>
                  <a:pt x="8445" y="5432"/>
                </a:lnTo>
                <a:cubicBezTo>
                  <a:pt x="8745" y="5402"/>
                  <a:pt x="8970" y="5148"/>
                  <a:pt x="8970" y="4848"/>
                </a:cubicBezTo>
                <a:lnTo>
                  <a:pt x="8970" y="3949"/>
                </a:lnTo>
                <a:cubicBezTo>
                  <a:pt x="8970" y="3649"/>
                  <a:pt x="8745" y="3394"/>
                  <a:pt x="8445" y="3357"/>
                </a:cubicBezTo>
                <a:lnTo>
                  <a:pt x="8033" y="3312"/>
                </a:lnTo>
                <a:cubicBezTo>
                  <a:pt x="7973" y="3110"/>
                  <a:pt x="7891" y="2915"/>
                  <a:pt x="7793" y="2720"/>
                </a:cubicBezTo>
                <a:lnTo>
                  <a:pt x="8040" y="2413"/>
                </a:lnTo>
                <a:cubicBezTo>
                  <a:pt x="8228" y="2173"/>
                  <a:pt x="8213" y="1843"/>
                  <a:pt x="7996" y="1626"/>
                </a:cubicBezTo>
                <a:lnTo>
                  <a:pt x="7344" y="989"/>
                </a:lnTo>
                <a:cubicBezTo>
                  <a:pt x="7230" y="875"/>
                  <a:pt x="7076" y="817"/>
                  <a:pt x="6923" y="817"/>
                </a:cubicBezTo>
                <a:cubicBezTo>
                  <a:pt x="6793" y="817"/>
                  <a:pt x="6663" y="859"/>
                  <a:pt x="6557" y="944"/>
                </a:cubicBezTo>
                <a:lnTo>
                  <a:pt x="6250" y="1177"/>
                </a:lnTo>
                <a:cubicBezTo>
                  <a:pt x="6047" y="1072"/>
                  <a:pt x="5830" y="982"/>
                  <a:pt x="5605" y="914"/>
                </a:cubicBezTo>
                <a:lnTo>
                  <a:pt x="5560" y="525"/>
                </a:lnTo>
                <a:cubicBezTo>
                  <a:pt x="5523" y="225"/>
                  <a:pt x="5268" y="0"/>
                  <a:pt x="496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6"/>
          <p:cNvSpPr/>
          <p:nvPr/>
        </p:nvSpPr>
        <p:spPr>
          <a:xfrm>
            <a:off x="5124444" y="4887085"/>
            <a:ext cx="219311" cy="219249"/>
          </a:xfrm>
          <a:custGeom>
            <a:avLst/>
            <a:gdLst/>
            <a:ahLst/>
            <a:cxnLst/>
            <a:rect l="l" t="t" r="r" b="b"/>
            <a:pathLst>
              <a:path w="3508" h="3507" extrusionOk="0">
                <a:moveTo>
                  <a:pt x="1754" y="278"/>
                </a:moveTo>
                <a:cubicBezTo>
                  <a:pt x="2563" y="278"/>
                  <a:pt x="3230" y="944"/>
                  <a:pt x="3230" y="1754"/>
                </a:cubicBezTo>
                <a:cubicBezTo>
                  <a:pt x="3230" y="2570"/>
                  <a:pt x="2563" y="3230"/>
                  <a:pt x="1754" y="3230"/>
                </a:cubicBezTo>
                <a:cubicBezTo>
                  <a:pt x="937" y="3230"/>
                  <a:pt x="278" y="2570"/>
                  <a:pt x="278" y="1754"/>
                </a:cubicBezTo>
                <a:cubicBezTo>
                  <a:pt x="278" y="944"/>
                  <a:pt x="937" y="278"/>
                  <a:pt x="1754" y="278"/>
                </a:cubicBezTo>
                <a:close/>
                <a:moveTo>
                  <a:pt x="1754" y="0"/>
                </a:moveTo>
                <a:cubicBezTo>
                  <a:pt x="787" y="0"/>
                  <a:pt x="1" y="787"/>
                  <a:pt x="1" y="1754"/>
                </a:cubicBezTo>
                <a:cubicBezTo>
                  <a:pt x="1" y="2720"/>
                  <a:pt x="787" y="3507"/>
                  <a:pt x="1754" y="3507"/>
                </a:cubicBezTo>
                <a:cubicBezTo>
                  <a:pt x="2720" y="3507"/>
                  <a:pt x="3507" y="2720"/>
                  <a:pt x="3507" y="1754"/>
                </a:cubicBezTo>
                <a:cubicBezTo>
                  <a:pt x="3507" y="787"/>
                  <a:pt x="2720" y="0"/>
                  <a:pt x="175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00"/>
        <p:cNvGrpSpPr/>
        <p:nvPr/>
      </p:nvGrpSpPr>
      <p:grpSpPr>
        <a:xfrm>
          <a:off x="0" y="0"/>
          <a:ext cx="0" cy="0"/>
          <a:chOff x="0" y="0"/>
          <a:chExt cx="0" cy="0"/>
        </a:xfrm>
      </p:grpSpPr>
      <p:sp>
        <p:nvSpPr>
          <p:cNvPr id="201" name="Google Shape;201;p8"/>
          <p:cNvSpPr txBox="1">
            <a:spLocks noGrp="1"/>
          </p:cNvSpPr>
          <p:nvPr>
            <p:ph type="title"/>
          </p:nvPr>
        </p:nvSpPr>
        <p:spPr>
          <a:xfrm>
            <a:off x="2317950" y="1307100"/>
            <a:ext cx="4508100" cy="25293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4800"/>
              <a:buNone/>
              <a:defRPr sz="10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02"/>
        <p:cNvGrpSpPr/>
        <p:nvPr/>
      </p:nvGrpSpPr>
      <p:grpSpPr>
        <a:xfrm>
          <a:off x="0" y="0"/>
          <a:ext cx="0" cy="0"/>
          <a:chOff x="0" y="0"/>
          <a:chExt cx="0" cy="0"/>
        </a:xfrm>
      </p:grpSpPr>
      <p:sp>
        <p:nvSpPr>
          <p:cNvPr id="203" name="Google Shape;203;p9"/>
          <p:cNvSpPr txBox="1">
            <a:spLocks noGrp="1"/>
          </p:cNvSpPr>
          <p:nvPr>
            <p:ph type="title"/>
          </p:nvPr>
        </p:nvSpPr>
        <p:spPr>
          <a:xfrm>
            <a:off x="2135550" y="1189100"/>
            <a:ext cx="4872900" cy="19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150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204" name="Google Shape;204;p9"/>
          <p:cNvSpPr txBox="1">
            <a:spLocks noGrp="1"/>
          </p:cNvSpPr>
          <p:nvPr>
            <p:ph type="subTitle" idx="1"/>
          </p:nvPr>
        </p:nvSpPr>
        <p:spPr>
          <a:xfrm>
            <a:off x="2135550" y="3153500"/>
            <a:ext cx="4872900" cy="67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205"/>
        <p:cNvGrpSpPr/>
        <p:nvPr/>
      </p:nvGrpSpPr>
      <p:grpSpPr>
        <a:xfrm>
          <a:off x="0" y="0"/>
          <a:ext cx="0" cy="0"/>
          <a:chOff x="0" y="0"/>
          <a:chExt cx="0" cy="0"/>
        </a:xfrm>
      </p:grpSpPr>
      <p:sp>
        <p:nvSpPr>
          <p:cNvPr id="206" name="Google Shape;206;p10"/>
          <p:cNvSpPr>
            <a:spLocks noGrp="1"/>
          </p:cNvSpPr>
          <p:nvPr>
            <p:ph type="pic" idx="2"/>
          </p:nvPr>
        </p:nvSpPr>
        <p:spPr>
          <a:xfrm>
            <a:off x="0" y="0"/>
            <a:ext cx="9144000" cy="5143500"/>
          </a:xfrm>
          <a:prstGeom prst="rect">
            <a:avLst/>
          </a:prstGeom>
          <a:noFill/>
          <a:ln>
            <a:noFill/>
          </a:ln>
        </p:spPr>
      </p:sp>
      <p:sp>
        <p:nvSpPr>
          <p:cNvPr id="207" name="Google Shape;207;p10"/>
          <p:cNvSpPr txBox="1">
            <a:spLocks noGrp="1"/>
          </p:cNvSpPr>
          <p:nvPr>
            <p:ph type="title"/>
          </p:nvPr>
        </p:nvSpPr>
        <p:spPr>
          <a:xfrm>
            <a:off x="720000" y="4014450"/>
            <a:ext cx="7704000" cy="572700"/>
          </a:xfrm>
          <a:prstGeom prst="rect">
            <a:avLst/>
          </a:prstGeom>
          <a:gradFill>
            <a:gsLst>
              <a:gs pos="0">
                <a:schemeClr val="lt1"/>
              </a:gs>
              <a:gs pos="100000">
                <a:schemeClr val="dk2"/>
              </a:gs>
            </a:gsLst>
            <a:lin ang="0" scaled="0"/>
          </a:gradFill>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244"/>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245"/>
        <p:cNvGrpSpPr/>
        <p:nvPr/>
      </p:nvGrpSpPr>
      <p:grpSpPr>
        <a:xfrm>
          <a:off x="0" y="0"/>
          <a:ext cx="0" cy="0"/>
          <a:chOff x="0" y="0"/>
          <a:chExt cx="0" cy="0"/>
        </a:xfrm>
      </p:grpSpPr>
      <p:grpSp>
        <p:nvGrpSpPr>
          <p:cNvPr id="246" name="Google Shape;246;p13"/>
          <p:cNvGrpSpPr/>
          <p:nvPr/>
        </p:nvGrpSpPr>
        <p:grpSpPr>
          <a:xfrm rot="9667386">
            <a:off x="-443656" y="-1226407"/>
            <a:ext cx="1729153" cy="3038511"/>
            <a:chOff x="1994900" y="1724600"/>
            <a:chExt cx="742558" cy="1304788"/>
          </a:xfrm>
        </p:grpSpPr>
        <p:sp>
          <p:nvSpPr>
            <p:cNvPr id="247" name="Google Shape;247;p13"/>
            <p:cNvSpPr/>
            <p:nvPr/>
          </p:nvSpPr>
          <p:spPr>
            <a:xfrm>
              <a:off x="1994900" y="1724600"/>
              <a:ext cx="742558" cy="1304788"/>
            </a:xfrm>
            <a:custGeom>
              <a:avLst/>
              <a:gdLst/>
              <a:ahLst/>
              <a:cxnLst/>
              <a:rect l="l" t="t" r="r" b="b"/>
              <a:pathLst>
                <a:path w="18032" h="31685" extrusionOk="0">
                  <a:moveTo>
                    <a:pt x="5221" y="244"/>
                  </a:moveTo>
                  <a:cubicBezTo>
                    <a:pt x="5307" y="244"/>
                    <a:pt x="5378" y="244"/>
                    <a:pt x="5450" y="259"/>
                  </a:cubicBezTo>
                  <a:lnTo>
                    <a:pt x="15992" y="1485"/>
                  </a:lnTo>
                  <a:cubicBezTo>
                    <a:pt x="17033" y="1599"/>
                    <a:pt x="17789" y="2541"/>
                    <a:pt x="17661" y="3582"/>
                  </a:cubicBezTo>
                  <a:lnTo>
                    <a:pt x="14622" y="29773"/>
                  </a:lnTo>
                  <a:cubicBezTo>
                    <a:pt x="14516" y="30732"/>
                    <a:pt x="13689" y="31454"/>
                    <a:pt x="12722" y="31454"/>
                  </a:cubicBezTo>
                  <a:cubicBezTo>
                    <a:pt x="12652" y="31454"/>
                    <a:pt x="12582" y="31450"/>
                    <a:pt x="12511" y="31442"/>
                  </a:cubicBezTo>
                  <a:lnTo>
                    <a:pt x="1969" y="30216"/>
                  </a:lnTo>
                  <a:cubicBezTo>
                    <a:pt x="1455" y="30159"/>
                    <a:pt x="1013" y="29902"/>
                    <a:pt x="699" y="29502"/>
                  </a:cubicBezTo>
                  <a:cubicBezTo>
                    <a:pt x="385" y="29103"/>
                    <a:pt x="243" y="28604"/>
                    <a:pt x="300" y="28104"/>
                  </a:cubicBezTo>
                  <a:lnTo>
                    <a:pt x="3338" y="1928"/>
                  </a:lnTo>
                  <a:cubicBezTo>
                    <a:pt x="3453" y="958"/>
                    <a:pt x="4266" y="244"/>
                    <a:pt x="5221" y="244"/>
                  </a:cubicBezTo>
                  <a:close/>
                  <a:moveTo>
                    <a:pt x="5220" y="0"/>
                  </a:moveTo>
                  <a:cubicBezTo>
                    <a:pt x="4144" y="0"/>
                    <a:pt x="3228" y="815"/>
                    <a:pt x="3096" y="1899"/>
                  </a:cubicBezTo>
                  <a:lnTo>
                    <a:pt x="57" y="28076"/>
                  </a:lnTo>
                  <a:cubicBezTo>
                    <a:pt x="0" y="28646"/>
                    <a:pt x="157" y="29203"/>
                    <a:pt x="514" y="29645"/>
                  </a:cubicBezTo>
                  <a:cubicBezTo>
                    <a:pt x="870" y="30102"/>
                    <a:pt x="1370" y="30387"/>
                    <a:pt x="1940" y="30444"/>
                  </a:cubicBezTo>
                  <a:lnTo>
                    <a:pt x="12483" y="31671"/>
                  </a:lnTo>
                  <a:cubicBezTo>
                    <a:pt x="12568" y="31685"/>
                    <a:pt x="12654" y="31685"/>
                    <a:pt x="12739" y="31685"/>
                  </a:cubicBezTo>
                  <a:cubicBezTo>
                    <a:pt x="13823" y="31685"/>
                    <a:pt x="14736" y="30872"/>
                    <a:pt x="14865" y="29802"/>
                  </a:cubicBezTo>
                  <a:lnTo>
                    <a:pt x="17903" y="3611"/>
                  </a:lnTo>
                  <a:cubicBezTo>
                    <a:pt x="18032" y="2441"/>
                    <a:pt x="17190" y="1385"/>
                    <a:pt x="16020" y="1243"/>
                  </a:cubicBezTo>
                  <a:lnTo>
                    <a:pt x="5478" y="16"/>
                  </a:lnTo>
                  <a:cubicBezTo>
                    <a:pt x="5391" y="6"/>
                    <a:pt x="5305" y="0"/>
                    <a:pt x="5220" y="0"/>
                  </a:cubicBezTo>
                  <a:close/>
                </a:path>
              </a:pathLst>
            </a:custGeom>
            <a:solidFill>
              <a:srgbClr val="F1EFEE">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3"/>
            <p:cNvSpPr/>
            <p:nvPr/>
          </p:nvSpPr>
          <p:spPr>
            <a:xfrm>
              <a:off x="2251037" y="2872686"/>
              <a:ext cx="100479" cy="97967"/>
            </a:xfrm>
            <a:custGeom>
              <a:avLst/>
              <a:gdLst/>
              <a:ahLst/>
              <a:cxnLst/>
              <a:rect l="l" t="t" r="r" b="b"/>
              <a:pathLst>
                <a:path w="2440" h="2379" extrusionOk="0">
                  <a:moveTo>
                    <a:pt x="1327" y="239"/>
                  </a:moveTo>
                  <a:cubicBezTo>
                    <a:pt x="1583" y="267"/>
                    <a:pt x="1812" y="396"/>
                    <a:pt x="1969" y="595"/>
                  </a:cubicBezTo>
                  <a:cubicBezTo>
                    <a:pt x="2126" y="795"/>
                    <a:pt x="2197" y="1052"/>
                    <a:pt x="2168" y="1294"/>
                  </a:cubicBezTo>
                  <a:cubicBezTo>
                    <a:pt x="2115" y="1786"/>
                    <a:pt x="1703" y="2142"/>
                    <a:pt x="1220" y="2142"/>
                  </a:cubicBezTo>
                  <a:cubicBezTo>
                    <a:pt x="1184" y="2142"/>
                    <a:pt x="1149" y="2140"/>
                    <a:pt x="1113" y="2136"/>
                  </a:cubicBezTo>
                  <a:cubicBezTo>
                    <a:pt x="856" y="2107"/>
                    <a:pt x="628" y="1979"/>
                    <a:pt x="471" y="1779"/>
                  </a:cubicBezTo>
                  <a:cubicBezTo>
                    <a:pt x="314" y="1580"/>
                    <a:pt x="243" y="1337"/>
                    <a:pt x="271" y="1080"/>
                  </a:cubicBezTo>
                  <a:cubicBezTo>
                    <a:pt x="328" y="595"/>
                    <a:pt x="742" y="239"/>
                    <a:pt x="1227" y="239"/>
                  </a:cubicBezTo>
                  <a:close/>
                  <a:moveTo>
                    <a:pt x="1205" y="1"/>
                  </a:moveTo>
                  <a:cubicBezTo>
                    <a:pt x="612" y="1"/>
                    <a:pt x="109" y="459"/>
                    <a:pt x="43" y="1052"/>
                  </a:cubicBezTo>
                  <a:cubicBezTo>
                    <a:pt x="0" y="1366"/>
                    <a:pt x="86" y="1679"/>
                    <a:pt x="285" y="1922"/>
                  </a:cubicBezTo>
                  <a:cubicBezTo>
                    <a:pt x="485" y="2179"/>
                    <a:pt x="770" y="2336"/>
                    <a:pt x="1084" y="2378"/>
                  </a:cubicBezTo>
                  <a:lnTo>
                    <a:pt x="1227" y="2378"/>
                  </a:lnTo>
                  <a:cubicBezTo>
                    <a:pt x="1826" y="2378"/>
                    <a:pt x="2340" y="1922"/>
                    <a:pt x="2411" y="1323"/>
                  </a:cubicBezTo>
                  <a:cubicBezTo>
                    <a:pt x="2439" y="1009"/>
                    <a:pt x="2354" y="695"/>
                    <a:pt x="2154" y="453"/>
                  </a:cubicBezTo>
                  <a:cubicBezTo>
                    <a:pt x="1954" y="196"/>
                    <a:pt x="1683" y="39"/>
                    <a:pt x="1355" y="10"/>
                  </a:cubicBezTo>
                  <a:cubicBezTo>
                    <a:pt x="1305" y="4"/>
                    <a:pt x="1254" y="1"/>
                    <a:pt x="1205" y="1"/>
                  </a:cubicBezTo>
                  <a:close/>
                </a:path>
              </a:pathLst>
            </a:custGeom>
            <a:solidFill>
              <a:srgbClr val="F1EFEE">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13"/>
            <p:cNvSpPr/>
            <p:nvPr/>
          </p:nvSpPr>
          <p:spPr>
            <a:xfrm>
              <a:off x="2375564" y="1825696"/>
              <a:ext cx="104021" cy="19437"/>
            </a:xfrm>
            <a:custGeom>
              <a:avLst/>
              <a:gdLst/>
              <a:ahLst/>
              <a:cxnLst/>
              <a:rect l="l" t="t" r="r" b="b"/>
              <a:pathLst>
                <a:path w="2526" h="472" extrusionOk="0">
                  <a:moveTo>
                    <a:pt x="114" y="0"/>
                  </a:moveTo>
                  <a:cubicBezTo>
                    <a:pt x="72" y="0"/>
                    <a:pt x="15" y="43"/>
                    <a:pt x="15" y="86"/>
                  </a:cubicBezTo>
                  <a:cubicBezTo>
                    <a:pt x="0" y="143"/>
                    <a:pt x="43" y="200"/>
                    <a:pt x="100" y="200"/>
                  </a:cubicBezTo>
                  <a:lnTo>
                    <a:pt x="2411" y="471"/>
                  </a:lnTo>
                  <a:cubicBezTo>
                    <a:pt x="2468" y="471"/>
                    <a:pt x="2511" y="443"/>
                    <a:pt x="2525" y="386"/>
                  </a:cubicBezTo>
                  <a:cubicBezTo>
                    <a:pt x="2525" y="328"/>
                    <a:pt x="2482" y="286"/>
                    <a:pt x="2440" y="271"/>
                  </a:cubicBezTo>
                  <a:lnTo>
                    <a:pt x="114" y="0"/>
                  </a:lnTo>
                  <a:close/>
                </a:path>
              </a:pathLst>
            </a:custGeom>
            <a:solidFill>
              <a:srgbClr val="F1EFEE">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13"/>
            <p:cNvSpPr/>
            <p:nvPr/>
          </p:nvSpPr>
          <p:spPr>
            <a:xfrm>
              <a:off x="2424897" y="1788017"/>
              <a:ext cx="15319" cy="14289"/>
            </a:xfrm>
            <a:custGeom>
              <a:avLst/>
              <a:gdLst/>
              <a:ahLst/>
              <a:cxnLst/>
              <a:rect l="l" t="t" r="r" b="b"/>
              <a:pathLst>
                <a:path w="372" h="347" extrusionOk="0">
                  <a:moveTo>
                    <a:pt x="175" y="1"/>
                  </a:moveTo>
                  <a:cubicBezTo>
                    <a:pt x="86" y="1"/>
                    <a:pt x="15" y="68"/>
                    <a:pt x="15" y="159"/>
                  </a:cubicBezTo>
                  <a:cubicBezTo>
                    <a:pt x="1" y="245"/>
                    <a:pt x="72" y="330"/>
                    <a:pt x="157" y="345"/>
                  </a:cubicBezTo>
                  <a:cubicBezTo>
                    <a:pt x="166" y="346"/>
                    <a:pt x="175" y="347"/>
                    <a:pt x="183" y="347"/>
                  </a:cubicBezTo>
                  <a:cubicBezTo>
                    <a:pt x="272" y="347"/>
                    <a:pt x="344" y="279"/>
                    <a:pt x="357" y="188"/>
                  </a:cubicBezTo>
                  <a:cubicBezTo>
                    <a:pt x="371" y="102"/>
                    <a:pt x="300" y="17"/>
                    <a:pt x="200" y="2"/>
                  </a:cubicBezTo>
                  <a:cubicBezTo>
                    <a:pt x="192" y="1"/>
                    <a:pt x="183" y="1"/>
                    <a:pt x="175" y="1"/>
                  </a:cubicBezTo>
                  <a:close/>
                </a:path>
              </a:pathLst>
            </a:custGeom>
            <a:solidFill>
              <a:srgbClr val="F1EFEE">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3"/>
            <p:cNvSpPr/>
            <p:nvPr/>
          </p:nvSpPr>
          <p:spPr>
            <a:xfrm>
              <a:off x="2322113" y="1813877"/>
              <a:ext cx="22361" cy="21290"/>
            </a:xfrm>
            <a:custGeom>
              <a:avLst/>
              <a:gdLst/>
              <a:ahLst/>
              <a:cxnLst/>
              <a:rect l="l" t="t" r="r" b="b"/>
              <a:pathLst>
                <a:path w="543" h="517" extrusionOk="0">
                  <a:moveTo>
                    <a:pt x="273" y="1"/>
                  </a:moveTo>
                  <a:cubicBezTo>
                    <a:pt x="141" y="1"/>
                    <a:pt x="28" y="97"/>
                    <a:pt x="14" y="230"/>
                  </a:cubicBezTo>
                  <a:cubicBezTo>
                    <a:pt x="0" y="373"/>
                    <a:pt x="100" y="501"/>
                    <a:pt x="243" y="516"/>
                  </a:cubicBezTo>
                  <a:cubicBezTo>
                    <a:pt x="252" y="517"/>
                    <a:pt x="261" y="517"/>
                    <a:pt x="270" y="517"/>
                  </a:cubicBezTo>
                  <a:cubicBezTo>
                    <a:pt x="401" y="517"/>
                    <a:pt x="515" y="421"/>
                    <a:pt x="528" y="287"/>
                  </a:cubicBezTo>
                  <a:cubicBezTo>
                    <a:pt x="542" y="145"/>
                    <a:pt x="442" y="16"/>
                    <a:pt x="300" y="2"/>
                  </a:cubicBezTo>
                  <a:cubicBezTo>
                    <a:pt x="291" y="1"/>
                    <a:pt x="282" y="1"/>
                    <a:pt x="273" y="1"/>
                  </a:cubicBezTo>
                  <a:close/>
                </a:path>
              </a:pathLst>
            </a:custGeom>
            <a:solidFill>
              <a:srgbClr val="F1EFEE">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3"/>
            <p:cNvSpPr/>
            <p:nvPr/>
          </p:nvSpPr>
          <p:spPr>
            <a:xfrm>
              <a:off x="2032497" y="1867411"/>
              <a:ext cx="664439" cy="1020440"/>
            </a:xfrm>
            <a:custGeom>
              <a:avLst/>
              <a:gdLst/>
              <a:ahLst/>
              <a:cxnLst/>
              <a:rect l="l" t="t" r="r" b="b"/>
              <a:pathLst>
                <a:path w="16135" h="24780" extrusionOk="0">
                  <a:moveTo>
                    <a:pt x="2910" y="257"/>
                  </a:moveTo>
                  <a:lnTo>
                    <a:pt x="15863" y="1769"/>
                  </a:lnTo>
                  <a:lnTo>
                    <a:pt x="13224" y="24508"/>
                  </a:lnTo>
                  <a:lnTo>
                    <a:pt x="271" y="23010"/>
                  </a:lnTo>
                  <a:lnTo>
                    <a:pt x="2910" y="257"/>
                  </a:lnTo>
                  <a:close/>
                  <a:moveTo>
                    <a:pt x="2711" y="0"/>
                  </a:moveTo>
                  <a:lnTo>
                    <a:pt x="0" y="23210"/>
                  </a:lnTo>
                  <a:lnTo>
                    <a:pt x="13424" y="24779"/>
                  </a:lnTo>
                  <a:lnTo>
                    <a:pt x="16134" y="1555"/>
                  </a:lnTo>
                  <a:lnTo>
                    <a:pt x="2711" y="0"/>
                  </a:lnTo>
                  <a:close/>
                </a:path>
              </a:pathLst>
            </a:custGeom>
            <a:solidFill>
              <a:srgbClr val="F1EFEE">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3" name="Google Shape;253;p13"/>
          <p:cNvGrpSpPr/>
          <p:nvPr/>
        </p:nvGrpSpPr>
        <p:grpSpPr>
          <a:xfrm>
            <a:off x="7943860" y="-642789"/>
            <a:ext cx="1291565" cy="1291624"/>
            <a:chOff x="3734875" y="-378091"/>
            <a:chExt cx="910579" cy="910620"/>
          </a:xfrm>
        </p:grpSpPr>
        <p:sp>
          <p:nvSpPr>
            <p:cNvPr id="254" name="Google Shape;254;p13"/>
            <p:cNvSpPr/>
            <p:nvPr/>
          </p:nvSpPr>
          <p:spPr>
            <a:xfrm>
              <a:off x="3734875" y="-378091"/>
              <a:ext cx="910579" cy="910620"/>
            </a:xfrm>
            <a:custGeom>
              <a:avLst/>
              <a:gdLst/>
              <a:ahLst/>
              <a:cxnLst/>
              <a:rect l="l" t="t" r="r" b="b"/>
              <a:pathLst>
                <a:path w="21992" h="21993" extrusionOk="0">
                  <a:moveTo>
                    <a:pt x="11000" y="1762"/>
                  </a:moveTo>
                  <a:cubicBezTo>
                    <a:pt x="16087" y="1762"/>
                    <a:pt x="20238" y="5905"/>
                    <a:pt x="20238" y="11000"/>
                  </a:cubicBezTo>
                  <a:cubicBezTo>
                    <a:pt x="20238" y="16095"/>
                    <a:pt x="16087" y="20239"/>
                    <a:pt x="11000" y="20239"/>
                  </a:cubicBezTo>
                  <a:cubicBezTo>
                    <a:pt x="5905" y="20239"/>
                    <a:pt x="1754" y="16095"/>
                    <a:pt x="1754" y="11000"/>
                  </a:cubicBezTo>
                  <a:cubicBezTo>
                    <a:pt x="1754" y="5905"/>
                    <a:pt x="5905" y="1762"/>
                    <a:pt x="11000" y="1762"/>
                  </a:cubicBezTo>
                  <a:close/>
                  <a:moveTo>
                    <a:pt x="11000" y="1"/>
                  </a:moveTo>
                  <a:cubicBezTo>
                    <a:pt x="4931" y="1"/>
                    <a:pt x="0" y="4931"/>
                    <a:pt x="0" y="11000"/>
                  </a:cubicBezTo>
                  <a:cubicBezTo>
                    <a:pt x="0" y="17062"/>
                    <a:pt x="4931" y="21992"/>
                    <a:pt x="11000" y="21992"/>
                  </a:cubicBezTo>
                  <a:cubicBezTo>
                    <a:pt x="17061" y="21992"/>
                    <a:pt x="21992" y="17062"/>
                    <a:pt x="21992" y="11000"/>
                  </a:cubicBezTo>
                  <a:cubicBezTo>
                    <a:pt x="21992" y="4931"/>
                    <a:pt x="17061" y="1"/>
                    <a:pt x="1100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3"/>
            <p:cNvSpPr/>
            <p:nvPr/>
          </p:nvSpPr>
          <p:spPr>
            <a:xfrm>
              <a:off x="3878222" y="-234744"/>
              <a:ext cx="623891" cy="623932"/>
            </a:xfrm>
            <a:custGeom>
              <a:avLst/>
              <a:gdLst/>
              <a:ahLst/>
              <a:cxnLst/>
              <a:rect l="l" t="t" r="r" b="b"/>
              <a:pathLst>
                <a:path w="15068" h="15069" extrusionOk="0">
                  <a:moveTo>
                    <a:pt x="7538" y="1177"/>
                  </a:moveTo>
                  <a:cubicBezTo>
                    <a:pt x="11044" y="1177"/>
                    <a:pt x="13899" y="4024"/>
                    <a:pt x="13899" y="7538"/>
                  </a:cubicBezTo>
                  <a:cubicBezTo>
                    <a:pt x="13899" y="11045"/>
                    <a:pt x="11044" y="13900"/>
                    <a:pt x="7538" y="13900"/>
                  </a:cubicBezTo>
                  <a:cubicBezTo>
                    <a:pt x="4024" y="13900"/>
                    <a:pt x="1169" y="11045"/>
                    <a:pt x="1169" y="7538"/>
                  </a:cubicBezTo>
                  <a:cubicBezTo>
                    <a:pt x="1169" y="4024"/>
                    <a:pt x="4024" y="1177"/>
                    <a:pt x="7538" y="1177"/>
                  </a:cubicBezTo>
                  <a:close/>
                  <a:moveTo>
                    <a:pt x="7538" y="1"/>
                  </a:moveTo>
                  <a:cubicBezTo>
                    <a:pt x="3379" y="1"/>
                    <a:pt x="0" y="3380"/>
                    <a:pt x="0" y="7538"/>
                  </a:cubicBezTo>
                  <a:cubicBezTo>
                    <a:pt x="0" y="11689"/>
                    <a:pt x="3379" y="15068"/>
                    <a:pt x="7538" y="15068"/>
                  </a:cubicBezTo>
                  <a:cubicBezTo>
                    <a:pt x="11689" y="15068"/>
                    <a:pt x="15068" y="11689"/>
                    <a:pt x="15068" y="7538"/>
                  </a:cubicBezTo>
                  <a:cubicBezTo>
                    <a:pt x="15068" y="3380"/>
                    <a:pt x="11689" y="1"/>
                    <a:pt x="753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6" name="Google Shape;256;p13"/>
          <p:cNvGrpSpPr/>
          <p:nvPr/>
        </p:nvGrpSpPr>
        <p:grpSpPr>
          <a:xfrm rot="1503047">
            <a:off x="7476557" y="3492391"/>
            <a:ext cx="1729157" cy="3038568"/>
            <a:chOff x="1994900" y="1724600"/>
            <a:chExt cx="742558" cy="1304788"/>
          </a:xfrm>
        </p:grpSpPr>
        <p:sp>
          <p:nvSpPr>
            <p:cNvPr id="257" name="Google Shape;257;p13"/>
            <p:cNvSpPr/>
            <p:nvPr/>
          </p:nvSpPr>
          <p:spPr>
            <a:xfrm>
              <a:off x="1994900" y="1724600"/>
              <a:ext cx="742558" cy="1304788"/>
            </a:xfrm>
            <a:custGeom>
              <a:avLst/>
              <a:gdLst/>
              <a:ahLst/>
              <a:cxnLst/>
              <a:rect l="l" t="t" r="r" b="b"/>
              <a:pathLst>
                <a:path w="18032" h="31685" extrusionOk="0">
                  <a:moveTo>
                    <a:pt x="5221" y="244"/>
                  </a:moveTo>
                  <a:cubicBezTo>
                    <a:pt x="5307" y="244"/>
                    <a:pt x="5378" y="244"/>
                    <a:pt x="5450" y="259"/>
                  </a:cubicBezTo>
                  <a:lnTo>
                    <a:pt x="15992" y="1485"/>
                  </a:lnTo>
                  <a:cubicBezTo>
                    <a:pt x="17033" y="1599"/>
                    <a:pt x="17789" y="2541"/>
                    <a:pt x="17661" y="3582"/>
                  </a:cubicBezTo>
                  <a:lnTo>
                    <a:pt x="14622" y="29773"/>
                  </a:lnTo>
                  <a:cubicBezTo>
                    <a:pt x="14516" y="30732"/>
                    <a:pt x="13689" y="31454"/>
                    <a:pt x="12722" y="31454"/>
                  </a:cubicBezTo>
                  <a:cubicBezTo>
                    <a:pt x="12652" y="31454"/>
                    <a:pt x="12582" y="31450"/>
                    <a:pt x="12511" y="31442"/>
                  </a:cubicBezTo>
                  <a:lnTo>
                    <a:pt x="1969" y="30216"/>
                  </a:lnTo>
                  <a:cubicBezTo>
                    <a:pt x="1455" y="30159"/>
                    <a:pt x="1013" y="29902"/>
                    <a:pt x="699" y="29502"/>
                  </a:cubicBezTo>
                  <a:cubicBezTo>
                    <a:pt x="385" y="29103"/>
                    <a:pt x="243" y="28604"/>
                    <a:pt x="300" y="28104"/>
                  </a:cubicBezTo>
                  <a:lnTo>
                    <a:pt x="3338" y="1928"/>
                  </a:lnTo>
                  <a:cubicBezTo>
                    <a:pt x="3453" y="958"/>
                    <a:pt x="4266" y="244"/>
                    <a:pt x="5221" y="244"/>
                  </a:cubicBezTo>
                  <a:close/>
                  <a:moveTo>
                    <a:pt x="5220" y="0"/>
                  </a:moveTo>
                  <a:cubicBezTo>
                    <a:pt x="4144" y="0"/>
                    <a:pt x="3228" y="815"/>
                    <a:pt x="3096" y="1899"/>
                  </a:cubicBezTo>
                  <a:lnTo>
                    <a:pt x="57" y="28076"/>
                  </a:lnTo>
                  <a:cubicBezTo>
                    <a:pt x="0" y="28646"/>
                    <a:pt x="157" y="29203"/>
                    <a:pt x="514" y="29645"/>
                  </a:cubicBezTo>
                  <a:cubicBezTo>
                    <a:pt x="870" y="30102"/>
                    <a:pt x="1370" y="30387"/>
                    <a:pt x="1940" y="30444"/>
                  </a:cubicBezTo>
                  <a:lnTo>
                    <a:pt x="12483" y="31671"/>
                  </a:lnTo>
                  <a:cubicBezTo>
                    <a:pt x="12568" y="31685"/>
                    <a:pt x="12654" y="31685"/>
                    <a:pt x="12739" y="31685"/>
                  </a:cubicBezTo>
                  <a:cubicBezTo>
                    <a:pt x="13823" y="31685"/>
                    <a:pt x="14736" y="30872"/>
                    <a:pt x="14865" y="29802"/>
                  </a:cubicBezTo>
                  <a:lnTo>
                    <a:pt x="17903" y="3611"/>
                  </a:lnTo>
                  <a:cubicBezTo>
                    <a:pt x="18032" y="2441"/>
                    <a:pt x="17190" y="1385"/>
                    <a:pt x="16020" y="1243"/>
                  </a:cubicBezTo>
                  <a:lnTo>
                    <a:pt x="5478" y="16"/>
                  </a:lnTo>
                  <a:cubicBezTo>
                    <a:pt x="5391" y="6"/>
                    <a:pt x="5305" y="0"/>
                    <a:pt x="5220" y="0"/>
                  </a:cubicBezTo>
                  <a:close/>
                </a:path>
              </a:pathLst>
            </a:custGeom>
            <a:solidFill>
              <a:srgbClr val="F1EFEE">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3"/>
            <p:cNvSpPr/>
            <p:nvPr/>
          </p:nvSpPr>
          <p:spPr>
            <a:xfrm>
              <a:off x="2251037" y="2872686"/>
              <a:ext cx="100479" cy="97967"/>
            </a:xfrm>
            <a:custGeom>
              <a:avLst/>
              <a:gdLst/>
              <a:ahLst/>
              <a:cxnLst/>
              <a:rect l="l" t="t" r="r" b="b"/>
              <a:pathLst>
                <a:path w="2440" h="2379" extrusionOk="0">
                  <a:moveTo>
                    <a:pt x="1327" y="239"/>
                  </a:moveTo>
                  <a:cubicBezTo>
                    <a:pt x="1583" y="267"/>
                    <a:pt x="1812" y="396"/>
                    <a:pt x="1969" y="595"/>
                  </a:cubicBezTo>
                  <a:cubicBezTo>
                    <a:pt x="2126" y="795"/>
                    <a:pt x="2197" y="1052"/>
                    <a:pt x="2168" y="1294"/>
                  </a:cubicBezTo>
                  <a:cubicBezTo>
                    <a:pt x="2115" y="1786"/>
                    <a:pt x="1703" y="2142"/>
                    <a:pt x="1220" y="2142"/>
                  </a:cubicBezTo>
                  <a:cubicBezTo>
                    <a:pt x="1184" y="2142"/>
                    <a:pt x="1149" y="2140"/>
                    <a:pt x="1113" y="2136"/>
                  </a:cubicBezTo>
                  <a:cubicBezTo>
                    <a:pt x="856" y="2107"/>
                    <a:pt x="628" y="1979"/>
                    <a:pt x="471" y="1779"/>
                  </a:cubicBezTo>
                  <a:cubicBezTo>
                    <a:pt x="314" y="1580"/>
                    <a:pt x="243" y="1337"/>
                    <a:pt x="271" y="1080"/>
                  </a:cubicBezTo>
                  <a:cubicBezTo>
                    <a:pt x="328" y="595"/>
                    <a:pt x="742" y="239"/>
                    <a:pt x="1227" y="239"/>
                  </a:cubicBezTo>
                  <a:close/>
                  <a:moveTo>
                    <a:pt x="1205" y="1"/>
                  </a:moveTo>
                  <a:cubicBezTo>
                    <a:pt x="612" y="1"/>
                    <a:pt x="109" y="459"/>
                    <a:pt x="43" y="1052"/>
                  </a:cubicBezTo>
                  <a:cubicBezTo>
                    <a:pt x="0" y="1366"/>
                    <a:pt x="86" y="1679"/>
                    <a:pt x="285" y="1922"/>
                  </a:cubicBezTo>
                  <a:cubicBezTo>
                    <a:pt x="485" y="2179"/>
                    <a:pt x="770" y="2336"/>
                    <a:pt x="1084" y="2378"/>
                  </a:cubicBezTo>
                  <a:lnTo>
                    <a:pt x="1227" y="2378"/>
                  </a:lnTo>
                  <a:cubicBezTo>
                    <a:pt x="1826" y="2378"/>
                    <a:pt x="2340" y="1922"/>
                    <a:pt x="2411" y="1323"/>
                  </a:cubicBezTo>
                  <a:cubicBezTo>
                    <a:pt x="2439" y="1009"/>
                    <a:pt x="2354" y="695"/>
                    <a:pt x="2154" y="453"/>
                  </a:cubicBezTo>
                  <a:cubicBezTo>
                    <a:pt x="1954" y="196"/>
                    <a:pt x="1683" y="39"/>
                    <a:pt x="1355" y="10"/>
                  </a:cubicBezTo>
                  <a:cubicBezTo>
                    <a:pt x="1305" y="4"/>
                    <a:pt x="1254" y="1"/>
                    <a:pt x="1205" y="1"/>
                  </a:cubicBezTo>
                  <a:close/>
                </a:path>
              </a:pathLst>
            </a:custGeom>
            <a:solidFill>
              <a:srgbClr val="F1EFEE">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3"/>
            <p:cNvSpPr/>
            <p:nvPr/>
          </p:nvSpPr>
          <p:spPr>
            <a:xfrm>
              <a:off x="2375564" y="1825696"/>
              <a:ext cx="104021" cy="19437"/>
            </a:xfrm>
            <a:custGeom>
              <a:avLst/>
              <a:gdLst/>
              <a:ahLst/>
              <a:cxnLst/>
              <a:rect l="l" t="t" r="r" b="b"/>
              <a:pathLst>
                <a:path w="2526" h="472" extrusionOk="0">
                  <a:moveTo>
                    <a:pt x="114" y="0"/>
                  </a:moveTo>
                  <a:cubicBezTo>
                    <a:pt x="72" y="0"/>
                    <a:pt x="15" y="43"/>
                    <a:pt x="15" y="86"/>
                  </a:cubicBezTo>
                  <a:cubicBezTo>
                    <a:pt x="0" y="143"/>
                    <a:pt x="43" y="200"/>
                    <a:pt x="100" y="200"/>
                  </a:cubicBezTo>
                  <a:lnTo>
                    <a:pt x="2411" y="471"/>
                  </a:lnTo>
                  <a:cubicBezTo>
                    <a:pt x="2468" y="471"/>
                    <a:pt x="2511" y="443"/>
                    <a:pt x="2525" y="386"/>
                  </a:cubicBezTo>
                  <a:cubicBezTo>
                    <a:pt x="2525" y="328"/>
                    <a:pt x="2482" y="286"/>
                    <a:pt x="2440" y="271"/>
                  </a:cubicBezTo>
                  <a:lnTo>
                    <a:pt x="114" y="0"/>
                  </a:lnTo>
                  <a:close/>
                </a:path>
              </a:pathLst>
            </a:custGeom>
            <a:solidFill>
              <a:srgbClr val="F1EFEE">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3"/>
            <p:cNvSpPr/>
            <p:nvPr/>
          </p:nvSpPr>
          <p:spPr>
            <a:xfrm>
              <a:off x="2424897" y="1788017"/>
              <a:ext cx="15319" cy="14289"/>
            </a:xfrm>
            <a:custGeom>
              <a:avLst/>
              <a:gdLst/>
              <a:ahLst/>
              <a:cxnLst/>
              <a:rect l="l" t="t" r="r" b="b"/>
              <a:pathLst>
                <a:path w="372" h="347" extrusionOk="0">
                  <a:moveTo>
                    <a:pt x="175" y="1"/>
                  </a:moveTo>
                  <a:cubicBezTo>
                    <a:pt x="86" y="1"/>
                    <a:pt x="15" y="68"/>
                    <a:pt x="15" y="159"/>
                  </a:cubicBezTo>
                  <a:cubicBezTo>
                    <a:pt x="1" y="245"/>
                    <a:pt x="72" y="330"/>
                    <a:pt x="157" y="345"/>
                  </a:cubicBezTo>
                  <a:cubicBezTo>
                    <a:pt x="166" y="346"/>
                    <a:pt x="175" y="347"/>
                    <a:pt x="183" y="347"/>
                  </a:cubicBezTo>
                  <a:cubicBezTo>
                    <a:pt x="272" y="347"/>
                    <a:pt x="344" y="279"/>
                    <a:pt x="357" y="188"/>
                  </a:cubicBezTo>
                  <a:cubicBezTo>
                    <a:pt x="371" y="102"/>
                    <a:pt x="300" y="17"/>
                    <a:pt x="200" y="2"/>
                  </a:cubicBezTo>
                  <a:cubicBezTo>
                    <a:pt x="192" y="1"/>
                    <a:pt x="183" y="1"/>
                    <a:pt x="175" y="1"/>
                  </a:cubicBezTo>
                  <a:close/>
                </a:path>
              </a:pathLst>
            </a:custGeom>
            <a:solidFill>
              <a:srgbClr val="F1EFEE">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3"/>
            <p:cNvSpPr/>
            <p:nvPr/>
          </p:nvSpPr>
          <p:spPr>
            <a:xfrm>
              <a:off x="2322113" y="1813877"/>
              <a:ext cx="22361" cy="21290"/>
            </a:xfrm>
            <a:custGeom>
              <a:avLst/>
              <a:gdLst/>
              <a:ahLst/>
              <a:cxnLst/>
              <a:rect l="l" t="t" r="r" b="b"/>
              <a:pathLst>
                <a:path w="543" h="517" extrusionOk="0">
                  <a:moveTo>
                    <a:pt x="273" y="1"/>
                  </a:moveTo>
                  <a:cubicBezTo>
                    <a:pt x="141" y="1"/>
                    <a:pt x="28" y="97"/>
                    <a:pt x="14" y="230"/>
                  </a:cubicBezTo>
                  <a:cubicBezTo>
                    <a:pt x="0" y="373"/>
                    <a:pt x="100" y="501"/>
                    <a:pt x="243" y="516"/>
                  </a:cubicBezTo>
                  <a:cubicBezTo>
                    <a:pt x="252" y="517"/>
                    <a:pt x="261" y="517"/>
                    <a:pt x="270" y="517"/>
                  </a:cubicBezTo>
                  <a:cubicBezTo>
                    <a:pt x="401" y="517"/>
                    <a:pt x="515" y="421"/>
                    <a:pt x="528" y="287"/>
                  </a:cubicBezTo>
                  <a:cubicBezTo>
                    <a:pt x="542" y="145"/>
                    <a:pt x="442" y="16"/>
                    <a:pt x="300" y="2"/>
                  </a:cubicBezTo>
                  <a:cubicBezTo>
                    <a:pt x="291" y="1"/>
                    <a:pt x="282" y="1"/>
                    <a:pt x="273" y="1"/>
                  </a:cubicBezTo>
                  <a:close/>
                </a:path>
              </a:pathLst>
            </a:custGeom>
            <a:solidFill>
              <a:srgbClr val="F1EFEE">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3"/>
            <p:cNvSpPr/>
            <p:nvPr/>
          </p:nvSpPr>
          <p:spPr>
            <a:xfrm>
              <a:off x="2032497" y="1867411"/>
              <a:ext cx="664439" cy="1020440"/>
            </a:xfrm>
            <a:custGeom>
              <a:avLst/>
              <a:gdLst/>
              <a:ahLst/>
              <a:cxnLst/>
              <a:rect l="l" t="t" r="r" b="b"/>
              <a:pathLst>
                <a:path w="16135" h="24780" extrusionOk="0">
                  <a:moveTo>
                    <a:pt x="2910" y="257"/>
                  </a:moveTo>
                  <a:lnTo>
                    <a:pt x="15863" y="1769"/>
                  </a:lnTo>
                  <a:lnTo>
                    <a:pt x="13224" y="24508"/>
                  </a:lnTo>
                  <a:lnTo>
                    <a:pt x="271" y="23010"/>
                  </a:lnTo>
                  <a:lnTo>
                    <a:pt x="2910" y="257"/>
                  </a:lnTo>
                  <a:close/>
                  <a:moveTo>
                    <a:pt x="2711" y="0"/>
                  </a:moveTo>
                  <a:lnTo>
                    <a:pt x="0" y="23210"/>
                  </a:lnTo>
                  <a:lnTo>
                    <a:pt x="13424" y="24779"/>
                  </a:lnTo>
                  <a:lnTo>
                    <a:pt x="16134" y="1555"/>
                  </a:lnTo>
                  <a:lnTo>
                    <a:pt x="2711" y="0"/>
                  </a:lnTo>
                  <a:close/>
                </a:path>
              </a:pathLst>
            </a:custGeom>
            <a:solidFill>
              <a:srgbClr val="F1EFEE">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3" name="Google Shape;263;p13"/>
          <p:cNvSpPr/>
          <p:nvPr/>
        </p:nvSpPr>
        <p:spPr>
          <a:xfrm>
            <a:off x="4807325" y="186913"/>
            <a:ext cx="910593" cy="13274"/>
          </a:xfrm>
          <a:custGeom>
            <a:avLst/>
            <a:gdLst/>
            <a:ahLst/>
            <a:cxnLst/>
            <a:rect l="l" t="t" r="r" b="b"/>
            <a:pathLst>
              <a:path w="19070" h="278" extrusionOk="0">
                <a:moveTo>
                  <a:pt x="0" y="1"/>
                </a:moveTo>
                <a:lnTo>
                  <a:pt x="0" y="278"/>
                </a:lnTo>
                <a:lnTo>
                  <a:pt x="19069" y="278"/>
                </a:lnTo>
                <a:lnTo>
                  <a:pt x="1906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3"/>
          <p:cNvSpPr/>
          <p:nvPr/>
        </p:nvSpPr>
        <p:spPr>
          <a:xfrm>
            <a:off x="5883857" y="282461"/>
            <a:ext cx="116367" cy="116319"/>
          </a:xfrm>
          <a:custGeom>
            <a:avLst/>
            <a:gdLst/>
            <a:ahLst/>
            <a:cxnLst/>
            <a:rect l="l" t="t" r="r" b="b"/>
            <a:pathLst>
              <a:path w="2437" h="2436" extrusionOk="0">
                <a:moveTo>
                  <a:pt x="1222" y="278"/>
                </a:moveTo>
                <a:cubicBezTo>
                  <a:pt x="1732" y="278"/>
                  <a:pt x="2159" y="705"/>
                  <a:pt x="2159" y="1222"/>
                </a:cubicBezTo>
                <a:cubicBezTo>
                  <a:pt x="2159" y="1731"/>
                  <a:pt x="1732" y="2158"/>
                  <a:pt x="1222" y="2158"/>
                </a:cubicBezTo>
                <a:cubicBezTo>
                  <a:pt x="705" y="2158"/>
                  <a:pt x="278" y="1731"/>
                  <a:pt x="278" y="1222"/>
                </a:cubicBezTo>
                <a:cubicBezTo>
                  <a:pt x="278" y="705"/>
                  <a:pt x="705" y="278"/>
                  <a:pt x="1222" y="278"/>
                </a:cubicBezTo>
                <a:close/>
                <a:moveTo>
                  <a:pt x="1222" y="0"/>
                </a:moveTo>
                <a:cubicBezTo>
                  <a:pt x="548" y="0"/>
                  <a:pt x="1" y="547"/>
                  <a:pt x="1" y="1222"/>
                </a:cubicBezTo>
                <a:cubicBezTo>
                  <a:pt x="1" y="1888"/>
                  <a:pt x="548" y="2435"/>
                  <a:pt x="1222" y="2435"/>
                </a:cubicBezTo>
                <a:cubicBezTo>
                  <a:pt x="1889" y="2435"/>
                  <a:pt x="2436" y="1888"/>
                  <a:pt x="2436" y="1222"/>
                </a:cubicBezTo>
                <a:cubicBezTo>
                  <a:pt x="2436" y="547"/>
                  <a:pt x="1889" y="0"/>
                  <a:pt x="12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3"/>
          <p:cNvSpPr/>
          <p:nvPr/>
        </p:nvSpPr>
        <p:spPr>
          <a:xfrm>
            <a:off x="1126994" y="4737223"/>
            <a:ext cx="219311" cy="219249"/>
          </a:xfrm>
          <a:custGeom>
            <a:avLst/>
            <a:gdLst/>
            <a:ahLst/>
            <a:cxnLst/>
            <a:rect l="l" t="t" r="r" b="b"/>
            <a:pathLst>
              <a:path w="3508" h="3507" extrusionOk="0">
                <a:moveTo>
                  <a:pt x="1754" y="278"/>
                </a:moveTo>
                <a:cubicBezTo>
                  <a:pt x="2563" y="278"/>
                  <a:pt x="3230" y="944"/>
                  <a:pt x="3230" y="1754"/>
                </a:cubicBezTo>
                <a:cubicBezTo>
                  <a:pt x="3230" y="2570"/>
                  <a:pt x="2563" y="3230"/>
                  <a:pt x="1754" y="3230"/>
                </a:cubicBezTo>
                <a:cubicBezTo>
                  <a:pt x="937" y="3230"/>
                  <a:pt x="278" y="2570"/>
                  <a:pt x="278" y="1754"/>
                </a:cubicBezTo>
                <a:cubicBezTo>
                  <a:pt x="278" y="944"/>
                  <a:pt x="937" y="278"/>
                  <a:pt x="1754" y="278"/>
                </a:cubicBezTo>
                <a:close/>
                <a:moveTo>
                  <a:pt x="1754" y="0"/>
                </a:moveTo>
                <a:cubicBezTo>
                  <a:pt x="787" y="0"/>
                  <a:pt x="1" y="787"/>
                  <a:pt x="1" y="1754"/>
                </a:cubicBezTo>
                <a:cubicBezTo>
                  <a:pt x="1" y="2720"/>
                  <a:pt x="787" y="3507"/>
                  <a:pt x="1754" y="3507"/>
                </a:cubicBezTo>
                <a:cubicBezTo>
                  <a:pt x="2720" y="3507"/>
                  <a:pt x="3507" y="2720"/>
                  <a:pt x="3507" y="1754"/>
                </a:cubicBezTo>
                <a:cubicBezTo>
                  <a:pt x="3507" y="787"/>
                  <a:pt x="2720" y="0"/>
                  <a:pt x="175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3"/>
          <p:cNvSpPr/>
          <p:nvPr/>
        </p:nvSpPr>
        <p:spPr>
          <a:xfrm>
            <a:off x="2" y="4433693"/>
            <a:ext cx="944827" cy="423931"/>
          </a:xfrm>
          <a:custGeom>
            <a:avLst/>
            <a:gdLst/>
            <a:ahLst/>
            <a:cxnLst/>
            <a:rect l="l" t="t" r="r" b="b"/>
            <a:pathLst>
              <a:path w="15113" h="6781" extrusionOk="0">
                <a:moveTo>
                  <a:pt x="0" y="0"/>
                </a:moveTo>
                <a:lnTo>
                  <a:pt x="0" y="277"/>
                </a:lnTo>
                <a:lnTo>
                  <a:pt x="3402" y="277"/>
                </a:lnTo>
                <a:cubicBezTo>
                  <a:pt x="3799" y="277"/>
                  <a:pt x="4114" y="599"/>
                  <a:pt x="4114" y="989"/>
                </a:cubicBezTo>
                <a:lnTo>
                  <a:pt x="4114" y="2135"/>
                </a:lnTo>
                <a:cubicBezTo>
                  <a:pt x="4114" y="2398"/>
                  <a:pt x="4218" y="2645"/>
                  <a:pt x="4406" y="2832"/>
                </a:cubicBezTo>
                <a:lnTo>
                  <a:pt x="8062" y="6489"/>
                </a:lnTo>
                <a:cubicBezTo>
                  <a:pt x="8250" y="6676"/>
                  <a:pt x="8497" y="6781"/>
                  <a:pt x="8767" y="6781"/>
                </a:cubicBezTo>
                <a:lnTo>
                  <a:pt x="15113" y="6781"/>
                </a:lnTo>
                <a:lnTo>
                  <a:pt x="15113" y="6504"/>
                </a:lnTo>
                <a:lnTo>
                  <a:pt x="8767" y="6504"/>
                </a:lnTo>
                <a:cubicBezTo>
                  <a:pt x="8572" y="6504"/>
                  <a:pt x="8392" y="6429"/>
                  <a:pt x="8257" y="6294"/>
                </a:cubicBezTo>
                <a:lnTo>
                  <a:pt x="4601" y="2637"/>
                </a:lnTo>
                <a:cubicBezTo>
                  <a:pt x="4473" y="2503"/>
                  <a:pt x="4391" y="2323"/>
                  <a:pt x="4391" y="2135"/>
                </a:cubicBezTo>
                <a:lnTo>
                  <a:pt x="4391" y="989"/>
                </a:lnTo>
                <a:cubicBezTo>
                  <a:pt x="4391" y="442"/>
                  <a:pt x="3949" y="0"/>
                  <a:pt x="340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3"/>
          <p:cNvSpPr/>
          <p:nvPr/>
        </p:nvSpPr>
        <p:spPr>
          <a:xfrm>
            <a:off x="3189275" y="4604000"/>
            <a:ext cx="336180" cy="28513"/>
          </a:xfrm>
          <a:custGeom>
            <a:avLst/>
            <a:gdLst/>
            <a:ahLst/>
            <a:cxnLst/>
            <a:rect l="l" t="t" r="r" b="b"/>
            <a:pathLst>
              <a:path w="6025" h="511" extrusionOk="0">
                <a:moveTo>
                  <a:pt x="255" y="1"/>
                </a:moveTo>
                <a:cubicBezTo>
                  <a:pt x="113" y="1"/>
                  <a:pt x="1" y="121"/>
                  <a:pt x="1" y="256"/>
                </a:cubicBezTo>
                <a:cubicBezTo>
                  <a:pt x="1" y="398"/>
                  <a:pt x="113" y="510"/>
                  <a:pt x="255" y="510"/>
                </a:cubicBezTo>
                <a:lnTo>
                  <a:pt x="5770" y="510"/>
                </a:lnTo>
                <a:cubicBezTo>
                  <a:pt x="5905" y="510"/>
                  <a:pt x="6025" y="398"/>
                  <a:pt x="6025" y="256"/>
                </a:cubicBezTo>
                <a:cubicBezTo>
                  <a:pt x="6025" y="121"/>
                  <a:pt x="5905" y="1"/>
                  <a:pt x="577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3"/>
          <p:cNvSpPr/>
          <p:nvPr/>
        </p:nvSpPr>
        <p:spPr>
          <a:xfrm>
            <a:off x="3357334" y="4718550"/>
            <a:ext cx="742553" cy="47316"/>
          </a:xfrm>
          <a:custGeom>
            <a:avLst/>
            <a:gdLst/>
            <a:ahLst/>
            <a:cxnLst/>
            <a:rect l="l" t="t" r="r" b="b"/>
            <a:pathLst>
              <a:path w="13308" h="848" extrusionOk="0">
                <a:moveTo>
                  <a:pt x="420" y="1"/>
                </a:moveTo>
                <a:cubicBezTo>
                  <a:pt x="188" y="1"/>
                  <a:pt x="1" y="188"/>
                  <a:pt x="1" y="428"/>
                </a:cubicBezTo>
                <a:cubicBezTo>
                  <a:pt x="1" y="660"/>
                  <a:pt x="188" y="848"/>
                  <a:pt x="420" y="848"/>
                </a:cubicBezTo>
                <a:lnTo>
                  <a:pt x="12888" y="848"/>
                </a:lnTo>
                <a:cubicBezTo>
                  <a:pt x="13120" y="848"/>
                  <a:pt x="13308" y="660"/>
                  <a:pt x="13308" y="428"/>
                </a:cubicBezTo>
                <a:cubicBezTo>
                  <a:pt x="13308" y="188"/>
                  <a:pt x="13120" y="1"/>
                  <a:pt x="1288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13"/>
          <p:cNvSpPr/>
          <p:nvPr/>
        </p:nvSpPr>
        <p:spPr>
          <a:xfrm>
            <a:off x="5642050" y="4765876"/>
            <a:ext cx="599981" cy="590951"/>
          </a:xfrm>
          <a:custGeom>
            <a:avLst/>
            <a:gdLst/>
            <a:ahLst/>
            <a:cxnLst/>
            <a:rect l="l" t="t" r="r" b="b"/>
            <a:pathLst>
              <a:path w="8970" h="8835" extrusionOk="0">
                <a:moveTo>
                  <a:pt x="4429" y="2960"/>
                </a:moveTo>
                <a:cubicBezTo>
                  <a:pt x="5171" y="2960"/>
                  <a:pt x="5778" y="3552"/>
                  <a:pt x="5778" y="4286"/>
                </a:cubicBezTo>
                <a:cubicBezTo>
                  <a:pt x="5778" y="5013"/>
                  <a:pt x="5171" y="5605"/>
                  <a:pt x="4429" y="5605"/>
                </a:cubicBezTo>
                <a:cubicBezTo>
                  <a:pt x="3687" y="5605"/>
                  <a:pt x="3088" y="5013"/>
                  <a:pt x="3088" y="4286"/>
                </a:cubicBezTo>
                <a:cubicBezTo>
                  <a:pt x="3088" y="3552"/>
                  <a:pt x="3687" y="2960"/>
                  <a:pt x="4429" y="2960"/>
                </a:cubicBezTo>
                <a:close/>
                <a:moveTo>
                  <a:pt x="4429" y="2555"/>
                </a:moveTo>
                <a:cubicBezTo>
                  <a:pt x="3470" y="2555"/>
                  <a:pt x="2683" y="3334"/>
                  <a:pt x="2683" y="4286"/>
                </a:cubicBezTo>
                <a:cubicBezTo>
                  <a:pt x="2683" y="5238"/>
                  <a:pt x="3470" y="6009"/>
                  <a:pt x="4429" y="6009"/>
                </a:cubicBezTo>
                <a:cubicBezTo>
                  <a:pt x="5396" y="6009"/>
                  <a:pt x="6182" y="5238"/>
                  <a:pt x="6182" y="4286"/>
                </a:cubicBezTo>
                <a:cubicBezTo>
                  <a:pt x="6182" y="3334"/>
                  <a:pt x="5396" y="2555"/>
                  <a:pt x="4429" y="2555"/>
                </a:cubicBezTo>
                <a:close/>
                <a:moveTo>
                  <a:pt x="4961" y="405"/>
                </a:moveTo>
                <a:cubicBezTo>
                  <a:pt x="5058" y="405"/>
                  <a:pt x="5148" y="480"/>
                  <a:pt x="5156" y="577"/>
                </a:cubicBezTo>
                <a:lnTo>
                  <a:pt x="5216" y="1094"/>
                </a:lnTo>
                <a:cubicBezTo>
                  <a:pt x="5231" y="1177"/>
                  <a:pt x="5283" y="1244"/>
                  <a:pt x="5366" y="1266"/>
                </a:cubicBezTo>
                <a:cubicBezTo>
                  <a:pt x="5650" y="1341"/>
                  <a:pt x="5920" y="1454"/>
                  <a:pt x="6167" y="1596"/>
                </a:cubicBezTo>
                <a:cubicBezTo>
                  <a:pt x="6202" y="1613"/>
                  <a:pt x="6239" y="1623"/>
                  <a:pt x="6275" y="1623"/>
                </a:cubicBezTo>
                <a:cubicBezTo>
                  <a:pt x="6318" y="1623"/>
                  <a:pt x="6360" y="1610"/>
                  <a:pt x="6392" y="1581"/>
                </a:cubicBezTo>
                <a:lnTo>
                  <a:pt x="6804" y="1259"/>
                </a:lnTo>
                <a:cubicBezTo>
                  <a:pt x="6838" y="1232"/>
                  <a:pt x="6880" y="1218"/>
                  <a:pt x="6922" y="1218"/>
                </a:cubicBezTo>
                <a:cubicBezTo>
                  <a:pt x="6972" y="1218"/>
                  <a:pt x="7022" y="1237"/>
                  <a:pt x="7059" y="1274"/>
                </a:cubicBezTo>
                <a:lnTo>
                  <a:pt x="7711" y="1918"/>
                </a:lnTo>
                <a:cubicBezTo>
                  <a:pt x="7778" y="1978"/>
                  <a:pt x="7786" y="2083"/>
                  <a:pt x="7726" y="2158"/>
                </a:cubicBezTo>
                <a:lnTo>
                  <a:pt x="7389" y="2570"/>
                </a:lnTo>
                <a:cubicBezTo>
                  <a:pt x="7344" y="2638"/>
                  <a:pt x="7336" y="2728"/>
                  <a:pt x="7374" y="2802"/>
                </a:cubicBezTo>
                <a:cubicBezTo>
                  <a:pt x="7509" y="3042"/>
                  <a:pt x="7613" y="3290"/>
                  <a:pt x="7681" y="3552"/>
                </a:cubicBezTo>
                <a:cubicBezTo>
                  <a:pt x="7703" y="3627"/>
                  <a:pt x="7771" y="3687"/>
                  <a:pt x="7853" y="3694"/>
                </a:cubicBezTo>
                <a:lnTo>
                  <a:pt x="8393" y="3762"/>
                </a:lnTo>
                <a:cubicBezTo>
                  <a:pt x="8498" y="3769"/>
                  <a:pt x="8565" y="3851"/>
                  <a:pt x="8565" y="3949"/>
                </a:cubicBezTo>
                <a:lnTo>
                  <a:pt x="8565" y="4848"/>
                </a:lnTo>
                <a:cubicBezTo>
                  <a:pt x="8565" y="4945"/>
                  <a:pt x="8498" y="5020"/>
                  <a:pt x="8393" y="5035"/>
                </a:cubicBezTo>
                <a:lnTo>
                  <a:pt x="7846" y="5095"/>
                </a:lnTo>
                <a:cubicBezTo>
                  <a:pt x="7763" y="5103"/>
                  <a:pt x="7696" y="5163"/>
                  <a:pt x="7673" y="5245"/>
                </a:cubicBezTo>
                <a:cubicBezTo>
                  <a:pt x="7606" y="5507"/>
                  <a:pt x="7494" y="5755"/>
                  <a:pt x="7351" y="6002"/>
                </a:cubicBezTo>
                <a:cubicBezTo>
                  <a:pt x="7314" y="6069"/>
                  <a:pt x="7321" y="6167"/>
                  <a:pt x="7374" y="6227"/>
                </a:cubicBezTo>
                <a:lnTo>
                  <a:pt x="7726" y="6669"/>
                </a:lnTo>
                <a:cubicBezTo>
                  <a:pt x="7786" y="6744"/>
                  <a:pt x="7778" y="6856"/>
                  <a:pt x="7711" y="6923"/>
                </a:cubicBezTo>
                <a:lnTo>
                  <a:pt x="7059" y="7560"/>
                </a:lnTo>
                <a:cubicBezTo>
                  <a:pt x="7022" y="7597"/>
                  <a:pt x="6972" y="7616"/>
                  <a:pt x="6922" y="7616"/>
                </a:cubicBezTo>
                <a:cubicBezTo>
                  <a:pt x="6880" y="7616"/>
                  <a:pt x="6838" y="7603"/>
                  <a:pt x="6804" y="7575"/>
                </a:cubicBezTo>
                <a:lnTo>
                  <a:pt x="6347" y="7216"/>
                </a:lnTo>
                <a:cubicBezTo>
                  <a:pt x="6309" y="7190"/>
                  <a:pt x="6263" y="7177"/>
                  <a:pt x="6219" y="7177"/>
                </a:cubicBezTo>
                <a:cubicBezTo>
                  <a:pt x="6185" y="7177"/>
                  <a:pt x="6151" y="7185"/>
                  <a:pt x="6122" y="7201"/>
                </a:cubicBezTo>
                <a:cubicBezTo>
                  <a:pt x="5875" y="7336"/>
                  <a:pt x="5613" y="7440"/>
                  <a:pt x="5336" y="7508"/>
                </a:cubicBezTo>
                <a:cubicBezTo>
                  <a:pt x="5253" y="7530"/>
                  <a:pt x="5193" y="7598"/>
                  <a:pt x="5186" y="7680"/>
                </a:cubicBezTo>
                <a:lnTo>
                  <a:pt x="5118" y="8265"/>
                </a:lnTo>
                <a:cubicBezTo>
                  <a:pt x="5111" y="8355"/>
                  <a:pt x="5028" y="8430"/>
                  <a:pt x="4924" y="8430"/>
                </a:cubicBezTo>
                <a:lnTo>
                  <a:pt x="4009" y="8430"/>
                </a:lnTo>
                <a:cubicBezTo>
                  <a:pt x="3912" y="8430"/>
                  <a:pt x="3822" y="8355"/>
                  <a:pt x="3815" y="8257"/>
                </a:cubicBezTo>
                <a:lnTo>
                  <a:pt x="3747" y="7665"/>
                </a:lnTo>
                <a:cubicBezTo>
                  <a:pt x="3732" y="7583"/>
                  <a:pt x="3680" y="7515"/>
                  <a:pt x="3597" y="7493"/>
                </a:cubicBezTo>
                <a:cubicBezTo>
                  <a:pt x="3343" y="7418"/>
                  <a:pt x="3095" y="7313"/>
                  <a:pt x="2863" y="7186"/>
                </a:cubicBezTo>
                <a:cubicBezTo>
                  <a:pt x="2833" y="7171"/>
                  <a:pt x="2803" y="7163"/>
                  <a:pt x="2766" y="7163"/>
                </a:cubicBezTo>
                <a:cubicBezTo>
                  <a:pt x="2721" y="7163"/>
                  <a:pt x="2676" y="7178"/>
                  <a:pt x="2638" y="7201"/>
                </a:cubicBezTo>
                <a:lnTo>
                  <a:pt x="2166" y="7575"/>
                </a:lnTo>
                <a:cubicBezTo>
                  <a:pt x="2132" y="7603"/>
                  <a:pt x="2090" y="7616"/>
                  <a:pt x="2048" y="7616"/>
                </a:cubicBezTo>
                <a:cubicBezTo>
                  <a:pt x="1998" y="7616"/>
                  <a:pt x="1948" y="7597"/>
                  <a:pt x="1911" y="7560"/>
                </a:cubicBezTo>
                <a:lnTo>
                  <a:pt x="1260" y="6916"/>
                </a:lnTo>
                <a:cubicBezTo>
                  <a:pt x="1192" y="6849"/>
                  <a:pt x="1185" y="6744"/>
                  <a:pt x="1245" y="6676"/>
                </a:cubicBezTo>
                <a:lnTo>
                  <a:pt x="1619" y="6204"/>
                </a:lnTo>
                <a:cubicBezTo>
                  <a:pt x="1672" y="6137"/>
                  <a:pt x="1679" y="6047"/>
                  <a:pt x="1642" y="5979"/>
                </a:cubicBezTo>
                <a:cubicBezTo>
                  <a:pt x="1514" y="5762"/>
                  <a:pt x="1417" y="5530"/>
                  <a:pt x="1342" y="5283"/>
                </a:cubicBezTo>
                <a:cubicBezTo>
                  <a:pt x="1320" y="5208"/>
                  <a:pt x="1252" y="5148"/>
                  <a:pt x="1170" y="5140"/>
                </a:cubicBezTo>
                <a:lnTo>
                  <a:pt x="578" y="5073"/>
                </a:lnTo>
                <a:cubicBezTo>
                  <a:pt x="473" y="5058"/>
                  <a:pt x="405" y="4983"/>
                  <a:pt x="405" y="4885"/>
                </a:cubicBezTo>
                <a:lnTo>
                  <a:pt x="405" y="3986"/>
                </a:lnTo>
                <a:cubicBezTo>
                  <a:pt x="405" y="3889"/>
                  <a:pt x="473" y="3807"/>
                  <a:pt x="570" y="3799"/>
                </a:cubicBezTo>
                <a:lnTo>
                  <a:pt x="1140" y="3732"/>
                </a:lnTo>
                <a:cubicBezTo>
                  <a:pt x="1222" y="3724"/>
                  <a:pt x="1297" y="3664"/>
                  <a:pt x="1312" y="3582"/>
                </a:cubicBezTo>
                <a:cubicBezTo>
                  <a:pt x="1379" y="3319"/>
                  <a:pt x="1484" y="3065"/>
                  <a:pt x="1619" y="2825"/>
                </a:cubicBezTo>
                <a:cubicBezTo>
                  <a:pt x="1657" y="2758"/>
                  <a:pt x="1649" y="2668"/>
                  <a:pt x="1597" y="2600"/>
                </a:cubicBezTo>
                <a:lnTo>
                  <a:pt x="1245" y="2158"/>
                </a:lnTo>
                <a:cubicBezTo>
                  <a:pt x="1185" y="2091"/>
                  <a:pt x="1192" y="1978"/>
                  <a:pt x="1260" y="1911"/>
                </a:cubicBezTo>
                <a:lnTo>
                  <a:pt x="1911" y="1274"/>
                </a:lnTo>
                <a:cubicBezTo>
                  <a:pt x="1948" y="1237"/>
                  <a:pt x="1998" y="1218"/>
                  <a:pt x="2048" y="1218"/>
                </a:cubicBezTo>
                <a:cubicBezTo>
                  <a:pt x="2090" y="1218"/>
                  <a:pt x="2132" y="1232"/>
                  <a:pt x="2166" y="1259"/>
                </a:cubicBezTo>
                <a:lnTo>
                  <a:pt x="2593" y="1589"/>
                </a:lnTo>
                <a:cubicBezTo>
                  <a:pt x="2631" y="1618"/>
                  <a:pt x="2675" y="1633"/>
                  <a:pt x="2719" y="1633"/>
                </a:cubicBezTo>
                <a:cubicBezTo>
                  <a:pt x="2754" y="1633"/>
                  <a:pt x="2788" y="1624"/>
                  <a:pt x="2818" y="1604"/>
                </a:cubicBezTo>
                <a:cubicBezTo>
                  <a:pt x="3073" y="1454"/>
                  <a:pt x="3350" y="1341"/>
                  <a:pt x="3642" y="1266"/>
                </a:cubicBezTo>
                <a:cubicBezTo>
                  <a:pt x="3725" y="1244"/>
                  <a:pt x="3777" y="1177"/>
                  <a:pt x="3792" y="1094"/>
                </a:cubicBezTo>
                <a:lnTo>
                  <a:pt x="3852" y="577"/>
                </a:lnTo>
                <a:cubicBezTo>
                  <a:pt x="3860" y="480"/>
                  <a:pt x="3949" y="405"/>
                  <a:pt x="4047" y="405"/>
                </a:cubicBezTo>
                <a:close/>
                <a:moveTo>
                  <a:pt x="4047" y="0"/>
                </a:moveTo>
                <a:cubicBezTo>
                  <a:pt x="3740" y="0"/>
                  <a:pt x="3485" y="225"/>
                  <a:pt x="3447" y="525"/>
                </a:cubicBezTo>
                <a:lnTo>
                  <a:pt x="3402" y="914"/>
                </a:lnTo>
                <a:cubicBezTo>
                  <a:pt x="3170" y="982"/>
                  <a:pt x="2945" y="1079"/>
                  <a:pt x="2736" y="1192"/>
                </a:cubicBezTo>
                <a:lnTo>
                  <a:pt x="2413" y="944"/>
                </a:lnTo>
                <a:cubicBezTo>
                  <a:pt x="2306" y="858"/>
                  <a:pt x="2177" y="816"/>
                  <a:pt x="2047" y="816"/>
                </a:cubicBezTo>
                <a:cubicBezTo>
                  <a:pt x="1895" y="816"/>
                  <a:pt x="1744" y="873"/>
                  <a:pt x="1627" y="982"/>
                </a:cubicBezTo>
                <a:lnTo>
                  <a:pt x="975" y="1626"/>
                </a:lnTo>
                <a:cubicBezTo>
                  <a:pt x="758" y="1836"/>
                  <a:pt x="743" y="2181"/>
                  <a:pt x="930" y="2413"/>
                </a:cubicBezTo>
                <a:lnTo>
                  <a:pt x="1200" y="2750"/>
                </a:lnTo>
                <a:cubicBezTo>
                  <a:pt x="1102" y="2945"/>
                  <a:pt x="1020" y="3140"/>
                  <a:pt x="960" y="3349"/>
                </a:cubicBezTo>
                <a:lnTo>
                  <a:pt x="525" y="3394"/>
                </a:lnTo>
                <a:cubicBezTo>
                  <a:pt x="226" y="3432"/>
                  <a:pt x="1" y="3679"/>
                  <a:pt x="1" y="3986"/>
                </a:cubicBezTo>
                <a:lnTo>
                  <a:pt x="1" y="4885"/>
                </a:lnTo>
                <a:cubicBezTo>
                  <a:pt x="1" y="5185"/>
                  <a:pt x="226" y="5440"/>
                  <a:pt x="525" y="5477"/>
                </a:cubicBezTo>
                <a:lnTo>
                  <a:pt x="997" y="5530"/>
                </a:lnTo>
                <a:cubicBezTo>
                  <a:pt x="1057" y="5710"/>
                  <a:pt x="1132" y="5889"/>
                  <a:pt x="1222" y="6054"/>
                </a:cubicBezTo>
                <a:lnTo>
                  <a:pt x="930" y="6421"/>
                </a:lnTo>
                <a:cubicBezTo>
                  <a:pt x="743" y="6654"/>
                  <a:pt x="758" y="6991"/>
                  <a:pt x="975" y="7201"/>
                </a:cubicBezTo>
                <a:lnTo>
                  <a:pt x="1627" y="7845"/>
                </a:lnTo>
                <a:cubicBezTo>
                  <a:pt x="1740" y="7959"/>
                  <a:pt x="1894" y="8018"/>
                  <a:pt x="2048" y="8018"/>
                </a:cubicBezTo>
                <a:cubicBezTo>
                  <a:pt x="2177" y="8018"/>
                  <a:pt x="2307" y="7976"/>
                  <a:pt x="2413" y="7890"/>
                </a:cubicBezTo>
                <a:lnTo>
                  <a:pt x="2788" y="7605"/>
                </a:lnTo>
                <a:cubicBezTo>
                  <a:pt x="2968" y="7695"/>
                  <a:pt x="3163" y="7778"/>
                  <a:pt x="3358" y="7838"/>
                </a:cubicBezTo>
                <a:lnTo>
                  <a:pt x="3410" y="8310"/>
                </a:lnTo>
                <a:cubicBezTo>
                  <a:pt x="3447" y="8609"/>
                  <a:pt x="3702" y="8834"/>
                  <a:pt x="4009" y="8834"/>
                </a:cubicBezTo>
                <a:lnTo>
                  <a:pt x="4924" y="8834"/>
                </a:lnTo>
                <a:cubicBezTo>
                  <a:pt x="5231" y="8834"/>
                  <a:pt x="5485" y="8609"/>
                  <a:pt x="5523" y="8310"/>
                </a:cubicBezTo>
                <a:lnTo>
                  <a:pt x="5575" y="7868"/>
                </a:lnTo>
                <a:cubicBezTo>
                  <a:pt x="5785" y="7800"/>
                  <a:pt x="5995" y="7718"/>
                  <a:pt x="6197" y="7613"/>
                </a:cubicBezTo>
                <a:lnTo>
                  <a:pt x="6557" y="7890"/>
                </a:lnTo>
                <a:cubicBezTo>
                  <a:pt x="6664" y="7977"/>
                  <a:pt x="6794" y="8018"/>
                  <a:pt x="6924" y="8018"/>
                </a:cubicBezTo>
                <a:cubicBezTo>
                  <a:pt x="7075" y="8018"/>
                  <a:pt x="7227" y="7962"/>
                  <a:pt x="7344" y="7853"/>
                </a:cubicBezTo>
                <a:lnTo>
                  <a:pt x="7996" y="7208"/>
                </a:lnTo>
                <a:cubicBezTo>
                  <a:pt x="8213" y="6998"/>
                  <a:pt x="8228" y="6654"/>
                  <a:pt x="8040" y="6421"/>
                </a:cubicBezTo>
                <a:lnTo>
                  <a:pt x="7771" y="6084"/>
                </a:lnTo>
                <a:cubicBezTo>
                  <a:pt x="7876" y="5889"/>
                  <a:pt x="7958" y="5687"/>
                  <a:pt x="8026" y="5485"/>
                </a:cubicBezTo>
                <a:lnTo>
                  <a:pt x="8445" y="5432"/>
                </a:lnTo>
                <a:cubicBezTo>
                  <a:pt x="8745" y="5402"/>
                  <a:pt x="8970" y="5148"/>
                  <a:pt x="8970" y="4848"/>
                </a:cubicBezTo>
                <a:lnTo>
                  <a:pt x="8970" y="3949"/>
                </a:lnTo>
                <a:cubicBezTo>
                  <a:pt x="8970" y="3649"/>
                  <a:pt x="8745" y="3394"/>
                  <a:pt x="8445" y="3357"/>
                </a:cubicBezTo>
                <a:lnTo>
                  <a:pt x="8033" y="3312"/>
                </a:lnTo>
                <a:cubicBezTo>
                  <a:pt x="7973" y="3110"/>
                  <a:pt x="7891" y="2915"/>
                  <a:pt x="7793" y="2720"/>
                </a:cubicBezTo>
                <a:lnTo>
                  <a:pt x="8040" y="2413"/>
                </a:lnTo>
                <a:cubicBezTo>
                  <a:pt x="8228" y="2173"/>
                  <a:pt x="8213" y="1843"/>
                  <a:pt x="7996" y="1626"/>
                </a:cubicBezTo>
                <a:lnTo>
                  <a:pt x="7344" y="989"/>
                </a:lnTo>
                <a:cubicBezTo>
                  <a:pt x="7230" y="875"/>
                  <a:pt x="7076" y="817"/>
                  <a:pt x="6923" y="817"/>
                </a:cubicBezTo>
                <a:cubicBezTo>
                  <a:pt x="6793" y="817"/>
                  <a:pt x="6663" y="859"/>
                  <a:pt x="6557" y="944"/>
                </a:cubicBezTo>
                <a:lnTo>
                  <a:pt x="6250" y="1177"/>
                </a:lnTo>
                <a:cubicBezTo>
                  <a:pt x="6047" y="1072"/>
                  <a:pt x="5830" y="982"/>
                  <a:pt x="5605" y="914"/>
                </a:cubicBezTo>
                <a:lnTo>
                  <a:pt x="5560" y="525"/>
                </a:lnTo>
                <a:cubicBezTo>
                  <a:pt x="5523" y="225"/>
                  <a:pt x="5268" y="0"/>
                  <a:pt x="496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13"/>
          <p:cNvSpPr/>
          <p:nvPr/>
        </p:nvSpPr>
        <p:spPr>
          <a:xfrm>
            <a:off x="8024275" y="4678413"/>
            <a:ext cx="1119713" cy="336867"/>
          </a:xfrm>
          <a:custGeom>
            <a:avLst/>
            <a:gdLst/>
            <a:ahLst/>
            <a:cxnLst/>
            <a:rect l="l" t="t" r="r" b="b"/>
            <a:pathLst>
              <a:path w="24210" h="7284" extrusionOk="0">
                <a:moveTo>
                  <a:pt x="1" y="0"/>
                </a:moveTo>
                <a:lnTo>
                  <a:pt x="1" y="277"/>
                </a:lnTo>
                <a:lnTo>
                  <a:pt x="2241" y="277"/>
                </a:lnTo>
                <a:cubicBezTo>
                  <a:pt x="2496" y="277"/>
                  <a:pt x="2728" y="375"/>
                  <a:pt x="2900" y="555"/>
                </a:cubicBezTo>
                <a:lnTo>
                  <a:pt x="4317" y="1971"/>
                </a:lnTo>
                <a:cubicBezTo>
                  <a:pt x="4549" y="2196"/>
                  <a:pt x="4849" y="2323"/>
                  <a:pt x="5178" y="2323"/>
                </a:cubicBezTo>
                <a:lnTo>
                  <a:pt x="11757" y="2323"/>
                </a:lnTo>
                <a:cubicBezTo>
                  <a:pt x="12012" y="2323"/>
                  <a:pt x="12244" y="2420"/>
                  <a:pt x="12416" y="2593"/>
                </a:cubicBezTo>
                <a:lnTo>
                  <a:pt x="16755" y="6931"/>
                </a:lnTo>
                <a:cubicBezTo>
                  <a:pt x="16979" y="7156"/>
                  <a:pt x="17287" y="7283"/>
                  <a:pt x="17609" y="7283"/>
                </a:cubicBezTo>
                <a:lnTo>
                  <a:pt x="20089" y="7283"/>
                </a:lnTo>
                <a:cubicBezTo>
                  <a:pt x="20763" y="7283"/>
                  <a:pt x="21303" y="6744"/>
                  <a:pt x="21303" y="6077"/>
                </a:cubicBezTo>
                <a:lnTo>
                  <a:pt x="21303" y="4698"/>
                </a:lnTo>
                <a:cubicBezTo>
                  <a:pt x="21303" y="4451"/>
                  <a:pt x="21400" y="4219"/>
                  <a:pt x="21572" y="4039"/>
                </a:cubicBezTo>
                <a:lnTo>
                  <a:pt x="24210" y="1409"/>
                </a:lnTo>
                <a:lnTo>
                  <a:pt x="24015" y="1207"/>
                </a:lnTo>
                <a:lnTo>
                  <a:pt x="21378" y="3844"/>
                </a:lnTo>
                <a:cubicBezTo>
                  <a:pt x="21153" y="4069"/>
                  <a:pt x="21025" y="4376"/>
                  <a:pt x="21025" y="4698"/>
                </a:cubicBezTo>
                <a:lnTo>
                  <a:pt x="21025" y="6077"/>
                </a:lnTo>
                <a:cubicBezTo>
                  <a:pt x="21025" y="6586"/>
                  <a:pt x="20606" y="7006"/>
                  <a:pt x="20089" y="7006"/>
                </a:cubicBezTo>
                <a:lnTo>
                  <a:pt x="17609" y="7006"/>
                </a:lnTo>
                <a:cubicBezTo>
                  <a:pt x="17361" y="7006"/>
                  <a:pt x="17129" y="6909"/>
                  <a:pt x="16949" y="6736"/>
                </a:cubicBezTo>
                <a:lnTo>
                  <a:pt x="12619" y="2398"/>
                </a:lnTo>
                <a:cubicBezTo>
                  <a:pt x="12386" y="2173"/>
                  <a:pt x="12079" y="2046"/>
                  <a:pt x="11757" y="2046"/>
                </a:cubicBezTo>
                <a:lnTo>
                  <a:pt x="5178" y="2046"/>
                </a:lnTo>
                <a:cubicBezTo>
                  <a:pt x="4924" y="2046"/>
                  <a:pt x="4691" y="1948"/>
                  <a:pt x="4519" y="1768"/>
                </a:cubicBezTo>
                <a:lnTo>
                  <a:pt x="3103" y="352"/>
                </a:lnTo>
                <a:cubicBezTo>
                  <a:pt x="2870" y="128"/>
                  <a:pt x="2571" y="0"/>
                  <a:pt x="224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13"/>
          <p:cNvSpPr/>
          <p:nvPr/>
        </p:nvSpPr>
        <p:spPr>
          <a:xfrm>
            <a:off x="8903125" y="1813126"/>
            <a:ext cx="599981" cy="590951"/>
          </a:xfrm>
          <a:custGeom>
            <a:avLst/>
            <a:gdLst/>
            <a:ahLst/>
            <a:cxnLst/>
            <a:rect l="l" t="t" r="r" b="b"/>
            <a:pathLst>
              <a:path w="8970" h="8835" extrusionOk="0">
                <a:moveTo>
                  <a:pt x="4429" y="2960"/>
                </a:moveTo>
                <a:cubicBezTo>
                  <a:pt x="5171" y="2960"/>
                  <a:pt x="5778" y="3552"/>
                  <a:pt x="5778" y="4286"/>
                </a:cubicBezTo>
                <a:cubicBezTo>
                  <a:pt x="5778" y="5013"/>
                  <a:pt x="5171" y="5605"/>
                  <a:pt x="4429" y="5605"/>
                </a:cubicBezTo>
                <a:cubicBezTo>
                  <a:pt x="3687" y="5605"/>
                  <a:pt x="3088" y="5013"/>
                  <a:pt x="3088" y="4286"/>
                </a:cubicBezTo>
                <a:cubicBezTo>
                  <a:pt x="3088" y="3552"/>
                  <a:pt x="3687" y="2960"/>
                  <a:pt x="4429" y="2960"/>
                </a:cubicBezTo>
                <a:close/>
                <a:moveTo>
                  <a:pt x="4429" y="2555"/>
                </a:moveTo>
                <a:cubicBezTo>
                  <a:pt x="3470" y="2555"/>
                  <a:pt x="2683" y="3334"/>
                  <a:pt x="2683" y="4286"/>
                </a:cubicBezTo>
                <a:cubicBezTo>
                  <a:pt x="2683" y="5238"/>
                  <a:pt x="3470" y="6009"/>
                  <a:pt x="4429" y="6009"/>
                </a:cubicBezTo>
                <a:cubicBezTo>
                  <a:pt x="5396" y="6009"/>
                  <a:pt x="6182" y="5238"/>
                  <a:pt x="6182" y="4286"/>
                </a:cubicBezTo>
                <a:cubicBezTo>
                  <a:pt x="6182" y="3334"/>
                  <a:pt x="5396" y="2555"/>
                  <a:pt x="4429" y="2555"/>
                </a:cubicBezTo>
                <a:close/>
                <a:moveTo>
                  <a:pt x="4961" y="405"/>
                </a:moveTo>
                <a:cubicBezTo>
                  <a:pt x="5058" y="405"/>
                  <a:pt x="5148" y="480"/>
                  <a:pt x="5156" y="577"/>
                </a:cubicBezTo>
                <a:lnTo>
                  <a:pt x="5216" y="1094"/>
                </a:lnTo>
                <a:cubicBezTo>
                  <a:pt x="5231" y="1177"/>
                  <a:pt x="5283" y="1244"/>
                  <a:pt x="5366" y="1266"/>
                </a:cubicBezTo>
                <a:cubicBezTo>
                  <a:pt x="5650" y="1341"/>
                  <a:pt x="5920" y="1454"/>
                  <a:pt x="6167" y="1596"/>
                </a:cubicBezTo>
                <a:cubicBezTo>
                  <a:pt x="6202" y="1613"/>
                  <a:pt x="6239" y="1623"/>
                  <a:pt x="6275" y="1623"/>
                </a:cubicBezTo>
                <a:cubicBezTo>
                  <a:pt x="6318" y="1623"/>
                  <a:pt x="6360" y="1610"/>
                  <a:pt x="6392" y="1581"/>
                </a:cubicBezTo>
                <a:lnTo>
                  <a:pt x="6804" y="1259"/>
                </a:lnTo>
                <a:cubicBezTo>
                  <a:pt x="6838" y="1232"/>
                  <a:pt x="6880" y="1218"/>
                  <a:pt x="6922" y="1218"/>
                </a:cubicBezTo>
                <a:cubicBezTo>
                  <a:pt x="6972" y="1218"/>
                  <a:pt x="7022" y="1237"/>
                  <a:pt x="7059" y="1274"/>
                </a:cubicBezTo>
                <a:lnTo>
                  <a:pt x="7711" y="1918"/>
                </a:lnTo>
                <a:cubicBezTo>
                  <a:pt x="7778" y="1978"/>
                  <a:pt x="7786" y="2083"/>
                  <a:pt x="7726" y="2158"/>
                </a:cubicBezTo>
                <a:lnTo>
                  <a:pt x="7389" y="2570"/>
                </a:lnTo>
                <a:cubicBezTo>
                  <a:pt x="7344" y="2638"/>
                  <a:pt x="7336" y="2728"/>
                  <a:pt x="7374" y="2802"/>
                </a:cubicBezTo>
                <a:cubicBezTo>
                  <a:pt x="7509" y="3042"/>
                  <a:pt x="7613" y="3290"/>
                  <a:pt x="7681" y="3552"/>
                </a:cubicBezTo>
                <a:cubicBezTo>
                  <a:pt x="7703" y="3627"/>
                  <a:pt x="7771" y="3687"/>
                  <a:pt x="7853" y="3694"/>
                </a:cubicBezTo>
                <a:lnTo>
                  <a:pt x="8393" y="3762"/>
                </a:lnTo>
                <a:cubicBezTo>
                  <a:pt x="8498" y="3769"/>
                  <a:pt x="8565" y="3851"/>
                  <a:pt x="8565" y="3949"/>
                </a:cubicBezTo>
                <a:lnTo>
                  <a:pt x="8565" y="4848"/>
                </a:lnTo>
                <a:cubicBezTo>
                  <a:pt x="8565" y="4945"/>
                  <a:pt x="8498" y="5020"/>
                  <a:pt x="8393" y="5035"/>
                </a:cubicBezTo>
                <a:lnTo>
                  <a:pt x="7846" y="5095"/>
                </a:lnTo>
                <a:cubicBezTo>
                  <a:pt x="7763" y="5103"/>
                  <a:pt x="7696" y="5163"/>
                  <a:pt x="7673" y="5245"/>
                </a:cubicBezTo>
                <a:cubicBezTo>
                  <a:pt x="7606" y="5507"/>
                  <a:pt x="7494" y="5755"/>
                  <a:pt x="7351" y="6002"/>
                </a:cubicBezTo>
                <a:cubicBezTo>
                  <a:pt x="7314" y="6069"/>
                  <a:pt x="7321" y="6167"/>
                  <a:pt x="7374" y="6227"/>
                </a:cubicBezTo>
                <a:lnTo>
                  <a:pt x="7726" y="6669"/>
                </a:lnTo>
                <a:cubicBezTo>
                  <a:pt x="7786" y="6744"/>
                  <a:pt x="7778" y="6856"/>
                  <a:pt x="7711" y="6923"/>
                </a:cubicBezTo>
                <a:lnTo>
                  <a:pt x="7059" y="7560"/>
                </a:lnTo>
                <a:cubicBezTo>
                  <a:pt x="7022" y="7597"/>
                  <a:pt x="6972" y="7616"/>
                  <a:pt x="6922" y="7616"/>
                </a:cubicBezTo>
                <a:cubicBezTo>
                  <a:pt x="6880" y="7616"/>
                  <a:pt x="6838" y="7603"/>
                  <a:pt x="6804" y="7575"/>
                </a:cubicBezTo>
                <a:lnTo>
                  <a:pt x="6347" y="7216"/>
                </a:lnTo>
                <a:cubicBezTo>
                  <a:pt x="6309" y="7190"/>
                  <a:pt x="6263" y="7177"/>
                  <a:pt x="6219" y="7177"/>
                </a:cubicBezTo>
                <a:cubicBezTo>
                  <a:pt x="6185" y="7177"/>
                  <a:pt x="6151" y="7185"/>
                  <a:pt x="6122" y="7201"/>
                </a:cubicBezTo>
                <a:cubicBezTo>
                  <a:pt x="5875" y="7336"/>
                  <a:pt x="5613" y="7440"/>
                  <a:pt x="5336" y="7508"/>
                </a:cubicBezTo>
                <a:cubicBezTo>
                  <a:pt x="5253" y="7530"/>
                  <a:pt x="5193" y="7598"/>
                  <a:pt x="5186" y="7680"/>
                </a:cubicBezTo>
                <a:lnTo>
                  <a:pt x="5118" y="8265"/>
                </a:lnTo>
                <a:cubicBezTo>
                  <a:pt x="5111" y="8355"/>
                  <a:pt x="5028" y="8430"/>
                  <a:pt x="4924" y="8430"/>
                </a:cubicBezTo>
                <a:lnTo>
                  <a:pt x="4009" y="8430"/>
                </a:lnTo>
                <a:cubicBezTo>
                  <a:pt x="3912" y="8430"/>
                  <a:pt x="3822" y="8355"/>
                  <a:pt x="3815" y="8257"/>
                </a:cubicBezTo>
                <a:lnTo>
                  <a:pt x="3747" y="7665"/>
                </a:lnTo>
                <a:cubicBezTo>
                  <a:pt x="3732" y="7583"/>
                  <a:pt x="3680" y="7515"/>
                  <a:pt x="3597" y="7493"/>
                </a:cubicBezTo>
                <a:cubicBezTo>
                  <a:pt x="3343" y="7418"/>
                  <a:pt x="3095" y="7313"/>
                  <a:pt x="2863" y="7186"/>
                </a:cubicBezTo>
                <a:cubicBezTo>
                  <a:pt x="2833" y="7171"/>
                  <a:pt x="2803" y="7163"/>
                  <a:pt x="2766" y="7163"/>
                </a:cubicBezTo>
                <a:cubicBezTo>
                  <a:pt x="2721" y="7163"/>
                  <a:pt x="2676" y="7178"/>
                  <a:pt x="2638" y="7201"/>
                </a:cubicBezTo>
                <a:lnTo>
                  <a:pt x="2166" y="7575"/>
                </a:lnTo>
                <a:cubicBezTo>
                  <a:pt x="2132" y="7603"/>
                  <a:pt x="2090" y="7616"/>
                  <a:pt x="2048" y="7616"/>
                </a:cubicBezTo>
                <a:cubicBezTo>
                  <a:pt x="1998" y="7616"/>
                  <a:pt x="1948" y="7597"/>
                  <a:pt x="1911" y="7560"/>
                </a:cubicBezTo>
                <a:lnTo>
                  <a:pt x="1260" y="6916"/>
                </a:lnTo>
                <a:cubicBezTo>
                  <a:pt x="1192" y="6849"/>
                  <a:pt x="1185" y="6744"/>
                  <a:pt x="1245" y="6676"/>
                </a:cubicBezTo>
                <a:lnTo>
                  <a:pt x="1619" y="6204"/>
                </a:lnTo>
                <a:cubicBezTo>
                  <a:pt x="1672" y="6137"/>
                  <a:pt x="1679" y="6047"/>
                  <a:pt x="1642" y="5979"/>
                </a:cubicBezTo>
                <a:cubicBezTo>
                  <a:pt x="1514" y="5762"/>
                  <a:pt x="1417" y="5530"/>
                  <a:pt x="1342" y="5283"/>
                </a:cubicBezTo>
                <a:cubicBezTo>
                  <a:pt x="1320" y="5208"/>
                  <a:pt x="1252" y="5148"/>
                  <a:pt x="1170" y="5140"/>
                </a:cubicBezTo>
                <a:lnTo>
                  <a:pt x="578" y="5073"/>
                </a:lnTo>
                <a:cubicBezTo>
                  <a:pt x="473" y="5058"/>
                  <a:pt x="405" y="4983"/>
                  <a:pt x="405" y="4885"/>
                </a:cubicBezTo>
                <a:lnTo>
                  <a:pt x="405" y="3986"/>
                </a:lnTo>
                <a:cubicBezTo>
                  <a:pt x="405" y="3889"/>
                  <a:pt x="473" y="3807"/>
                  <a:pt x="570" y="3799"/>
                </a:cubicBezTo>
                <a:lnTo>
                  <a:pt x="1140" y="3732"/>
                </a:lnTo>
                <a:cubicBezTo>
                  <a:pt x="1222" y="3724"/>
                  <a:pt x="1297" y="3664"/>
                  <a:pt x="1312" y="3582"/>
                </a:cubicBezTo>
                <a:cubicBezTo>
                  <a:pt x="1379" y="3319"/>
                  <a:pt x="1484" y="3065"/>
                  <a:pt x="1619" y="2825"/>
                </a:cubicBezTo>
                <a:cubicBezTo>
                  <a:pt x="1657" y="2758"/>
                  <a:pt x="1649" y="2668"/>
                  <a:pt x="1597" y="2600"/>
                </a:cubicBezTo>
                <a:lnTo>
                  <a:pt x="1245" y="2158"/>
                </a:lnTo>
                <a:cubicBezTo>
                  <a:pt x="1185" y="2091"/>
                  <a:pt x="1192" y="1978"/>
                  <a:pt x="1260" y="1911"/>
                </a:cubicBezTo>
                <a:lnTo>
                  <a:pt x="1911" y="1274"/>
                </a:lnTo>
                <a:cubicBezTo>
                  <a:pt x="1948" y="1237"/>
                  <a:pt x="1998" y="1218"/>
                  <a:pt x="2048" y="1218"/>
                </a:cubicBezTo>
                <a:cubicBezTo>
                  <a:pt x="2090" y="1218"/>
                  <a:pt x="2132" y="1232"/>
                  <a:pt x="2166" y="1259"/>
                </a:cubicBezTo>
                <a:lnTo>
                  <a:pt x="2593" y="1589"/>
                </a:lnTo>
                <a:cubicBezTo>
                  <a:pt x="2631" y="1618"/>
                  <a:pt x="2675" y="1633"/>
                  <a:pt x="2719" y="1633"/>
                </a:cubicBezTo>
                <a:cubicBezTo>
                  <a:pt x="2754" y="1633"/>
                  <a:pt x="2788" y="1624"/>
                  <a:pt x="2818" y="1604"/>
                </a:cubicBezTo>
                <a:cubicBezTo>
                  <a:pt x="3073" y="1454"/>
                  <a:pt x="3350" y="1341"/>
                  <a:pt x="3642" y="1266"/>
                </a:cubicBezTo>
                <a:cubicBezTo>
                  <a:pt x="3725" y="1244"/>
                  <a:pt x="3777" y="1177"/>
                  <a:pt x="3792" y="1094"/>
                </a:cubicBezTo>
                <a:lnTo>
                  <a:pt x="3852" y="577"/>
                </a:lnTo>
                <a:cubicBezTo>
                  <a:pt x="3860" y="480"/>
                  <a:pt x="3949" y="405"/>
                  <a:pt x="4047" y="405"/>
                </a:cubicBezTo>
                <a:close/>
                <a:moveTo>
                  <a:pt x="4047" y="0"/>
                </a:moveTo>
                <a:cubicBezTo>
                  <a:pt x="3740" y="0"/>
                  <a:pt x="3485" y="225"/>
                  <a:pt x="3447" y="525"/>
                </a:cubicBezTo>
                <a:lnTo>
                  <a:pt x="3402" y="914"/>
                </a:lnTo>
                <a:cubicBezTo>
                  <a:pt x="3170" y="982"/>
                  <a:pt x="2945" y="1079"/>
                  <a:pt x="2736" y="1192"/>
                </a:cubicBezTo>
                <a:lnTo>
                  <a:pt x="2413" y="944"/>
                </a:lnTo>
                <a:cubicBezTo>
                  <a:pt x="2306" y="858"/>
                  <a:pt x="2177" y="816"/>
                  <a:pt x="2047" y="816"/>
                </a:cubicBezTo>
                <a:cubicBezTo>
                  <a:pt x="1895" y="816"/>
                  <a:pt x="1744" y="873"/>
                  <a:pt x="1627" y="982"/>
                </a:cubicBezTo>
                <a:lnTo>
                  <a:pt x="975" y="1626"/>
                </a:lnTo>
                <a:cubicBezTo>
                  <a:pt x="758" y="1836"/>
                  <a:pt x="743" y="2181"/>
                  <a:pt x="930" y="2413"/>
                </a:cubicBezTo>
                <a:lnTo>
                  <a:pt x="1200" y="2750"/>
                </a:lnTo>
                <a:cubicBezTo>
                  <a:pt x="1102" y="2945"/>
                  <a:pt x="1020" y="3140"/>
                  <a:pt x="960" y="3349"/>
                </a:cubicBezTo>
                <a:lnTo>
                  <a:pt x="525" y="3394"/>
                </a:lnTo>
                <a:cubicBezTo>
                  <a:pt x="226" y="3432"/>
                  <a:pt x="1" y="3679"/>
                  <a:pt x="1" y="3986"/>
                </a:cubicBezTo>
                <a:lnTo>
                  <a:pt x="1" y="4885"/>
                </a:lnTo>
                <a:cubicBezTo>
                  <a:pt x="1" y="5185"/>
                  <a:pt x="226" y="5440"/>
                  <a:pt x="525" y="5477"/>
                </a:cubicBezTo>
                <a:lnTo>
                  <a:pt x="997" y="5530"/>
                </a:lnTo>
                <a:cubicBezTo>
                  <a:pt x="1057" y="5710"/>
                  <a:pt x="1132" y="5889"/>
                  <a:pt x="1222" y="6054"/>
                </a:cubicBezTo>
                <a:lnTo>
                  <a:pt x="930" y="6421"/>
                </a:lnTo>
                <a:cubicBezTo>
                  <a:pt x="743" y="6654"/>
                  <a:pt x="758" y="6991"/>
                  <a:pt x="975" y="7201"/>
                </a:cubicBezTo>
                <a:lnTo>
                  <a:pt x="1627" y="7845"/>
                </a:lnTo>
                <a:cubicBezTo>
                  <a:pt x="1740" y="7959"/>
                  <a:pt x="1894" y="8018"/>
                  <a:pt x="2048" y="8018"/>
                </a:cubicBezTo>
                <a:cubicBezTo>
                  <a:pt x="2177" y="8018"/>
                  <a:pt x="2307" y="7976"/>
                  <a:pt x="2413" y="7890"/>
                </a:cubicBezTo>
                <a:lnTo>
                  <a:pt x="2788" y="7605"/>
                </a:lnTo>
                <a:cubicBezTo>
                  <a:pt x="2968" y="7695"/>
                  <a:pt x="3163" y="7778"/>
                  <a:pt x="3358" y="7838"/>
                </a:cubicBezTo>
                <a:lnTo>
                  <a:pt x="3410" y="8310"/>
                </a:lnTo>
                <a:cubicBezTo>
                  <a:pt x="3447" y="8609"/>
                  <a:pt x="3702" y="8834"/>
                  <a:pt x="4009" y="8834"/>
                </a:cubicBezTo>
                <a:lnTo>
                  <a:pt x="4924" y="8834"/>
                </a:lnTo>
                <a:cubicBezTo>
                  <a:pt x="5231" y="8834"/>
                  <a:pt x="5485" y="8609"/>
                  <a:pt x="5523" y="8310"/>
                </a:cubicBezTo>
                <a:lnTo>
                  <a:pt x="5575" y="7868"/>
                </a:lnTo>
                <a:cubicBezTo>
                  <a:pt x="5785" y="7800"/>
                  <a:pt x="5995" y="7718"/>
                  <a:pt x="6197" y="7613"/>
                </a:cubicBezTo>
                <a:lnTo>
                  <a:pt x="6557" y="7890"/>
                </a:lnTo>
                <a:cubicBezTo>
                  <a:pt x="6664" y="7977"/>
                  <a:pt x="6794" y="8018"/>
                  <a:pt x="6924" y="8018"/>
                </a:cubicBezTo>
                <a:cubicBezTo>
                  <a:pt x="7075" y="8018"/>
                  <a:pt x="7227" y="7962"/>
                  <a:pt x="7344" y="7853"/>
                </a:cubicBezTo>
                <a:lnTo>
                  <a:pt x="7996" y="7208"/>
                </a:lnTo>
                <a:cubicBezTo>
                  <a:pt x="8213" y="6998"/>
                  <a:pt x="8228" y="6654"/>
                  <a:pt x="8040" y="6421"/>
                </a:cubicBezTo>
                <a:lnTo>
                  <a:pt x="7771" y="6084"/>
                </a:lnTo>
                <a:cubicBezTo>
                  <a:pt x="7876" y="5889"/>
                  <a:pt x="7958" y="5687"/>
                  <a:pt x="8026" y="5485"/>
                </a:cubicBezTo>
                <a:lnTo>
                  <a:pt x="8445" y="5432"/>
                </a:lnTo>
                <a:cubicBezTo>
                  <a:pt x="8745" y="5402"/>
                  <a:pt x="8970" y="5148"/>
                  <a:pt x="8970" y="4848"/>
                </a:cubicBezTo>
                <a:lnTo>
                  <a:pt x="8970" y="3949"/>
                </a:lnTo>
                <a:cubicBezTo>
                  <a:pt x="8970" y="3649"/>
                  <a:pt x="8745" y="3394"/>
                  <a:pt x="8445" y="3357"/>
                </a:cubicBezTo>
                <a:lnTo>
                  <a:pt x="8033" y="3312"/>
                </a:lnTo>
                <a:cubicBezTo>
                  <a:pt x="7973" y="3110"/>
                  <a:pt x="7891" y="2915"/>
                  <a:pt x="7793" y="2720"/>
                </a:cubicBezTo>
                <a:lnTo>
                  <a:pt x="8040" y="2413"/>
                </a:lnTo>
                <a:cubicBezTo>
                  <a:pt x="8228" y="2173"/>
                  <a:pt x="8213" y="1843"/>
                  <a:pt x="7996" y="1626"/>
                </a:cubicBezTo>
                <a:lnTo>
                  <a:pt x="7344" y="989"/>
                </a:lnTo>
                <a:cubicBezTo>
                  <a:pt x="7230" y="875"/>
                  <a:pt x="7076" y="817"/>
                  <a:pt x="6923" y="817"/>
                </a:cubicBezTo>
                <a:cubicBezTo>
                  <a:pt x="6793" y="817"/>
                  <a:pt x="6663" y="859"/>
                  <a:pt x="6557" y="944"/>
                </a:cubicBezTo>
                <a:lnTo>
                  <a:pt x="6250" y="1177"/>
                </a:lnTo>
                <a:cubicBezTo>
                  <a:pt x="6047" y="1072"/>
                  <a:pt x="5830" y="982"/>
                  <a:pt x="5605" y="914"/>
                </a:cubicBezTo>
                <a:lnTo>
                  <a:pt x="5560" y="525"/>
                </a:lnTo>
                <a:cubicBezTo>
                  <a:pt x="5523" y="225"/>
                  <a:pt x="5268" y="0"/>
                  <a:pt x="496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13"/>
          <p:cNvSpPr/>
          <p:nvPr/>
        </p:nvSpPr>
        <p:spPr>
          <a:xfrm>
            <a:off x="155444" y="1545148"/>
            <a:ext cx="219311" cy="219249"/>
          </a:xfrm>
          <a:custGeom>
            <a:avLst/>
            <a:gdLst/>
            <a:ahLst/>
            <a:cxnLst/>
            <a:rect l="l" t="t" r="r" b="b"/>
            <a:pathLst>
              <a:path w="3508" h="3507" extrusionOk="0">
                <a:moveTo>
                  <a:pt x="1754" y="278"/>
                </a:moveTo>
                <a:cubicBezTo>
                  <a:pt x="2563" y="278"/>
                  <a:pt x="3230" y="944"/>
                  <a:pt x="3230" y="1754"/>
                </a:cubicBezTo>
                <a:cubicBezTo>
                  <a:pt x="3230" y="2570"/>
                  <a:pt x="2563" y="3230"/>
                  <a:pt x="1754" y="3230"/>
                </a:cubicBezTo>
                <a:cubicBezTo>
                  <a:pt x="937" y="3230"/>
                  <a:pt x="278" y="2570"/>
                  <a:pt x="278" y="1754"/>
                </a:cubicBezTo>
                <a:cubicBezTo>
                  <a:pt x="278" y="944"/>
                  <a:pt x="937" y="278"/>
                  <a:pt x="1754" y="278"/>
                </a:cubicBezTo>
                <a:close/>
                <a:moveTo>
                  <a:pt x="1754" y="0"/>
                </a:moveTo>
                <a:cubicBezTo>
                  <a:pt x="787" y="0"/>
                  <a:pt x="1" y="787"/>
                  <a:pt x="1" y="1754"/>
                </a:cubicBezTo>
                <a:cubicBezTo>
                  <a:pt x="1" y="2720"/>
                  <a:pt x="787" y="3507"/>
                  <a:pt x="1754" y="3507"/>
                </a:cubicBezTo>
                <a:cubicBezTo>
                  <a:pt x="2720" y="3507"/>
                  <a:pt x="3507" y="2720"/>
                  <a:pt x="3507" y="1754"/>
                </a:cubicBezTo>
                <a:cubicBezTo>
                  <a:pt x="3507" y="787"/>
                  <a:pt x="2720" y="0"/>
                  <a:pt x="175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13"/>
          <p:cNvSpPr/>
          <p:nvPr/>
        </p:nvSpPr>
        <p:spPr>
          <a:xfrm>
            <a:off x="101147" y="169888"/>
            <a:ext cx="742553" cy="47316"/>
          </a:xfrm>
          <a:custGeom>
            <a:avLst/>
            <a:gdLst/>
            <a:ahLst/>
            <a:cxnLst/>
            <a:rect l="l" t="t" r="r" b="b"/>
            <a:pathLst>
              <a:path w="13308" h="848" extrusionOk="0">
                <a:moveTo>
                  <a:pt x="420" y="1"/>
                </a:moveTo>
                <a:cubicBezTo>
                  <a:pt x="188" y="1"/>
                  <a:pt x="1" y="188"/>
                  <a:pt x="1" y="428"/>
                </a:cubicBezTo>
                <a:cubicBezTo>
                  <a:pt x="1" y="660"/>
                  <a:pt x="188" y="848"/>
                  <a:pt x="420" y="848"/>
                </a:cubicBezTo>
                <a:lnTo>
                  <a:pt x="12888" y="848"/>
                </a:lnTo>
                <a:cubicBezTo>
                  <a:pt x="13120" y="848"/>
                  <a:pt x="13308" y="660"/>
                  <a:pt x="13308" y="428"/>
                </a:cubicBezTo>
                <a:cubicBezTo>
                  <a:pt x="13308" y="188"/>
                  <a:pt x="13120" y="1"/>
                  <a:pt x="1288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75" name="Google Shape;275;p13"/>
          <p:cNvSpPr txBox="1">
            <a:spLocks noGrp="1"/>
          </p:cNvSpPr>
          <p:nvPr>
            <p:ph type="title" idx="2" hasCustomPrompt="1"/>
          </p:nvPr>
        </p:nvSpPr>
        <p:spPr>
          <a:xfrm>
            <a:off x="805300" y="1692058"/>
            <a:ext cx="734700" cy="4476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76" name="Google Shape;276;p13"/>
          <p:cNvSpPr txBox="1">
            <a:spLocks noGrp="1"/>
          </p:cNvSpPr>
          <p:nvPr>
            <p:ph type="title" idx="3" hasCustomPrompt="1"/>
          </p:nvPr>
        </p:nvSpPr>
        <p:spPr>
          <a:xfrm>
            <a:off x="805300" y="3170566"/>
            <a:ext cx="734700" cy="4476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77" name="Google Shape;277;p13"/>
          <p:cNvSpPr txBox="1">
            <a:spLocks noGrp="1"/>
          </p:cNvSpPr>
          <p:nvPr>
            <p:ph type="title" idx="4" hasCustomPrompt="1"/>
          </p:nvPr>
        </p:nvSpPr>
        <p:spPr>
          <a:xfrm>
            <a:off x="3504575" y="1692058"/>
            <a:ext cx="734700" cy="4476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78" name="Google Shape;278;p13"/>
          <p:cNvSpPr txBox="1">
            <a:spLocks noGrp="1"/>
          </p:cNvSpPr>
          <p:nvPr>
            <p:ph type="title" idx="5" hasCustomPrompt="1"/>
          </p:nvPr>
        </p:nvSpPr>
        <p:spPr>
          <a:xfrm>
            <a:off x="3504575" y="3170566"/>
            <a:ext cx="734700" cy="4476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79" name="Google Shape;279;p13"/>
          <p:cNvSpPr txBox="1">
            <a:spLocks noGrp="1"/>
          </p:cNvSpPr>
          <p:nvPr>
            <p:ph type="title" idx="6" hasCustomPrompt="1"/>
          </p:nvPr>
        </p:nvSpPr>
        <p:spPr>
          <a:xfrm>
            <a:off x="6203850" y="1692058"/>
            <a:ext cx="734700" cy="4476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80" name="Google Shape;280;p13"/>
          <p:cNvSpPr txBox="1">
            <a:spLocks noGrp="1"/>
          </p:cNvSpPr>
          <p:nvPr>
            <p:ph type="title" idx="7" hasCustomPrompt="1"/>
          </p:nvPr>
        </p:nvSpPr>
        <p:spPr>
          <a:xfrm>
            <a:off x="6203850" y="3170566"/>
            <a:ext cx="734700" cy="4476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81" name="Google Shape;281;p13"/>
          <p:cNvSpPr txBox="1">
            <a:spLocks noGrp="1"/>
          </p:cNvSpPr>
          <p:nvPr>
            <p:ph type="subTitle" idx="1"/>
          </p:nvPr>
        </p:nvSpPr>
        <p:spPr>
          <a:xfrm>
            <a:off x="720000" y="2248700"/>
            <a:ext cx="2305500" cy="536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Raleway"/>
              <a:buNone/>
              <a:defRPr sz="1800" b="1">
                <a:solidFill>
                  <a:schemeClr val="dk1"/>
                </a:solidFill>
                <a:latin typeface="Antonio"/>
                <a:ea typeface="Antonio"/>
                <a:cs typeface="Antonio"/>
                <a:sym typeface="Antonio"/>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282" name="Google Shape;282;p13"/>
          <p:cNvSpPr txBox="1">
            <a:spLocks noGrp="1"/>
          </p:cNvSpPr>
          <p:nvPr>
            <p:ph type="subTitle" idx="8"/>
          </p:nvPr>
        </p:nvSpPr>
        <p:spPr>
          <a:xfrm>
            <a:off x="3419275" y="2248700"/>
            <a:ext cx="2305500" cy="536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Raleway"/>
              <a:buNone/>
              <a:defRPr sz="1800" b="1">
                <a:solidFill>
                  <a:schemeClr val="dk1"/>
                </a:solidFill>
                <a:latin typeface="Antonio"/>
                <a:ea typeface="Antonio"/>
                <a:cs typeface="Antonio"/>
                <a:sym typeface="Antonio"/>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283" name="Google Shape;283;p13"/>
          <p:cNvSpPr txBox="1">
            <a:spLocks noGrp="1"/>
          </p:cNvSpPr>
          <p:nvPr>
            <p:ph type="subTitle" idx="9"/>
          </p:nvPr>
        </p:nvSpPr>
        <p:spPr>
          <a:xfrm>
            <a:off x="6118550" y="2248700"/>
            <a:ext cx="2305500" cy="536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Raleway"/>
              <a:buNone/>
              <a:defRPr sz="1800" b="1">
                <a:solidFill>
                  <a:schemeClr val="dk1"/>
                </a:solidFill>
                <a:latin typeface="Antonio"/>
                <a:ea typeface="Antonio"/>
                <a:cs typeface="Antonio"/>
                <a:sym typeface="Antonio"/>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284" name="Google Shape;284;p13"/>
          <p:cNvSpPr txBox="1">
            <a:spLocks noGrp="1"/>
          </p:cNvSpPr>
          <p:nvPr>
            <p:ph type="subTitle" idx="13"/>
          </p:nvPr>
        </p:nvSpPr>
        <p:spPr>
          <a:xfrm>
            <a:off x="720000" y="3727275"/>
            <a:ext cx="2305500" cy="536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Raleway"/>
              <a:buNone/>
              <a:defRPr sz="1800" b="1">
                <a:solidFill>
                  <a:schemeClr val="dk1"/>
                </a:solidFill>
                <a:latin typeface="Antonio"/>
                <a:ea typeface="Antonio"/>
                <a:cs typeface="Antonio"/>
                <a:sym typeface="Antonio"/>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285" name="Google Shape;285;p13"/>
          <p:cNvSpPr txBox="1">
            <a:spLocks noGrp="1"/>
          </p:cNvSpPr>
          <p:nvPr>
            <p:ph type="subTitle" idx="14"/>
          </p:nvPr>
        </p:nvSpPr>
        <p:spPr>
          <a:xfrm>
            <a:off x="3419275" y="3727275"/>
            <a:ext cx="2305500" cy="536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Raleway"/>
              <a:buNone/>
              <a:defRPr sz="1800" b="1">
                <a:solidFill>
                  <a:schemeClr val="dk1"/>
                </a:solidFill>
                <a:latin typeface="Antonio"/>
                <a:ea typeface="Antonio"/>
                <a:cs typeface="Antonio"/>
                <a:sym typeface="Antonio"/>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286" name="Google Shape;286;p13"/>
          <p:cNvSpPr txBox="1">
            <a:spLocks noGrp="1"/>
          </p:cNvSpPr>
          <p:nvPr>
            <p:ph type="subTitle" idx="15"/>
          </p:nvPr>
        </p:nvSpPr>
        <p:spPr>
          <a:xfrm>
            <a:off x="6118550" y="3727275"/>
            <a:ext cx="2305500" cy="536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Raleway"/>
              <a:buNone/>
              <a:defRPr sz="1800" b="1">
                <a:solidFill>
                  <a:schemeClr val="dk1"/>
                </a:solidFill>
                <a:latin typeface="Antonio"/>
                <a:ea typeface="Antonio"/>
                <a:cs typeface="Antonio"/>
                <a:sym typeface="Antonio"/>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chemeClr val="lt1"/>
            </a:gs>
            <a:gs pos="100000">
              <a:schemeClr val="dk2"/>
            </a:gs>
          </a:gsLst>
          <a:lin ang="0"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Antonio"/>
              <a:buNone/>
              <a:defRPr sz="3000">
                <a:solidFill>
                  <a:schemeClr val="dk1"/>
                </a:solidFill>
                <a:latin typeface="Antonio"/>
                <a:ea typeface="Antonio"/>
                <a:cs typeface="Antonio"/>
                <a:sym typeface="Antonio"/>
              </a:defRPr>
            </a:lvl1pPr>
            <a:lvl2pPr lvl="1"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2pPr>
            <a:lvl3pPr lvl="2"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3pPr>
            <a:lvl4pPr lvl="3"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4pPr>
            <a:lvl5pPr lvl="4"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5pPr>
            <a:lvl6pPr lvl="5"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6pPr>
            <a:lvl7pPr lvl="6"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7pPr>
            <a:lvl8pPr lvl="7"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8pPr>
            <a:lvl9pPr lvl="8"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Actor"/>
              <a:buChar char="●"/>
              <a:defRPr sz="1200">
                <a:solidFill>
                  <a:schemeClr val="dk1"/>
                </a:solidFill>
                <a:latin typeface="Actor"/>
                <a:ea typeface="Actor"/>
                <a:cs typeface="Actor"/>
                <a:sym typeface="Actor"/>
              </a:defRPr>
            </a:lvl1pPr>
            <a:lvl2pPr marL="914400" lvl="1" indent="-304800">
              <a:lnSpc>
                <a:spcPct val="100000"/>
              </a:lnSpc>
              <a:spcBef>
                <a:spcPts val="0"/>
              </a:spcBef>
              <a:spcAft>
                <a:spcPts val="0"/>
              </a:spcAft>
              <a:buClr>
                <a:schemeClr val="dk1"/>
              </a:buClr>
              <a:buSzPts val="1200"/>
              <a:buFont typeface="Actor"/>
              <a:buChar char="○"/>
              <a:defRPr sz="1200">
                <a:solidFill>
                  <a:schemeClr val="dk1"/>
                </a:solidFill>
                <a:latin typeface="Actor"/>
                <a:ea typeface="Actor"/>
                <a:cs typeface="Actor"/>
                <a:sym typeface="Actor"/>
              </a:defRPr>
            </a:lvl2pPr>
            <a:lvl3pPr marL="1371600" lvl="2" indent="-304800">
              <a:lnSpc>
                <a:spcPct val="100000"/>
              </a:lnSpc>
              <a:spcBef>
                <a:spcPts val="0"/>
              </a:spcBef>
              <a:spcAft>
                <a:spcPts val="0"/>
              </a:spcAft>
              <a:buClr>
                <a:schemeClr val="dk1"/>
              </a:buClr>
              <a:buSzPts val="1200"/>
              <a:buFont typeface="Actor"/>
              <a:buChar char="■"/>
              <a:defRPr sz="1200">
                <a:solidFill>
                  <a:schemeClr val="dk1"/>
                </a:solidFill>
                <a:latin typeface="Actor"/>
                <a:ea typeface="Actor"/>
                <a:cs typeface="Actor"/>
                <a:sym typeface="Actor"/>
              </a:defRPr>
            </a:lvl3pPr>
            <a:lvl4pPr marL="1828800" lvl="3" indent="-304800">
              <a:lnSpc>
                <a:spcPct val="100000"/>
              </a:lnSpc>
              <a:spcBef>
                <a:spcPts val="0"/>
              </a:spcBef>
              <a:spcAft>
                <a:spcPts val="0"/>
              </a:spcAft>
              <a:buClr>
                <a:schemeClr val="dk1"/>
              </a:buClr>
              <a:buSzPts val="1200"/>
              <a:buFont typeface="Actor"/>
              <a:buChar char="●"/>
              <a:defRPr sz="1200">
                <a:solidFill>
                  <a:schemeClr val="dk1"/>
                </a:solidFill>
                <a:latin typeface="Actor"/>
                <a:ea typeface="Actor"/>
                <a:cs typeface="Actor"/>
                <a:sym typeface="Actor"/>
              </a:defRPr>
            </a:lvl4pPr>
            <a:lvl5pPr marL="2286000" lvl="4" indent="-304800">
              <a:lnSpc>
                <a:spcPct val="100000"/>
              </a:lnSpc>
              <a:spcBef>
                <a:spcPts val="0"/>
              </a:spcBef>
              <a:spcAft>
                <a:spcPts val="0"/>
              </a:spcAft>
              <a:buClr>
                <a:schemeClr val="dk1"/>
              </a:buClr>
              <a:buSzPts val="1200"/>
              <a:buFont typeface="Actor"/>
              <a:buChar char="○"/>
              <a:defRPr sz="1200">
                <a:solidFill>
                  <a:schemeClr val="dk1"/>
                </a:solidFill>
                <a:latin typeface="Actor"/>
                <a:ea typeface="Actor"/>
                <a:cs typeface="Actor"/>
                <a:sym typeface="Actor"/>
              </a:defRPr>
            </a:lvl5pPr>
            <a:lvl6pPr marL="2743200" lvl="5" indent="-304800">
              <a:lnSpc>
                <a:spcPct val="100000"/>
              </a:lnSpc>
              <a:spcBef>
                <a:spcPts val="0"/>
              </a:spcBef>
              <a:spcAft>
                <a:spcPts val="0"/>
              </a:spcAft>
              <a:buClr>
                <a:schemeClr val="dk1"/>
              </a:buClr>
              <a:buSzPts val="1200"/>
              <a:buFont typeface="Actor"/>
              <a:buChar char="■"/>
              <a:defRPr sz="1200">
                <a:solidFill>
                  <a:schemeClr val="dk1"/>
                </a:solidFill>
                <a:latin typeface="Actor"/>
                <a:ea typeface="Actor"/>
                <a:cs typeface="Actor"/>
                <a:sym typeface="Actor"/>
              </a:defRPr>
            </a:lvl6pPr>
            <a:lvl7pPr marL="3200400" lvl="6" indent="-304800">
              <a:lnSpc>
                <a:spcPct val="100000"/>
              </a:lnSpc>
              <a:spcBef>
                <a:spcPts val="0"/>
              </a:spcBef>
              <a:spcAft>
                <a:spcPts val="0"/>
              </a:spcAft>
              <a:buClr>
                <a:schemeClr val="dk1"/>
              </a:buClr>
              <a:buSzPts val="1200"/>
              <a:buFont typeface="Actor"/>
              <a:buChar char="●"/>
              <a:defRPr sz="1200">
                <a:solidFill>
                  <a:schemeClr val="dk1"/>
                </a:solidFill>
                <a:latin typeface="Actor"/>
                <a:ea typeface="Actor"/>
                <a:cs typeface="Actor"/>
                <a:sym typeface="Actor"/>
              </a:defRPr>
            </a:lvl7pPr>
            <a:lvl8pPr marL="3657600" lvl="7" indent="-304800">
              <a:lnSpc>
                <a:spcPct val="100000"/>
              </a:lnSpc>
              <a:spcBef>
                <a:spcPts val="0"/>
              </a:spcBef>
              <a:spcAft>
                <a:spcPts val="0"/>
              </a:spcAft>
              <a:buClr>
                <a:schemeClr val="dk1"/>
              </a:buClr>
              <a:buSzPts val="1200"/>
              <a:buFont typeface="Actor"/>
              <a:buChar char="○"/>
              <a:defRPr sz="1200">
                <a:solidFill>
                  <a:schemeClr val="dk1"/>
                </a:solidFill>
                <a:latin typeface="Actor"/>
                <a:ea typeface="Actor"/>
                <a:cs typeface="Actor"/>
                <a:sym typeface="Actor"/>
              </a:defRPr>
            </a:lvl8pPr>
            <a:lvl9pPr marL="4114800" lvl="8" indent="-304800">
              <a:lnSpc>
                <a:spcPct val="100000"/>
              </a:lnSpc>
              <a:spcBef>
                <a:spcPts val="0"/>
              </a:spcBef>
              <a:spcAft>
                <a:spcPts val="0"/>
              </a:spcAft>
              <a:buClr>
                <a:schemeClr val="dk1"/>
              </a:buClr>
              <a:buSzPts val="1200"/>
              <a:buFont typeface="Actor"/>
              <a:buChar char="■"/>
              <a:defRPr sz="1200">
                <a:solidFill>
                  <a:schemeClr val="dk1"/>
                </a:solidFill>
                <a:latin typeface="Actor"/>
                <a:ea typeface="Actor"/>
                <a:cs typeface="Actor"/>
                <a:sym typeface="Actor"/>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4" r:id="rId5"/>
    <p:sldLayoutId id="2147483655" r:id="rId6"/>
    <p:sldLayoutId id="2147483656" r:id="rId7"/>
    <p:sldLayoutId id="2147483658" r:id="rId8"/>
    <p:sldLayoutId id="2147483659" r:id="rId9"/>
    <p:sldLayoutId id="2147483660" r:id="rId10"/>
    <p:sldLayoutId id="2147483661" r:id="rId11"/>
    <p:sldLayoutId id="2147483662" r:id="rId12"/>
    <p:sldLayoutId id="2147483667" r:id="rId13"/>
    <p:sldLayoutId id="2147483668" r:id="rId14"/>
    <p:sldLayoutId id="2147483672" r:id="rId1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449">
          <p15:clr>
            <a:srgbClr val="EA4335"/>
          </p15:clr>
        </p15:guide>
        <p15:guide id="2" pos="5311">
          <p15:clr>
            <a:srgbClr val="EA4335"/>
          </p15:clr>
        </p15:guide>
        <p15:guide id="3" orient="horz" pos="340">
          <p15:clr>
            <a:srgbClr val="EA4335"/>
          </p15:clr>
        </p15:guide>
        <p15:guide id="4" orient="horz" pos="2900">
          <p15:clr>
            <a:srgbClr val="EA4335"/>
          </p15:clr>
        </p15:guide>
        <p15:guide id="5" orient="horz" pos="1620">
          <p15:clr>
            <a:srgbClr val="E46962"/>
          </p15:clr>
        </p15:guide>
        <p15:guide id="6" pos="2880">
          <p15:clr>
            <a:srgbClr val="E46962"/>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2.jpe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4.jpeg"/></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15"/>
        <p:cNvGrpSpPr/>
        <p:nvPr/>
      </p:nvGrpSpPr>
      <p:grpSpPr>
        <a:xfrm>
          <a:off x="0" y="0"/>
          <a:ext cx="0" cy="0"/>
          <a:chOff x="0" y="0"/>
          <a:chExt cx="0" cy="0"/>
        </a:xfrm>
      </p:grpSpPr>
      <p:sp>
        <p:nvSpPr>
          <p:cNvPr id="616" name="Google Shape;616;p26"/>
          <p:cNvSpPr txBox="1">
            <a:spLocks noGrp="1"/>
          </p:cNvSpPr>
          <p:nvPr>
            <p:ph type="ctrTitle"/>
          </p:nvPr>
        </p:nvSpPr>
        <p:spPr>
          <a:xfrm>
            <a:off x="1974995" y="804553"/>
            <a:ext cx="4528800" cy="2380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5400" dirty="0">
                <a:latin typeface="Antonio" panose="020B0604020202020204" charset="0"/>
              </a:rPr>
              <a:t>Mobile-Web</a:t>
            </a:r>
            <a:br>
              <a:rPr lang="en" sz="5400" dirty="0">
                <a:latin typeface="Antonio" panose="020B0604020202020204" charset="0"/>
              </a:rPr>
            </a:br>
            <a:r>
              <a:rPr lang="en" sz="5400" dirty="0">
                <a:latin typeface="Antonio" panose="020B0604020202020204" charset="0"/>
              </a:rPr>
              <a:t>Device Attacks</a:t>
            </a:r>
            <a:endParaRPr sz="5400" dirty="0">
              <a:latin typeface="Antonio" panose="020B0604020202020204" charset="0"/>
            </a:endParaRPr>
          </a:p>
        </p:txBody>
      </p:sp>
      <p:sp>
        <p:nvSpPr>
          <p:cNvPr id="617" name="Google Shape;617;p26"/>
          <p:cNvSpPr txBox="1">
            <a:spLocks noGrp="1"/>
          </p:cNvSpPr>
          <p:nvPr>
            <p:ph type="subTitle" idx="1"/>
          </p:nvPr>
        </p:nvSpPr>
        <p:spPr>
          <a:xfrm>
            <a:off x="1974995" y="3596633"/>
            <a:ext cx="4528800" cy="475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r-FR" dirty="0"/>
              <a:t>Talhi Chaima &amp;&amp; Dehli Nesrine </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61"/>
        <p:cNvGrpSpPr/>
        <p:nvPr/>
      </p:nvGrpSpPr>
      <p:grpSpPr>
        <a:xfrm>
          <a:off x="0" y="0"/>
          <a:ext cx="0" cy="0"/>
          <a:chOff x="0" y="0"/>
          <a:chExt cx="0" cy="0"/>
        </a:xfrm>
      </p:grpSpPr>
      <p:sp>
        <p:nvSpPr>
          <p:cNvPr id="4" name="TextBox 3">
            <a:extLst>
              <a:ext uri="{FF2B5EF4-FFF2-40B4-BE49-F238E27FC236}">
                <a16:creationId xmlns:a16="http://schemas.microsoft.com/office/drawing/2014/main" id="{647A3298-E551-10C9-D7B6-ED747B2C3D57}"/>
              </a:ext>
            </a:extLst>
          </p:cNvPr>
          <p:cNvSpPr txBox="1"/>
          <p:nvPr/>
        </p:nvSpPr>
        <p:spPr>
          <a:xfrm>
            <a:off x="598449" y="721012"/>
            <a:ext cx="4791306" cy="523220"/>
          </a:xfrm>
          <a:prstGeom prst="rect">
            <a:avLst/>
          </a:prstGeom>
          <a:noFill/>
        </p:spPr>
        <p:txBody>
          <a:bodyPr wrap="square">
            <a:spAutoFit/>
          </a:bodyPr>
          <a:lstStyle/>
          <a:p>
            <a:r>
              <a:rPr lang="en-GB" sz="2800" b="0" i="0" dirty="0">
                <a:solidFill>
                  <a:schemeClr val="tx1"/>
                </a:solidFill>
                <a:effectLst/>
                <a:latin typeface="Antonio" panose="020B0604020202020204" charset="0"/>
              </a:rPr>
              <a:t> User Data :</a:t>
            </a:r>
            <a:endParaRPr lang="ar-DZ" sz="2800" dirty="0">
              <a:solidFill>
                <a:schemeClr val="tx1"/>
              </a:solidFill>
              <a:latin typeface="Antonio" panose="020B0604020202020204" charset="0"/>
            </a:endParaRPr>
          </a:p>
        </p:txBody>
      </p:sp>
      <p:sp>
        <p:nvSpPr>
          <p:cNvPr id="5" name="TextBox 4">
            <a:extLst>
              <a:ext uri="{FF2B5EF4-FFF2-40B4-BE49-F238E27FC236}">
                <a16:creationId xmlns:a16="http://schemas.microsoft.com/office/drawing/2014/main" id="{97AE0C77-DC44-FD71-0200-BEEFAB10A8DA}"/>
              </a:ext>
            </a:extLst>
          </p:cNvPr>
          <p:cNvSpPr txBox="1"/>
          <p:nvPr/>
        </p:nvSpPr>
        <p:spPr>
          <a:xfrm>
            <a:off x="486936" y="3173636"/>
            <a:ext cx="8657064" cy="1015663"/>
          </a:xfrm>
          <a:prstGeom prst="rect">
            <a:avLst/>
          </a:prstGeom>
          <a:noFill/>
        </p:spPr>
        <p:txBody>
          <a:bodyPr wrap="square">
            <a:spAutoFit/>
          </a:bodyPr>
          <a:lstStyle/>
          <a:p>
            <a:r>
              <a:rPr lang="en-US" sz="2000" dirty="0">
                <a:solidFill>
                  <a:schemeClr val="tx1"/>
                </a:solidFill>
                <a:latin typeface="+mn-lt"/>
              </a:rPr>
              <a:t>Attackers can exploit vulnerabilities in SMS and messaging services to conduct phishing attacks, distribute malware, or intercept sensitive information.</a:t>
            </a:r>
            <a:endParaRPr lang="ar-DZ" sz="2000" dirty="0">
              <a:solidFill>
                <a:schemeClr val="tx1"/>
              </a:solidFill>
              <a:latin typeface="+mn-lt"/>
            </a:endParaRPr>
          </a:p>
        </p:txBody>
      </p:sp>
      <p:sp>
        <p:nvSpPr>
          <p:cNvPr id="9" name="TextBox 8">
            <a:extLst>
              <a:ext uri="{FF2B5EF4-FFF2-40B4-BE49-F238E27FC236}">
                <a16:creationId xmlns:a16="http://schemas.microsoft.com/office/drawing/2014/main" id="{33339560-333A-3F15-B125-9B703937A687}"/>
              </a:ext>
            </a:extLst>
          </p:cNvPr>
          <p:cNvSpPr txBox="1"/>
          <p:nvPr/>
        </p:nvSpPr>
        <p:spPr>
          <a:xfrm>
            <a:off x="486936" y="2470640"/>
            <a:ext cx="4412165" cy="523220"/>
          </a:xfrm>
          <a:prstGeom prst="rect">
            <a:avLst/>
          </a:prstGeom>
          <a:noFill/>
        </p:spPr>
        <p:txBody>
          <a:bodyPr wrap="square">
            <a:spAutoFit/>
          </a:bodyPr>
          <a:lstStyle/>
          <a:p>
            <a:r>
              <a:rPr lang="en-GB" sz="2800" b="0" i="0" dirty="0">
                <a:solidFill>
                  <a:schemeClr val="tx1"/>
                </a:solidFill>
                <a:effectLst/>
                <a:latin typeface="Antonio" panose="020B0604020202020204" charset="0"/>
              </a:rPr>
              <a:t>  SMS and Messaging Services : </a:t>
            </a:r>
            <a:endParaRPr lang="ar-DZ" sz="2800" dirty="0">
              <a:solidFill>
                <a:schemeClr val="tx1"/>
              </a:solidFill>
              <a:latin typeface="Antonio" panose="020B0604020202020204" charset="0"/>
            </a:endParaRPr>
          </a:p>
        </p:txBody>
      </p:sp>
      <p:sp>
        <p:nvSpPr>
          <p:cNvPr id="12" name="TextBox 11">
            <a:extLst>
              <a:ext uri="{FF2B5EF4-FFF2-40B4-BE49-F238E27FC236}">
                <a16:creationId xmlns:a16="http://schemas.microsoft.com/office/drawing/2014/main" id="{09AB4C83-A6D0-B881-EA34-2821A99EBB4C}"/>
              </a:ext>
            </a:extLst>
          </p:cNvPr>
          <p:cNvSpPr txBox="1"/>
          <p:nvPr/>
        </p:nvSpPr>
        <p:spPr>
          <a:xfrm>
            <a:off x="486936" y="1275201"/>
            <a:ext cx="8657064" cy="1015663"/>
          </a:xfrm>
          <a:prstGeom prst="rect">
            <a:avLst/>
          </a:prstGeom>
          <a:noFill/>
        </p:spPr>
        <p:txBody>
          <a:bodyPr wrap="square">
            <a:spAutoFit/>
          </a:bodyPr>
          <a:lstStyle/>
          <a:p>
            <a:r>
              <a:rPr lang="en-US" sz="2000" dirty="0">
                <a:solidFill>
                  <a:schemeClr val="tx1"/>
                </a:solidFill>
                <a:latin typeface="+mn-lt"/>
              </a:rPr>
              <a:t>Personal information stored on mobile devices, including contacts, messages, photos, and login credentials, can be targeted for theft or unauthorized access.</a:t>
            </a:r>
            <a:endParaRPr lang="ar-DZ" sz="2000" dirty="0">
              <a:solidFill>
                <a:schemeClr val="tx1"/>
              </a:solidFill>
              <a:latin typeface="+mn-lt"/>
            </a:endParaRPr>
          </a:p>
        </p:txBody>
      </p:sp>
    </p:spTree>
    <p:extLst>
      <p:ext uri="{BB962C8B-B14F-4D97-AF65-F5344CB8AC3E}">
        <p14:creationId xmlns:p14="http://schemas.microsoft.com/office/powerpoint/2010/main" val="11286604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61"/>
        <p:cNvGrpSpPr/>
        <p:nvPr/>
      </p:nvGrpSpPr>
      <p:grpSpPr>
        <a:xfrm>
          <a:off x="0" y="0"/>
          <a:ext cx="0" cy="0"/>
          <a:chOff x="0" y="0"/>
          <a:chExt cx="0" cy="0"/>
        </a:xfrm>
      </p:grpSpPr>
      <p:sp>
        <p:nvSpPr>
          <p:cNvPr id="663" name="Google Shape;663;p30"/>
          <p:cNvSpPr/>
          <p:nvPr/>
        </p:nvSpPr>
        <p:spPr>
          <a:xfrm>
            <a:off x="826411" y="728126"/>
            <a:ext cx="950350" cy="1013686"/>
          </a:xfrm>
          <a:prstGeom prst="ellipse">
            <a:avLst/>
          </a:prstGeom>
          <a:gradFill>
            <a:gsLst>
              <a:gs pos="0">
                <a:schemeClr val="lt2"/>
              </a:gs>
              <a:gs pos="100000">
                <a:schemeClr val="accent1"/>
              </a:gs>
            </a:gsLst>
            <a:lin ang="0"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64" name="Google Shape;664;p30"/>
          <p:cNvSpPr txBox="1">
            <a:spLocks noGrp="1"/>
          </p:cNvSpPr>
          <p:nvPr>
            <p:ph type="title"/>
          </p:nvPr>
        </p:nvSpPr>
        <p:spPr>
          <a:xfrm>
            <a:off x="2112726" y="728126"/>
            <a:ext cx="4273206" cy="841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sz="5000" dirty="0"/>
              <a:t>Targets &amp; Stages</a:t>
            </a:r>
          </a:p>
        </p:txBody>
      </p:sp>
      <p:sp>
        <p:nvSpPr>
          <p:cNvPr id="665" name="Google Shape;665;p30"/>
          <p:cNvSpPr txBox="1">
            <a:spLocks noGrp="1"/>
          </p:cNvSpPr>
          <p:nvPr>
            <p:ph type="title" idx="2"/>
          </p:nvPr>
        </p:nvSpPr>
        <p:spPr>
          <a:xfrm>
            <a:off x="826411" y="941667"/>
            <a:ext cx="950350" cy="586604"/>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dirty="0"/>
              <a:t>03</a:t>
            </a:r>
          </a:p>
        </p:txBody>
      </p:sp>
      <p:sp>
        <p:nvSpPr>
          <p:cNvPr id="2" name="Google Shape;888;p42">
            <a:extLst>
              <a:ext uri="{FF2B5EF4-FFF2-40B4-BE49-F238E27FC236}">
                <a16:creationId xmlns:a16="http://schemas.microsoft.com/office/drawing/2014/main" id="{787507D3-6752-DBC2-F408-317328105C66}"/>
              </a:ext>
            </a:extLst>
          </p:cNvPr>
          <p:cNvSpPr/>
          <p:nvPr/>
        </p:nvSpPr>
        <p:spPr>
          <a:xfrm>
            <a:off x="1508786" y="1897829"/>
            <a:ext cx="603940" cy="619829"/>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fr-FR" sz="3600" b="1" dirty="0">
                <a:solidFill>
                  <a:srgbClr val="002060"/>
                </a:solidFill>
                <a:latin typeface="Antonio" panose="020B0604020202020204" charset="0"/>
              </a:rPr>
              <a:t>2</a:t>
            </a:r>
            <a:r>
              <a:rPr lang="fr-FR" sz="2800" b="1" dirty="0">
                <a:latin typeface="Antonio" panose="020B0604020202020204" charset="0"/>
              </a:rPr>
              <a:t> </a:t>
            </a:r>
            <a:r>
              <a:rPr lang="fr-FR" sz="2800" dirty="0"/>
              <a:t>   </a:t>
            </a:r>
            <a:endParaRPr sz="2800" dirty="0"/>
          </a:p>
        </p:txBody>
      </p:sp>
      <p:sp>
        <p:nvSpPr>
          <p:cNvPr id="4" name="TextBox 3">
            <a:extLst>
              <a:ext uri="{FF2B5EF4-FFF2-40B4-BE49-F238E27FC236}">
                <a16:creationId xmlns:a16="http://schemas.microsoft.com/office/drawing/2014/main" id="{647A3298-E551-10C9-D7B6-ED747B2C3D57}"/>
              </a:ext>
            </a:extLst>
          </p:cNvPr>
          <p:cNvSpPr txBox="1"/>
          <p:nvPr/>
        </p:nvSpPr>
        <p:spPr>
          <a:xfrm>
            <a:off x="2112726" y="1944485"/>
            <a:ext cx="2371493" cy="523220"/>
          </a:xfrm>
          <a:prstGeom prst="rect">
            <a:avLst/>
          </a:prstGeom>
          <a:noFill/>
        </p:spPr>
        <p:txBody>
          <a:bodyPr wrap="square">
            <a:spAutoFit/>
          </a:bodyPr>
          <a:lstStyle/>
          <a:p>
            <a:r>
              <a:rPr lang="en-GB" sz="2800" b="0" i="0" dirty="0">
                <a:solidFill>
                  <a:schemeClr val="tx1"/>
                </a:solidFill>
                <a:effectLst/>
                <a:latin typeface="Antonio" panose="020B0604020202020204" charset="0"/>
              </a:rPr>
              <a:t> Attack Stages :</a:t>
            </a:r>
            <a:endParaRPr lang="ar-DZ" sz="2800" dirty="0">
              <a:solidFill>
                <a:schemeClr val="tx1"/>
              </a:solidFill>
              <a:latin typeface="Antonio" panose="020B0604020202020204" charset="0"/>
            </a:endParaRPr>
          </a:p>
        </p:txBody>
      </p:sp>
      <p:sp>
        <p:nvSpPr>
          <p:cNvPr id="5" name="TextBox 4">
            <a:extLst>
              <a:ext uri="{FF2B5EF4-FFF2-40B4-BE49-F238E27FC236}">
                <a16:creationId xmlns:a16="http://schemas.microsoft.com/office/drawing/2014/main" id="{97AE0C77-DC44-FD71-0200-BEEFAB10A8DA}"/>
              </a:ext>
            </a:extLst>
          </p:cNvPr>
          <p:cNvSpPr txBox="1"/>
          <p:nvPr/>
        </p:nvSpPr>
        <p:spPr>
          <a:xfrm>
            <a:off x="1747025" y="2673675"/>
            <a:ext cx="4951142" cy="1323439"/>
          </a:xfrm>
          <a:prstGeom prst="rect">
            <a:avLst/>
          </a:prstGeom>
          <a:noFill/>
        </p:spPr>
        <p:txBody>
          <a:bodyPr wrap="square">
            <a:spAutoFit/>
          </a:bodyPr>
          <a:lstStyle/>
          <a:p>
            <a:r>
              <a:rPr lang="en-US" sz="2000" dirty="0">
                <a:solidFill>
                  <a:schemeClr val="tx1"/>
                </a:solidFill>
                <a:latin typeface="+mn-lt"/>
              </a:rPr>
              <a:t>    Mobile – Web device attacks typically consist of several stages, often following   a well-defined sequence. Here are the common attack stages :</a:t>
            </a:r>
            <a:endParaRPr lang="ar-DZ" sz="2000" dirty="0">
              <a:solidFill>
                <a:schemeClr val="tx1"/>
              </a:solidFill>
              <a:latin typeface="+mn-lt"/>
            </a:endParaRPr>
          </a:p>
        </p:txBody>
      </p:sp>
    </p:spTree>
    <p:extLst>
      <p:ext uri="{BB962C8B-B14F-4D97-AF65-F5344CB8AC3E}">
        <p14:creationId xmlns:p14="http://schemas.microsoft.com/office/powerpoint/2010/main" val="38048238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02"/>
        <p:cNvGrpSpPr/>
        <p:nvPr/>
      </p:nvGrpSpPr>
      <p:grpSpPr>
        <a:xfrm>
          <a:off x="0" y="0"/>
          <a:ext cx="0" cy="0"/>
          <a:chOff x="0" y="0"/>
          <a:chExt cx="0" cy="0"/>
        </a:xfrm>
      </p:grpSpPr>
      <p:sp>
        <p:nvSpPr>
          <p:cNvPr id="704" name="Google Shape;704;p34"/>
          <p:cNvSpPr txBox="1">
            <a:spLocks noGrp="1"/>
          </p:cNvSpPr>
          <p:nvPr>
            <p:ph type="subTitle" idx="1"/>
          </p:nvPr>
        </p:nvSpPr>
        <p:spPr>
          <a:xfrm>
            <a:off x="915349" y="1323574"/>
            <a:ext cx="2058310" cy="121184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latin typeface="+mn-lt"/>
              </a:rPr>
              <a:t>attackers collect data about potential targets , including </a:t>
            </a:r>
            <a:r>
              <a:rPr lang="en-US" dirty="0" err="1">
                <a:latin typeface="+mn-lt"/>
              </a:rPr>
              <a:t>mobile,web</a:t>
            </a:r>
            <a:r>
              <a:rPr lang="en-US" dirty="0">
                <a:latin typeface="+mn-lt"/>
              </a:rPr>
              <a:t> devices, operating systems, and apps used, through passive or active means</a:t>
            </a:r>
            <a:endParaRPr dirty="0">
              <a:latin typeface="+mn-lt"/>
            </a:endParaRPr>
          </a:p>
        </p:txBody>
      </p:sp>
      <p:sp>
        <p:nvSpPr>
          <p:cNvPr id="705" name="Google Shape;705;p34"/>
          <p:cNvSpPr txBox="1">
            <a:spLocks noGrp="1"/>
          </p:cNvSpPr>
          <p:nvPr>
            <p:ph type="subTitle" idx="2"/>
          </p:nvPr>
        </p:nvSpPr>
        <p:spPr>
          <a:xfrm>
            <a:off x="3628394" y="1323585"/>
            <a:ext cx="2593986" cy="110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latin typeface="+mn-lt"/>
              </a:rPr>
              <a:t>attackers transmit the malicious payload to the target device through various vectors such as malicious apps, email attachments, SMS messages, or compromised websites</a:t>
            </a:r>
            <a:r>
              <a:rPr lang="en-US" dirty="0"/>
              <a:t>.</a:t>
            </a:r>
            <a:endParaRPr dirty="0"/>
          </a:p>
        </p:txBody>
      </p:sp>
      <p:sp>
        <p:nvSpPr>
          <p:cNvPr id="706" name="Google Shape;706;p34"/>
          <p:cNvSpPr txBox="1">
            <a:spLocks noGrp="1"/>
          </p:cNvSpPr>
          <p:nvPr>
            <p:ph type="subTitle" idx="7"/>
          </p:nvPr>
        </p:nvSpPr>
        <p:spPr>
          <a:xfrm>
            <a:off x="922761" y="749899"/>
            <a:ext cx="1879800" cy="653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fr-FR" dirty="0"/>
              <a:t>Reconnaissance :</a:t>
            </a:r>
          </a:p>
        </p:txBody>
      </p:sp>
      <p:sp>
        <p:nvSpPr>
          <p:cNvPr id="707" name="Google Shape;707;p34"/>
          <p:cNvSpPr txBox="1">
            <a:spLocks noGrp="1"/>
          </p:cNvSpPr>
          <p:nvPr>
            <p:ph type="subTitle" idx="8"/>
          </p:nvPr>
        </p:nvSpPr>
        <p:spPr>
          <a:xfrm>
            <a:off x="3632100" y="749908"/>
            <a:ext cx="1879800" cy="653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fr-FR" dirty="0"/>
              <a:t>Delivery :</a:t>
            </a:r>
            <a:endParaRPr dirty="0"/>
          </a:p>
        </p:txBody>
      </p:sp>
      <p:sp>
        <p:nvSpPr>
          <p:cNvPr id="708" name="Google Shape;708;p34"/>
          <p:cNvSpPr txBox="1">
            <a:spLocks noGrp="1"/>
          </p:cNvSpPr>
          <p:nvPr>
            <p:ph type="subTitle" idx="9"/>
          </p:nvPr>
        </p:nvSpPr>
        <p:spPr>
          <a:xfrm>
            <a:off x="6341618" y="749908"/>
            <a:ext cx="1879800" cy="653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fr-FR" dirty="0"/>
              <a:t> Exploitation :</a:t>
            </a:r>
            <a:endParaRPr dirty="0"/>
          </a:p>
        </p:txBody>
      </p:sp>
      <p:sp>
        <p:nvSpPr>
          <p:cNvPr id="709" name="Google Shape;709;p34"/>
          <p:cNvSpPr txBox="1">
            <a:spLocks noGrp="1"/>
          </p:cNvSpPr>
          <p:nvPr>
            <p:ph type="subTitle" idx="5"/>
          </p:nvPr>
        </p:nvSpPr>
        <p:spPr>
          <a:xfrm>
            <a:off x="6337911" y="1323585"/>
            <a:ext cx="2471552" cy="110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attackers capitalize on vulnerabilities in the device's operating system, app software, or hardware components to gain unauthorized access.</a:t>
            </a:r>
            <a:endParaRPr dirty="0"/>
          </a:p>
        </p:txBody>
      </p:sp>
      <p:sp>
        <p:nvSpPr>
          <p:cNvPr id="710" name="Google Shape;710;p34"/>
          <p:cNvSpPr txBox="1">
            <a:spLocks noGrp="1"/>
          </p:cNvSpPr>
          <p:nvPr>
            <p:ph type="subTitle" idx="13"/>
          </p:nvPr>
        </p:nvSpPr>
        <p:spPr>
          <a:xfrm>
            <a:off x="915349" y="2535424"/>
            <a:ext cx="1887000" cy="653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fr-FR" dirty="0"/>
              <a:t>Installation :</a:t>
            </a:r>
            <a:endParaRPr dirty="0"/>
          </a:p>
        </p:txBody>
      </p:sp>
      <p:sp>
        <p:nvSpPr>
          <p:cNvPr id="711" name="Google Shape;711;p34"/>
          <p:cNvSpPr txBox="1">
            <a:spLocks noGrp="1"/>
          </p:cNvSpPr>
          <p:nvPr>
            <p:ph type="subTitle" idx="14"/>
          </p:nvPr>
        </p:nvSpPr>
        <p:spPr>
          <a:xfrm>
            <a:off x="3632102" y="2535424"/>
            <a:ext cx="2590277" cy="653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fr-FR" dirty="0"/>
              <a:t>Data </a:t>
            </a:r>
            <a:r>
              <a:rPr lang="fr-FR" dirty="0" err="1"/>
              <a:t>theft</a:t>
            </a:r>
            <a:r>
              <a:rPr lang="fr-FR" dirty="0"/>
              <a:t> or manipulation :</a:t>
            </a:r>
            <a:endParaRPr dirty="0"/>
          </a:p>
        </p:txBody>
      </p:sp>
      <p:sp>
        <p:nvSpPr>
          <p:cNvPr id="712" name="Google Shape;712;p34"/>
          <p:cNvSpPr txBox="1">
            <a:spLocks noGrp="1"/>
          </p:cNvSpPr>
          <p:nvPr>
            <p:ph type="subTitle" idx="15"/>
          </p:nvPr>
        </p:nvSpPr>
        <p:spPr>
          <a:xfrm>
            <a:off x="6341618" y="2542858"/>
            <a:ext cx="2311727" cy="653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fr-FR" dirty="0"/>
              <a:t>Spread or Propagation:</a:t>
            </a:r>
            <a:endParaRPr dirty="0"/>
          </a:p>
        </p:txBody>
      </p:sp>
      <p:sp>
        <p:nvSpPr>
          <p:cNvPr id="713" name="Google Shape;713;p34"/>
          <p:cNvSpPr txBox="1">
            <a:spLocks noGrp="1"/>
          </p:cNvSpPr>
          <p:nvPr>
            <p:ph type="subTitle" idx="3"/>
          </p:nvPr>
        </p:nvSpPr>
        <p:spPr>
          <a:xfrm>
            <a:off x="915348" y="3112224"/>
            <a:ext cx="2716751" cy="110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latin typeface="+mn-lt"/>
              </a:rPr>
              <a:t>After successful exploitation, the attacker installs the malicious software or code on the target device. This could be in the form of malware, spyware, or a backdoor that allows remote control of the device.</a:t>
            </a:r>
            <a:endParaRPr dirty="0">
              <a:latin typeface="+mn-lt"/>
            </a:endParaRPr>
          </a:p>
        </p:txBody>
      </p:sp>
      <p:sp>
        <p:nvSpPr>
          <p:cNvPr id="714" name="Google Shape;714;p34"/>
          <p:cNvSpPr txBox="1">
            <a:spLocks noGrp="1"/>
          </p:cNvSpPr>
          <p:nvPr>
            <p:ph type="subTitle" idx="4"/>
          </p:nvPr>
        </p:nvSpPr>
        <p:spPr>
          <a:xfrm>
            <a:off x="3628394" y="3112224"/>
            <a:ext cx="2590276" cy="110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cs typeface="+mj-cs"/>
              </a:rPr>
              <a:t>attackers gain unauthorized access to sensitive data on the device (personal </a:t>
            </a:r>
            <a:r>
              <a:rPr lang="en-US" dirty="0" err="1">
                <a:cs typeface="+mj-cs"/>
              </a:rPr>
              <a:t>inforamtion</a:t>
            </a:r>
            <a:r>
              <a:rPr lang="en-US" dirty="0">
                <a:cs typeface="+mj-cs"/>
              </a:rPr>
              <a:t> , login credentials ..),and may manipulate it or inject malicious code to further their objectives.</a:t>
            </a:r>
            <a:endParaRPr dirty="0">
              <a:cs typeface="+mj-cs"/>
            </a:endParaRPr>
          </a:p>
        </p:txBody>
      </p:sp>
      <p:sp>
        <p:nvSpPr>
          <p:cNvPr id="715" name="Google Shape;715;p34"/>
          <p:cNvSpPr txBox="1">
            <a:spLocks noGrp="1"/>
          </p:cNvSpPr>
          <p:nvPr>
            <p:ph type="subTitle" idx="6"/>
          </p:nvPr>
        </p:nvSpPr>
        <p:spPr>
          <a:xfrm>
            <a:off x="6337910" y="3112224"/>
            <a:ext cx="2679709" cy="110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latin typeface="+mn-lt"/>
              </a:rPr>
              <a:t>Some mobile-web device attacks involve spreading to other devices, either within the same network or via infected files or links sent to contacts in the victim's address book. This can lead to a wider attack surface.</a:t>
            </a:r>
            <a:endParaRPr dirty="0">
              <a:latin typeface="+mn-lt"/>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61"/>
        <p:cNvGrpSpPr/>
        <p:nvPr/>
      </p:nvGrpSpPr>
      <p:grpSpPr>
        <a:xfrm>
          <a:off x="0" y="0"/>
          <a:ext cx="0" cy="0"/>
          <a:chOff x="0" y="0"/>
          <a:chExt cx="0" cy="0"/>
        </a:xfrm>
      </p:grpSpPr>
      <p:sp>
        <p:nvSpPr>
          <p:cNvPr id="663" name="Google Shape;663;p30"/>
          <p:cNvSpPr/>
          <p:nvPr/>
        </p:nvSpPr>
        <p:spPr>
          <a:xfrm>
            <a:off x="826411" y="728126"/>
            <a:ext cx="950350" cy="1013686"/>
          </a:xfrm>
          <a:prstGeom prst="ellipse">
            <a:avLst/>
          </a:prstGeom>
          <a:gradFill>
            <a:gsLst>
              <a:gs pos="0">
                <a:schemeClr val="lt2"/>
              </a:gs>
              <a:gs pos="100000">
                <a:schemeClr val="accent1"/>
              </a:gs>
            </a:gsLst>
            <a:lin ang="0"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64" name="Google Shape;664;p30"/>
          <p:cNvSpPr txBox="1">
            <a:spLocks noGrp="1"/>
          </p:cNvSpPr>
          <p:nvPr>
            <p:ph type="title"/>
          </p:nvPr>
        </p:nvSpPr>
        <p:spPr>
          <a:xfrm>
            <a:off x="2112725" y="728126"/>
            <a:ext cx="5031489" cy="841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sz="5000" dirty="0"/>
              <a:t>Impacts &amp; Testing</a:t>
            </a:r>
            <a:br>
              <a:rPr lang="fr-FR" sz="5000" dirty="0"/>
            </a:br>
            <a:endParaRPr lang="fr-FR" sz="5000" dirty="0"/>
          </a:p>
        </p:txBody>
      </p:sp>
      <p:sp>
        <p:nvSpPr>
          <p:cNvPr id="665" name="Google Shape;665;p30"/>
          <p:cNvSpPr txBox="1">
            <a:spLocks noGrp="1"/>
          </p:cNvSpPr>
          <p:nvPr>
            <p:ph type="title" idx="2"/>
          </p:nvPr>
        </p:nvSpPr>
        <p:spPr>
          <a:xfrm>
            <a:off x="826411" y="941667"/>
            <a:ext cx="950350" cy="586604"/>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dirty="0"/>
              <a:t>04</a:t>
            </a:r>
          </a:p>
        </p:txBody>
      </p:sp>
      <p:sp>
        <p:nvSpPr>
          <p:cNvPr id="2" name="Google Shape;888;p42">
            <a:extLst>
              <a:ext uri="{FF2B5EF4-FFF2-40B4-BE49-F238E27FC236}">
                <a16:creationId xmlns:a16="http://schemas.microsoft.com/office/drawing/2014/main" id="{787507D3-6752-DBC2-F408-317328105C66}"/>
              </a:ext>
            </a:extLst>
          </p:cNvPr>
          <p:cNvSpPr/>
          <p:nvPr/>
        </p:nvSpPr>
        <p:spPr>
          <a:xfrm>
            <a:off x="1508786" y="1897829"/>
            <a:ext cx="603940" cy="619829"/>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fr-FR" sz="3600" b="1" dirty="0">
                <a:solidFill>
                  <a:srgbClr val="002060"/>
                </a:solidFill>
                <a:latin typeface="Antonio" panose="020B0604020202020204" charset="0"/>
              </a:rPr>
              <a:t>1</a:t>
            </a:r>
            <a:r>
              <a:rPr lang="fr-FR" sz="2800" b="1" dirty="0">
                <a:latin typeface="Antonio" panose="020B0604020202020204" charset="0"/>
              </a:rPr>
              <a:t> </a:t>
            </a:r>
            <a:r>
              <a:rPr lang="fr-FR" sz="2800" dirty="0"/>
              <a:t>   </a:t>
            </a:r>
            <a:endParaRPr sz="2800" dirty="0"/>
          </a:p>
        </p:txBody>
      </p:sp>
      <p:sp>
        <p:nvSpPr>
          <p:cNvPr id="4" name="TextBox 3">
            <a:extLst>
              <a:ext uri="{FF2B5EF4-FFF2-40B4-BE49-F238E27FC236}">
                <a16:creationId xmlns:a16="http://schemas.microsoft.com/office/drawing/2014/main" id="{647A3298-E551-10C9-D7B6-ED747B2C3D57}"/>
              </a:ext>
            </a:extLst>
          </p:cNvPr>
          <p:cNvSpPr txBox="1"/>
          <p:nvPr/>
        </p:nvSpPr>
        <p:spPr>
          <a:xfrm>
            <a:off x="2112726" y="1944485"/>
            <a:ext cx="3195254" cy="523220"/>
          </a:xfrm>
          <a:prstGeom prst="rect">
            <a:avLst/>
          </a:prstGeom>
          <a:noFill/>
        </p:spPr>
        <p:txBody>
          <a:bodyPr wrap="square">
            <a:spAutoFit/>
          </a:bodyPr>
          <a:lstStyle/>
          <a:p>
            <a:r>
              <a:rPr lang="en-GB" sz="2800" b="0" i="0" dirty="0">
                <a:solidFill>
                  <a:schemeClr val="tx1"/>
                </a:solidFill>
                <a:effectLst/>
                <a:latin typeface="Antonio" panose="020B0604020202020204" charset="0"/>
              </a:rPr>
              <a:t> Impacts </a:t>
            </a:r>
            <a:r>
              <a:rPr lang="en-GB" sz="2800" b="0" i="0" dirty="0">
                <a:solidFill>
                  <a:schemeClr val="accent1"/>
                </a:solidFill>
                <a:effectLst/>
                <a:latin typeface="Antonio" panose="020B0604020202020204" charset="0"/>
              </a:rPr>
              <a:t>of Attacks:</a:t>
            </a:r>
            <a:endParaRPr lang="ar-DZ" sz="2800" dirty="0">
              <a:solidFill>
                <a:schemeClr val="accent1"/>
              </a:solidFill>
              <a:latin typeface="Antonio" panose="020B0604020202020204" charset="0"/>
            </a:endParaRPr>
          </a:p>
        </p:txBody>
      </p:sp>
      <p:sp>
        <p:nvSpPr>
          <p:cNvPr id="5" name="TextBox 4">
            <a:extLst>
              <a:ext uri="{FF2B5EF4-FFF2-40B4-BE49-F238E27FC236}">
                <a16:creationId xmlns:a16="http://schemas.microsoft.com/office/drawing/2014/main" id="{97AE0C77-DC44-FD71-0200-BEEFAB10A8DA}"/>
              </a:ext>
            </a:extLst>
          </p:cNvPr>
          <p:cNvSpPr txBox="1"/>
          <p:nvPr/>
        </p:nvSpPr>
        <p:spPr>
          <a:xfrm>
            <a:off x="1747024" y="2673675"/>
            <a:ext cx="5840025" cy="1938992"/>
          </a:xfrm>
          <a:prstGeom prst="rect">
            <a:avLst/>
          </a:prstGeom>
          <a:noFill/>
        </p:spPr>
        <p:txBody>
          <a:bodyPr wrap="square">
            <a:spAutoFit/>
          </a:bodyPr>
          <a:lstStyle/>
          <a:p>
            <a:r>
              <a:rPr lang="en-US" sz="2000" dirty="0">
                <a:solidFill>
                  <a:schemeClr val="tx1"/>
                </a:solidFill>
                <a:latin typeface="+mn-lt"/>
              </a:rPr>
              <a:t> Web-Mobile device attacks can disrupt normal operations by compromising the functionality and availability of the targeted devices. This can result in loss of productivity, downtime, and interruption of critical services.</a:t>
            </a:r>
          </a:p>
          <a:p>
            <a:r>
              <a:rPr lang="en-US" sz="2000" dirty="0">
                <a:solidFill>
                  <a:schemeClr val="tx1"/>
                </a:solidFill>
                <a:latin typeface="+mn-lt"/>
              </a:rPr>
              <a:t>:</a:t>
            </a:r>
            <a:endParaRPr lang="ar-DZ" sz="2000" dirty="0">
              <a:solidFill>
                <a:schemeClr val="tx1"/>
              </a:solidFill>
              <a:latin typeface="+mn-lt"/>
            </a:endParaRPr>
          </a:p>
        </p:txBody>
      </p:sp>
    </p:spTree>
    <p:extLst>
      <p:ext uri="{BB962C8B-B14F-4D97-AF65-F5344CB8AC3E}">
        <p14:creationId xmlns:p14="http://schemas.microsoft.com/office/powerpoint/2010/main" val="22661325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02"/>
        <p:cNvGrpSpPr/>
        <p:nvPr/>
      </p:nvGrpSpPr>
      <p:grpSpPr>
        <a:xfrm>
          <a:off x="0" y="0"/>
          <a:ext cx="0" cy="0"/>
          <a:chOff x="0" y="0"/>
          <a:chExt cx="0" cy="0"/>
        </a:xfrm>
      </p:grpSpPr>
      <p:sp>
        <p:nvSpPr>
          <p:cNvPr id="704" name="Google Shape;704;p34"/>
          <p:cNvSpPr txBox="1">
            <a:spLocks noGrp="1"/>
          </p:cNvSpPr>
          <p:nvPr>
            <p:ph type="subTitle" idx="1"/>
          </p:nvPr>
        </p:nvSpPr>
        <p:spPr>
          <a:xfrm>
            <a:off x="915348" y="1323574"/>
            <a:ext cx="2940372" cy="1211849"/>
          </a:xfrm>
          <a:prstGeom prst="rect">
            <a:avLst/>
          </a:prstGeom>
        </p:spPr>
        <p:txBody>
          <a:bodyPr spcFirstLastPara="1" wrap="square" lIns="91425" tIns="91425" rIns="91425" bIns="91425" anchor="t" anchorCtr="0">
            <a:noAutofit/>
          </a:bodyPr>
          <a:lstStyle/>
          <a:p>
            <a:pPr marL="0" lvl="0" indent="0"/>
            <a:r>
              <a:rPr lang="en-US" dirty="0"/>
              <a:t> Web-Mobile device attacks can disrupt normal operations by compromising the functionality and availability of the targeted devices. This can result in loss of productivity, downtime, and interruption of critical services.</a:t>
            </a:r>
            <a:endParaRPr dirty="0">
              <a:latin typeface="+mn-lt"/>
            </a:endParaRPr>
          </a:p>
        </p:txBody>
      </p:sp>
      <p:sp>
        <p:nvSpPr>
          <p:cNvPr id="705" name="Google Shape;705;p34"/>
          <p:cNvSpPr txBox="1">
            <a:spLocks noGrp="1"/>
          </p:cNvSpPr>
          <p:nvPr>
            <p:ph type="subTitle" idx="2"/>
          </p:nvPr>
        </p:nvSpPr>
        <p:spPr>
          <a:xfrm>
            <a:off x="5228594" y="1346445"/>
            <a:ext cx="2593986" cy="1105200"/>
          </a:xfrm>
          <a:prstGeom prst="rect">
            <a:avLst/>
          </a:prstGeom>
        </p:spPr>
        <p:txBody>
          <a:bodyPr spcFirstLastPara="1" wrap="square" lIns="91425" tIns="91425" rIns="91425" bIns="91425" anchor="t" anchorCtr="0">
            <a:noAutofit/>
          </a:bodyPr>
          <a:lstStyle/>
          <a:p>
            <a:pPr marL="0" lvl="0" indent="0"/>
            <a:r>
              <a:rPr lang="en-US" dirty="0"/>
              <a:t>Web-Mobile device attacks can result in significant financial losses through a variety of means. Individuals may experience unauthorized transactions, identity theft, or fraudulent use of their banking and payment information. </a:t>
            </a:r>
            <a:endParaRPr dirty="0"/>
          </a:p>
        </p:txBody>
      </p:sp>
      <p:sp>
        <p:nvSpPr>
          <p:cNvPr id="706" name="Google Shape;706;p34"/>
          <p:cNvSpPr txBox="1">
            <a:spLocks noGrp="1"/>
          </p:cNvSpPr>
          <p:nvPr>
            <p:ph type="subTitle" idx="7"/>
          </p:nvPr>
        </p:nvSpPr>
        <p:spPr>
          <a:xfrm>
            <a:off x="922760" y="749899"/>
            <a:ext cx="2643400" cy="653100"/>
          </a:xfrm>
          <a:prstGeom prst="rect">
            <a:avLst/>
          </a:prstGeom>
        </p:spPr>
        <p:txBody>
          <a:bodyPr spcFirstLastPara="1" wrap="square" lIns="91425" tIns="91425" rIns="91425" bIns="91425" anchor="b" anchorCtr="0">
            <a:noAutofit/>
          </a:bodyPr>
          <a:lstStyle/>
          <a:p>
            <a:pPr marL="0" lvl="0" indent="0"/>
            <a:r>
              <a:rPr lang="en-US" b="1" dirty="0">
                <a:solidFill>
                  <a:schemeClr val="tx2"/>
                </a:solidFill>
              </a:rPr>
              <a:t>Operational Disruptions  :</a:t>
            </a:r>
            <a:r>
              <a:rPr lang="en-US" dirty="0">
                <a:solidFill>
                  <a:schemeClr val="tx2"/>
                </a:solidFill>
              </a:rPr>
              <a:t> </a:t>
            </a:r>
            <a:r>
              <a:rPr lang="fr-FR" dirty="0">
                <a:solidFill>
                  <a:schemeClr val="tx2"/>
                </a:solidFill>
              </a:rPr>
              <a:t> </a:t>
            </a:r>
            <a:endParaRPr dirty="0">
              <a:solidFill>
                <a:schemeClr val="tx2"/>
              </a:solidFill>
            </a:endParaRPr>
          </a:p>
        </p:txBody>
      </p:sp>
      <p:sp>
        <p:nvSpPr>
          <p:cNvPr id="707" name="Google Shape;707;p34"/>
          <p:cNvSpPr txBox="1">
            <a:spLocks noGrp="1"/>
          </p:cNvSpPr>
          <p:nvPr>
            <p:ph type="subTitle" idx="8"/>
          </p:nvPr>
        </p:nvSpPr>
        <p:spPr>
          <a:xfrm>
            <a:off x="5194200" y="757528"/>
            <a:ext cx="1879800" cy="653100"/>
          </a:xfrm>
          <a:prstGeom prst="rect">
            <a:avLst/>
          </a:prstGeom>
        </p:spPr>
        <p:txBody>
          <a:bodyPr spcFirstLastPara="1" wrap="square" lIns="91425" tIns="91425" rIns="91425" bIns="91425" anchor="b" anchorCtr="0">
            <a:noAutofit/>
          </a:bodyPr>
          <a:lstStyle/>
          <a:p>
            <a:pPr marL="0" lvl="0" indent="0"/>
            <a:r>
              <a:rPr lang="en-US" b="1" dirty="0">
                <a:solidFill>
                  <a:schemeClr val="accent2"/>
                </a:solidFill>
              </a:rPr>
              <a:t>financial losses</a:t>
            </a:r>
            <a:r>
              <a:rPr lang="en-US" dirty="0">
                <a:solidFill>
                  <a:schemeClr val="accent2"/>
                </a:solidFill>
              </a:rPr>
              <a:t> </a:t>
            </a:r>
            <a:r>
              <a:rPr lang="fr-FR" dirty="0">
                <a:solidFill>
                  <a:schemeClr val="accent2"/>
                </a:solidFill>
              </a:rPr>
              <a:t> :</a:t>
            </a:r>
            <a:endParaRPr dirty="0">
              <a:solidFill>
                <a:schemeClr val="accent2"/>
              </a:solidFill>
            </a:endParaRPr>
          </a:p>
        </p:txBody>
      </p:sp>
      <p:sp>
        <p:nvSpPr>
          <p:cNvPr id="710" name="Google Shape;710;p34"/>
          <p:cNvSpPr txBox="1">
            <a:spLocks noGrp="1"/>
          </p:cNvSpPr>
          <p:nvPr>
            <p:ph type="subTitle" idx="13"/>
          </p:nvPr>
        </p:nvSpPr>
        <p:spPr>
          <a:xfrm>
            <a:off x="915348" y="2535424"/>
            <a:ext cx="2208851" cy="653100"/>
          </a:xfrm>
          <a:prstGeom prst="rect">
            <a:avLst/>
          </a:prstGeom>
        </p:spPr>
        <p:txBody>
          <a:bodyPr spcFirstLastPara="1" wrap="square" lIns="91425" tIns="91425" rIns="91425" bIns="91425" anchor="b" anchorCtr="0">
            <a:noAutofit/>
          </a:bodyPr>
          <a:lstStyle/>
          <a:p>
            <a:pPr marL="0" lvl="0" indent="0"/>
            <a:r>
              <a:rPr lang="en-US" b="1" dirty="0">
                <a:solidFill>
                  <a:schemeClr val="accent3"/>
                </a:solidFill>
              </a:rPr>
              <a:t>Damaged Reputation</a:t>
            </a:r>
            <a:r>
              <a:rPr lang="fr-FR" dirty="0">
                <a:solidFill>
                  <a:schemeClr val="accent3"/>
                </a:solidFill>
              </a:rPr>
              <a:t> :</a:t>
            </a:r>
            <a:endParaRPr dirty="0">
              <a:solidFill>
                <a:schemeClr val="accent3"/>
              </a:solidFill>
            </a:endParaRPr>
          </a:p>
        </p:txBody>
      </p:sp>
      <p:sp>
        <p:nvSpPr>
          <p:cNvPr id="711" name="Google Shape;711;p34"/>
          <p:cNvSpPr txBox="1">
            <a:spLocks noGrp="1"/>
          </p:cNvSpPr>
          <p:nvPr>
            <p:ph type="subTitle" idx="14"/>
          </p:nvPr>
        </p:nvSpPr>
        <p:spPr>
          <a:xfrm>
            <a:off x="5247542" y="2527804"/>
            <a:ext cx="2590277" cy="653100"/>
          </a:xfrm>
          <a:prstGeom prst="rect">
            <a:avLst/>
          </a:prstGeom>
        </p:spPr>
        <p:txBody>
          <a:bodyPr spcFirstLastPara="1" wrap="square" lIns="91425" tIns="91425" rIns="91425" bIns="91425" anchor="b" anchorCtr="0">
            <a:noAutofit/>
          </a:bodyPr>
          <a:lstStyle/>
          <a:p>
            <a:pPr marL="0" lvl="0" indent="0"/>
            <a:r>
              <a:rPr lang="en-US" b="1" dirty="0">
                <a:solidFill>
                  <a:schemeClr val="accent1"/>
                </a:solidFill>
              </a:rPr>
              <a:t>Legal Responses  </a:t>
            </a:r>
            <a:r>
              <a:rPr lang="fr-FR" dirty="0">
                <a:solidFill>
                  <a:schemeClr val="accent1"/>
                </a:solidFill>
              </a:rPr>
              <a:t>:</a:t>
            </a:r>
            <a:endParaRPr dirty="0">
              <a:solidFill>
                <a:schemeClr val="accent1"/>
              </a:solidFill>
            </a:endParaRPr>
          </a:p>
        </p:txBody>
      </p:sp>
      <p:sp>
        <p:nvSpPr>
          <p:cNvPr id="713" name="Google Shape;713;p34"/>
          <p:cNvSpPr txBox="1">
            <a:spLocks noGrp="1"/>
          </p:cNvSpPr>
          <p:nvPr>
            <p:ph type="subTitle" idx="3"/>
          </p:nvPr>
        </p:nvSpPr>
        <p:spPr>
          <a:xfrm>
            <a:off x="915348" y="3112224"/>
            <a:ext cx="3115632" cy="1105200"/>
          </a:xfrm>
          <a:prstGeom prst="rect">
            <a:avLst/>
          </a:prstGeom>
        </p:spPr>
        <p:txBody>
          <a:bodyPr spcFirstLastPara="1" wrap="square" lIns="91425" tIns="91425" rIns="91425" bIns="91425" anchor="t" anchorCtr="0">
            <a:noAutofit/>
          </a:bodyPr>
          <a:lstStyle/>
          <a:p>
            <a:pPr marL="0" lvl="0" indent="0"/>
            <a:r>
              <a:rPr lang="en-US" dirty="0"/>
              <a:t>A successful Web-mobile device attack can damage the reputation of individuals and organizations. Breaches of personal or sensitive data can erode trust and confidence in individuals or businesses, leading to a loss of customers, clients, or partners.</a:t>
            </a:r>
            <a:endParaRPr dirty="0">
              <a:latin typeface="+mn-lt"/>
            </a:endParaRPr>
          </a:p>
        </p:txBody>
      </p:sp>
      <p:sp>
        <p:nvSpPr>
          <p:cNvPr id="714" name="Google Shape;714;p34"/>
          <p:cNvSpPr txBox="1">
            <a:spLocks noGrp="1"/>
          </p:cNvSpPr>
          <p:nvPr>
            <p:ph type="subTitle" idx="4"/>
          </p:nvPr>
        </p:nvSpPr>
        <p:spPr>
          <a:xfrm>
            <a:off x="5266694" y="3104604"/>
            <a:ext cx="2590276" cy="1105200"/>
          </a:xfrm>
          <a:prstGeom prst="rect">
            <a:avLst/>
          </a:prstGeom>
        </p:spPr>
        <p:txBody>
          <a:bodyPr spcFirstLastPara="1" wrap="square" lIns="91425" tIns="91425" rIns="91425" bIns="91425" anchor="t" anchorCtr="0">
            <a:noAutofit/>
          </a:bodyPr>
          <a:lstStyle/>
          <a:p>
            <a:pPr marL="0" indent="0"/>
            <a:r>
              <a:rPr lang="en-US" dirty="0"/>
              <a:t>Organizations may face legal and regulatory consequences, including fines and lawsuits, when personal or sensitive data is compromised, potentially affecting their legal standing and financial stability.</a:t>
            </a:r>
            <a:endParaRPr lang="fr-FR" dirty="0"/>
          </a:p>
          <a:p>
            <a:pPr marL="0" lvl="0" indent="0" algn="l" rtl="0">
              <a:spcBef>
                <a:spcPts val="0"/>
              </a:spcBef>
              <a:spcAft>
                <a:spcPts val="0"/>
              </a:spcAft>
              <a:buNone/>
            </a:pPr>
            <a:endParaRPr dirty="0">
              <a:cs typeface="+mj-cs"/>
            </a:endParaRPr>
          </a:p>
        </p:txBody>
      </p:sp>
      <p:sp>
        <p:nvSpPr>
          <p:cNvPr id="18" name="Google Shape;888;p42"/>
          <p:cNvSpPr/>
          <p:nvPr/>
        </p:nvSpPr>
        <p:spPr>
          <a:xfrm>
            <a:off x="623670" y="1053937"/>
            <a:ext cx="288900" cy="2889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895;p42"/>
          <p:cNvSpPr/>
          <p:nvPr/>
        </p:nvSpPr>
        <p:spPr>
          <a:xfrm>
            <a:off x="4883250" y="1052664"/>
            <a:ext cx="288900" cy="2889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20" name="Google Shape;896;p42"/>
          <p:cNvSpPr/>
          <p:nvPr/>
        </p:nvSpPr>
        <p:spPr>
          <a:xfrm>
            <a:off x="638910" y="2831952"/>
            <a:ext cx="288900" cy="2889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896;p42"/>
          <p:cNvSpPr/>
          <p:nvPr/>
        </p:nvSpPr>
        <p:spPr>
          <a:xfrm>
            <a:off x="4944210" y="2824332"/>
            <a:ext cx="288900" cy="288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61"/>
        <p:cNvGrpSpPr/>
        <p:nvPr/>
      </p:nvGrpSpPr>
      <p:grpSpPr>
        <a:xfrm>
          <a:off x="0" y="0"/>
          <a:ext cx="0" cy="0"/>
          <a:chOff x="0" y="0"/>
          <a:chExt cx="0" cy="0"/>
        </a:xfrm>
      </p:grpSpPr>
      <p:sp>
        <p:nvSpPr>
          <p:cNvPr id="663" name="Google Shape;663;p30"/>
          <p:cNvSpPr/>
          <p:nvPr/>
        </p:nvSpPr>
        <p:spPr>
          <a:xfrm>
            <a:off x="826411" y="728126"/>
            <a:ext cx="950350" cy="1013686"/>
          </a:xfrm>
          <a:prstGeom prst="ellipse">
            <a:avLst/>
          </a:prstGeom>
          <a:gradFill>
            <a:gsLst>
              <a:gs pos="0">
                <a:schemeClr val="lt2"/>
              </a:gs>
              <a:gs pos="100000">
                <a:schemeClr val="accent1"/>
              </a:gs>
            </a:gsLst>
            <a:lin ang="0"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64" name="Google Shape;664;p30"/>
          <p:cNvSpPr txBox="1">
            <a:spLocks noGrp="1"/>
          </p:cNvSpPr>
          <p:nvPr>
            <p:ph type="title"/>
          </p:nvPr>
        </p:nvSpPr>
        <p:spPr>
          <a:xfrm>
            <a:off x="2112725" y="728126"/>
            <a:ext cx="5031489" cy="841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sz="5000" dirty="0"/>
              <a:t>Impacts &amp; Testing</a:t>
            </a:r>
            <a:br>
              <a:rPr lang="fr-FR" sz="5000" dirty="0"/>
            </a:br>
            <a:endParaRPr lang="fr-FR" sz="5000" dirty="0"/>
          </a:p>
        </p:txBody>
      </p:sp>
      <p:sp>
        <p:nvSpPr>
          <p:cNvPr id="665" name="Google Shape;665;p30"/>
          <p:cNvSpPr txBox="1">
            <a:spLocks noGrp="1"/>
          </p:cNvSpPr>
          <p:nvPr>
            <p:ph type="title" idx="2"/>
          </p:nvPr>
        </p:nvSpPr>
        <p:spPr>
          <a:xfrm>
            <a:off x="826411" y="941667"/>
            <a:ext cx="950350" cy="586604"/>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dirty="0"/>
              <a:t>04</a:t>
            </a:r>
          </a:p>
        </p:txBody>
      </p:sp>
      <p:sp>
        <p:nvSpPr>
          <p:cNvPr id="2" name="Google Shape;888;p42">
            <a:extLst>
              <a:ext uri="{FF2B5EF4-FFF2-40B4-BE49-F238E27FC236}">
                <a16:creationId xmlns:a16="http://schemas.microsoft.com/office/drawing/2014/main" id="{787507D3-6752-DBC2-F408-317328105C66}"/>
              </a:ext>
            </a:extLst>
          </p:cNvPr>
          <p:cNvSpPr/>
          <p:nvPr/>
        </p:nvSpPr>
        <p:spPr>
          <a:xfrm>
            <a:off x="1508786" y="1897829"/>
            <a:ext cx="603940" cy="619829"/>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fr-FR" sz="3600" b="1" dirty="0">
                <a:solidFill>
                  <a:srgbClr val="002060"/>
                </a:solidFill>
                <a:latin typeface="Antonio" panose="020B0604020202020204" charset="0"/>
              </a:rPr>
              <a:t>2</a:t>
            </a:r>
            <a:r>
              <a:rPr lang="fr-FR" sz="2800" b="1" dirty="0">
                <a:latin typeface="Antonio" panose="020B0604020202020204" charset="0"/>
              </a:rPr>
              <a:t> </a:t>
            </a:r>
            <a:r>
              <a:rPr lang="fr-FR" sz="2800" dirty="0"/>
              <a:t>   </a:t>
            </a:r>
            <a:endParaRPr sz="2800" dirty="0"/>
          </a:p>
        </p:txBody>
      </p:sp>
      <p:sp>
        <p:nvSpPr>
          <p:cNvPr id="4" name="TextBox 3">
            <a:extLst>
              <a:ext uri="{FF2B5EF4-FFF2-40B4-BE49-F238E27FC236}">
                <a16:creationId xmlns:a16="http://schemas.microsoft.com/office/drawing/2014/main" id="{647A3298-E551-10C9-D7B6-ED747B2C3D57}"/>
              </a:ext>
            </a:extLst>
          </p:cNvPr>
          <p:cNvSpPr txBox="1"/>
          <p:nvPr/>
        </p:nvSpPr>
        <p:spPr>
          <a:xfrm>
            <a:off x="2112726" y="1944485"/>
            <a:ext cx="4326174" cy="523220"/>
          </a:xfrm>
          <a:prstGeom prst="rect">
            <a:avLst/>
          </a:prstGeom>
          <a:noFill/>
        </p:spPr>
        <p:txBody>
          <a:bodyPr wrap="square">
            <a:spAutoFit/>
          </a:bodyPr>
          <a:lstStyle/>
          <a:p>
            <a:r>
              <a:rPr lang="en-GB" sz="2800" b="0" i="0" dirty="0">
                <a:solidFill>
                  <a:schemeClr val="tx1"/>
                </a:solidFill>
                <a:effectLst/>
                <a:latin typeface="Antonio" panose="020B0604020202020204" charset="0"/>
              </a:rPr>
              <a:t> Exemple of </a:t>
            </a:r>
            <a:r>
              <a:rPr lang="en-GB" sz="2800" dirty="0">
                <a:solidFill>
                  <a:schemeClr val="accent1"/>
                </a:solidFill>
                <a:latin typeface="Antonio" panose="020B0604020202020204" charset="0"/>
              </a:rPr>
              <a:t>Mobile </a:t>
            </a:r>
            <a:r>
              <a:rPr lang="en-GB" sz="2800" b="0" i="0" dirty="0">
                <a:solidFill>
                  <a:schemeClr val="accent1"/>
                </a:solidFill>
                <a:effectLst/>
                <a:latin typeface="Antonio" panose="020B0604020202020204" charset="0"/>
              </a:rPr>
              <a:t>Attack :</a:t>
            </a:r>
            <a:endParaRPr lang="ar-DZ" sz="2800" dirty="0">
              <a:solidFill>
                <a:schemeClr val="accent1"/>
              </a:solidFill>
              <a:latin typeface="Antonio" panose="020B0604020202020204" charset="0"/>
            </a:endParaRPr>
          </a:p>
        </p:txBody>
      </p:sp>
      <p:sp>
        <p:nvSpPr>
          <p:cNvPr id="5" name="TextBox 4">
            <a:extLst>
              <a:ext uri="{FF2B5EF4-FFF2-40B4-BE49-F238E27FC236}">
                <a16:creationId xmlns:a16="http://schemas.microsoft.com/office/drawing/2014/main" id="{97AE0C77-DC44-FD71-0200-BEEFAB10A8DA}"/>
              </a:ext>
            </a:extLst>
          </p:cNvPr>
          <p:cNvSpPr txBox="1"/>
          <p:nvPr/>
        </p:nvSpPr>
        <p:spPr>
          <a:xfrm>
            <a:off x="1747025" y="2673675"/>
            <a:ext cx="4951142" cy="1015663"/>
          </a:xfrm>
          <a:prstGeom prst="rect">
            <a:avLst/>
          </a:prstGeom>
          <a:noFill/>
        </p:spPr>
        <p:txBody>
          <a:bodyPr wrap="square">
            <a:spAutoFit/>
          </a:bodyPr>
          <a:lstStyle/>
          <a:p>
            <a:r>
              <a:rPr lang="en-US" sz="2000" dirty="0">
                <a:solidFill>
                  <a:schemeClr val="tx1"/>
                </a:solidFill>
                <a:latin typeface="+mn-lt"/>
              </a:rPr>
              <a:t> </a:t>
            </a:r>
            <a:r>
              <a:rPr lang="en-US" sz="2000" b="1" dirty="0">
                <a:solidFill>
                  <a:schemeClr val="tx2"/>
                </a:solidFill>
              </a:rPr>
              <a:t>Smishing</a:t>
            </a:r>
          </a:p>
          <a:p>
            <a:endParaRPr lang="en-US" sz="2000" dirty="0">
              <a:solidFill>
                <a:schemeClr val="tx2"/>
              </a:solidFill>
              <a:latin typeface="+mn-lt"/>
            </a:endParaRPr>
          </a:p>
          <a:p>
            <a:r>
              <a:rPr lang="en-US" sz="2000" dirty="0">
                <a:solidFill>
                  <a:schemeClr val="tx1"/>
                </a:solidFill>
              </a:rPr>
              <a:t>Here’s how the attack goes :</a:t>
            </a:r>
            <a:endParaRPr lang="fr-FR" sz="2000" dirty="0">
              <a:solidFill>
                <a:schemeClr val="tx1"/>
              </a:solidFill>
            </a:endParaRPr>
          </a:p>
        </p:txBody>
      </p:sp>
    </p:spTree>
    <p:extLst>
      <p:ext uri="{BB962C8B-B14F-4D97-AF65-F5344CB8AC3E}">
        <p14:creationId xmlns:p14="http://schemas.microsoft.com/office/powerpoint/2010/main" val="34633855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69"/>
        <p:cNvGrpSpPr/>
        <p:nvPr/>
      </p:nvGrpSpPr>
      <p:grpSpPr>
        <a:xfrm>
          <a:off x="0" y="0"/>
          <a:ext cx="0" cy="0"/>
          <a:chOff x="0" y="0"/>
          <a:chExt cx="0" cy="0"/>
        </a:xfrm>
      </p:grpSpPr>
      <p:sp>
        <p:nvSpPr>
          <p:cNvPr id="10" name="Rectangle 9"/>
          <p:cNvSpPr/>
          <p:nvPr/>
        </p:nvSpPr>
        <p:spPr>
          <a:xfrm>
            <a:off x="495300" y="350758"/>
            <a:ext cx="4114800" cy="1261884"/>
          </a:xfrm>
          <a:prstGeom prst="rect">
            <a:avLst/>
          </a:prstGeom>
        </p:spPr>
        <p:txBody>
          <a:bodyPr wrap="square">
            <a:spAutoFit/>
          </a:bodyPr>
          <a:lstStyle/>
          <a:p>
            <a:r>
              <a:rPr lang="en-US" sz="2000" dirty="0">
                <a:solidFill>
                  <a:schemeClr val="tx1"/>
                </a:solidFill>
              </a:rPr>
              <a:t> </a:t>
            </a:r>
            <a:endParaRPr lang="en-US" sz="2000" b="1" dirty="0">
              <a:solidFill>
                <a:schemeClr val="tx2"/>
              </a:solidFill>
            </a:endParaRPr>
          </a:p>
          <a:p>
            <a:endParaRPr lang="en-US" sz="2000" dirty="0">
              <a:solidFill>
                <a:schemeClr val="tx2"/>
              </a:solidFill>
            </a:endParaRPr>
          </a:p>
          <a:p>
            <a:r>
              <a:rPr lang="en-US" sz="1800" dirty="0">
                <a:solidFill>
                  <a:schemeClr val="tx2"/>
                </a:solidFill>
              </a:rPr>
              <a:t>1.</a:t>
            </a:r>
            <a:r>
              <a:rPr lang="en-US" sz="1800" dirty="0"/>
              <a:t> </a:t>
            </a:r>
            <a:r>
              <a:rPr lang="en-US" sz="1800" dirty="0">
                <a:solidFill>
                  <a:schemeClr val="tx1"/>
                </a:solidFill>
              </a:rPr>
              <a:t>Attacker sends a fake text message, posing as Gmail support</a:t>
            </a:r>
            <a:endParaRPr lang="fr-FR" sz="1800" dirty="0">
              <a:solidFill>
                <a:schemeClr val="tx1"/>
              </a:solidFill>
            </a:endParaRPr>
          </a:p>
        </p:txBody>
      </p:sp>
      <p:pic>
        <p:nvPicPr>
          <p:cNvPr id="11" name="Image 10" descr="C:\Users\PC\Desktop\i1.png"/>
          <p:cNvPicPr/>
          <p:nvPr/>
        </p:nvPicPr>
        <p:blipFill>
          <a:blip r:embed="rId3"/>
          <a:srcRect/>
          <a:stretch>
            <a:fillRect/>
          </a:stretch>
        </p:blipFill>
        <p:spPr bwMode="auto">
          <a:xfrm>
            <a:off x="560070" y="1737360"/>
            <a:ext cx="3707130" cy="2872740"/>
          </a:xfrm>
          <a:prstGeom prst="rect">
            <a:avLst/>
          </a:prstGeom>
          <a:noFill/>
          <a:ln w="9525">
            <a:noFill/>
            <a:miter lim="800000"/>
            <a:headEnd/>
            <a:tailEnd/>
          </a:ln>
        </p:spPr>
      </p:pic>
      <p:sp>
        <p:nvSpPr>
          <p:cNvPr id="12" name="Rectangle 11"/>
          <p:cNvSpPr/>
          <p:nvPr/>
        </p:nvSpPr>
        <p:spPr>
          <a:xfrm>
            <a:off x="4709160" y="938540"/>
            <a:ext cx="4572000" cy="646331"/>
          </a:xfrm>
          <a:prstGeom prst="rect">
            <a:avLst/>
          </a:prstGeom>
        </p:spPr>
        <p:txBody>
          <a:bodyPr>
            <a:spAutoFit/>
          </a:bodyPr>
          <a:lstStyle/>
          <a:p>
            <a:r>
              <a:rPr lang="en-US" sz="1800" dirty="0">
                <a:solidFill>
                  <a:schemeClr val="tx2"/>
                </a:solidFill>
              </a:rPr>
              <a:t>2.</a:t>
            </a:r>
            <a:r>
              <a:rPr lang="en-US" sz="1800" dirty="0"/>
              <a:t> </a:t>
            </a:r>
            <a:r>
              <a:rPr lang="en-US" sz="1800" dirty="0">
                <a:solidFill>
                  <a:schemeClr val="tx1"/>
                </a:solidFill>
              </a:rPr>
              <a:t>Initiates a login attempt, pretending </a:t>
            </a:r>
          </a:p>
          <a:p>
            <a:r>
              <a:rPr lang="en-US" sz="1800" dirty="0">
                <a:solidFill>
                  <a:schemeClr val="tx1"/>
                </a:solidFill>
              </a:rPr>
              <a:t>not to know the password</a:t>
            </a:r>
            <a:endParaRPr lang="fr-FR" sz="1800" dirty="0">
              <a:solidFill>
                <a:schemeClr val="tx1"/>
              </a:solidFill>
            </a:endParaRPr>
          </a:p>
        </p:txBody>
      </p:sp>
      <p:pic>
        <p:nvPicPr>
          <p:cNvPr id="77825" name="Picture 1" descr="C:\Users\PC\Desktop\y.jpg"/>
          <p:cNvPicPr>
            <a:picLocks noChangeAspect="1" noChangeArrowheads="1"/>
          </p:cNvPicPr>
          <p:nvPr/>
        </p:nvPicPr>
        <p:blipFill>
          <a:blip r:embed="rId4"/>
          <a:srcRect/>
          <a:stretch>
            <a:fillRect/>
          </a:stretch>
        </p:blipFill>
        <p:spPr bwMode="auto">
          <a:xfrm>
            <a:off x="5195889" y="1702436"/>
            <a:ext cx="2881311" cy="3227027"/>
          </a:xfrm>
          <a:prstGeom prst="rect">
            <a:avLst/>
          </a:prstGeom>
          <a:noFill/>
        </p:spPr>
      </p:pic>
    </p:spTree>
    <p:extLst>
      <p:ext uri="{BB962C8B-B14F-4D97-AF65-F5344CB8AC3E}">
        <p14:creationId xmlns:p14="http://schemas.microsoft.com/office/powerpoint/2010/main" val="39837617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69"/>
        <p:cNvGrpSpPr/>
        <p:nvPr/>
      </p:nvGrpSpPr>
      <p:grpSpPr>
        <a:xfrm>
          <a:off x="0" y="0"/>
          <a:ext cx="0" cy="0"/>
          <a:chOff x="0" y="0"/>
          <a:chExt cx="0" cy="0"/>
        </a:xfrm>
      </p:grpSpPr>
      <p:sp>
        <p:nvSpPr>
          <p:cNvPr id="10" name="Rectangle 9"/>
          <p:cNvSpPr/>
          <p:nvPr/>
        </p:nvSpPr>
        <p:spPr>
          <a:xfrm>
            <a:off x="495300" y="350758"/>
            <a:ext cx="6553200" cy="1261884"/>
          </a:xfrm>
          <a:prstGeom prst="rect">
            <a:avLst/>
          </a:prstGeom>
        </p:spPr>
        <p:txBody>
          <a:bodyPr wrap="square">
            <a:spAutoFit/>
          </a:bodyPr>
          <a:lstStyle/>
          <a:p>
            <a:r>
              <a:rPr lang="en-US" sz="2000" dirty="0">
                <a:solidFill>
                  <a:schemeClr val="tx1"/>
                </a:solidFill>
              </a:rPr>
              <a:t> </a:t>
            </a:r>
            <a:endParaRPr lang="en-US" sz="2000" b="1" dirty="0">
              <a:solidFill>
                <a:schemeClr val="tx2"/>
              </a:solidFill>
            </a:endParaRPr>
          </a:p>
          <a:p>
            <a:endParaRPr lang="en-US" sz="2000" dirty="0">
              <a:solidFill>
                <a:schemeClr val="tx2"/>
              </a:solidFill>
            </a:endParaRPr>
          </a:p>
          <a:p>
            <a:r>
              <a:rPr lang="en-US" sz="1800" dirty="0">
                <a:solidFill>
                  <a:schemeClr val="tx2"/>
                </a:solidFill>
              </a:rPr>
              <a:t>3.</a:t>
            </a:r>
            <a:r>
              <a:rPr lang="en-US" sz="1800" dirty="0"/>
              <a:t> </a:t>
            </a:r>
            <a:r>
              <a:rPr lang="en-US" sz="1800" dirty="0">
                <a:solidFill>
                  <a:schemeClr val="tx1"/>
                </a:solidFill>
              </a:rPr>
              <a:t>Requests an SMS recovery code from the legitimate service</a:t>
            </a:r>
            <a:endParaRPr lang="fr-FR" sz="1800" dirty="0">
              <a:solidFill>
                <a:schemeClr val="tx1"/>
              </a:solidFill>
            </a:endParaRPr>
          </a:p>
          <a:p>
            <a:endParaRPr lang="fr-FR" sz="1800" dirty="0">
              <a:solidFill>
                <a:schemeClr val="tx1"/>
              </a:solidFill>
            </a:endParaRPr>
          </a:p>
        </p:txBody>
      </p:sp>
      <p:pic>
        <p:nvPicPr>
          <p:cNvPr id="125956" name="Picture 4" descr="C:\Users\PC\Desktop\2.png"/>
          <p:cNvPicPr>
            <a:picLocks noChangeAspect="1" noChangeArrowheads="1"/>
          </p:cNvPicPr>
          <p:nvPr/>
        </p:nvPicPr>
        <p:blipFill>
          <a:blip r:embed="rId3"/>
          <a:srcRect/>
          <a:stretch>
            <a:fillRect/>
          </a:stretch>
        </p:blipFill>
        <p:spPr bwMode="auto">
          <a:xfrm>
            <a:off x="681039" y="1499871"/>
            <a:ext cx="3220401" cy="3092479"/>
          </a:xfrm>
          <a:prstGeom prst="rect">
            <a:avLst/>
          </a:prstGeom>
          <a:noFill/>
        </p:spPr>
      </p:pic>
      <p:pic>
        <p:nvPicPr>
          <p:cNvPr id="125958" name="Picture 6" descr="C:\Users\PC\Desktop\4EF.jpg"/>
          <p:cNvPicPr>
            <a:picLocks noChangeAspect="1" noChangeArrowheads="1"/>
          </p:cNvPicPr>
          <p:nvPr/>
        </p:nvPicPr>
        <p:blipFill>
          <a:blip r:embed="rId4"/>
          <a:srcRect/>
          <a:stretch>
            <a:fillRect/>
          </a:stretch>
        </p:blipFill>
        <p:spPr bwMode="auto">
          <a:xfrm>
            <a:off x="5150169" y="1507808"/>
            <a:ext cx="2774631" cy="3340224"/>
          </a:xfrm>
          <a:prstGeom prst="rect">
            <a:avLst/>
          </a:prstGeom>
          <a:noFill/>
        </p:spPr>
      </p:pic>
    </p:spTree>
    <p:extLst>
      <p:ext uri="{BB962C8B-B14F-4D97-AF65-F5344CB8AC3E}">
        <p14:creationId xmlns:p14="http://schemas.microsoft.com/office/powerpoint/2010/main" val="39837617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69"/>
        <p:cNvGrpSpPr/>
        <p:nvPr/>
      </p:nvGrpSpPr>
      <p:grpSpPr>
        <a:xfrm>
          <a:off x="0" y="0"/>
          <a:ext cx="0" cy="0"/>
          <a:chOff x="0" y="0"/>
          <a:chExt cx="0" cy="0"/>
        </a:xfrm>
      </p:grpSpPr>
      <p:sp>
        <p:nvSpPr>
          <p:cNvPr id="10" name="Rectangle 9"/>
          <p:cNvSpPr/>
          <p:nvPr/>
        </p:nvSpPr>
        <p:spPr>
          <a:xfrm>
            <a:off x="495300" y="350758"/>
            <a:ext cx="4114800" cy="1261884"/>
          </a:xfrm>
          <a:prstGeom prst="rect">
            <a:avLst/>
          </a:prstGeom>
        </p:spPr>
        <p:txBody>
          <a:bodyPr wrap="square">
            <a:spAutoFit/>
          </a:bodyPr>
          <a:lstStyle/>
          <a:p>
            <a:r>
              <a:rPr lang="en-US" sz="2000" dirty="0">
                <a:solidFill>
                  <a:schemeClr val="tx1"/>
                </a:solidFill>
              </a:rPr>
              <a:t> </a:t>
            </a:r>
            <a:endParaRPr lang="en-US" sz="2000" b="1" dirty="0">
              <a:solidFill>
                <a:schemeClr val="tx2"/>
              </a:solidFill>
            </a:endParaRPr>
          </a:p>
          <a:p>
            <a:endParaRPr lang="en-US" sz="2000" dirty="0">
              <a:solidFill>
                <a:schemeClr val="tx2"/>
              </a:solidFill>
            </a:endParaRPr>
          </a:p>
          <a:p>
            <a:r>
              <a:rPr lang="en-US" sz="1800" dirty="0">
                <a:solidFill>
                  <a:schemeClr val="tx2"/>
                </a:solidFill>
              </a:rPr>
              <a:t>4.</a:t>
            </a:r>
            <a:r>
              <a:rPr lang="en-US" sz="1800" dirty="0"/>
              <a:t> </a:t>
            </a:r>
            <a:r>
              <a:rPr lang="en-US" sz="1800" dirty="0">
                <a:solidFill>
                  <a:schemeClr val="tx1"/>
                </a:solidFill>
              </a:rPr>
              <a:t>Gmail sends the recovery code to the victim's registered phone.</a:t>
            </a:r>
            <a:endParaRPr lang="fr-FR" sz="1800" dirty="0">
              <a:solidFill>
                <a:schemeClr val="tx1"/>
              </a:solidFill>
            </a:endParaRPr>
          </a:p>
        </p:txBody>
      </p:sp>
      <p:sp>
        <p:nvSpPr>
          <p:cNvPr id="12" name="Rectangle 11"/>
          <p:cNvSpPr/>
          <p:nvPr/>
        </p:nvSpPr>
        <p:spPr>
          <a:xfrm>
            <a:off x="4709160" y="938540"/>
            <a:ext cx="4572000" cy="646331"/>
          </a:xfrm>
          <a:prstGeom prst="rect">
            <a:avLst/>
          </a:prstGeom>
        </p:spPr>
        <p:txBody>
          <a:bodyPr>
            <a:spAutoFit/>
          </a:bodyPr>
          <a:lstStyle/>
          <a:p>
            <a:r>
              <a:rPr lang="en-US" sz="1800" dirty="0">
                <a:solidFill>
                  <a:schemeClr val="tx2"/>
                </a:solidFill>
              </a:rPr>
              <a:t>5.</a:t>
            </a:r>
            <a:r>
              <a:rPr lang="en-US" sz="1800" dirty="0"/>
              <a:t> </a:t>
            </a:r>
            <a:r>
              <a:rPr lang="en-US" sz="1800" dirty="0">
                <a:solidFill>
                  <a:schemeClr val="tx1"/>
                </a:solidFill>
              </a:rPr>
              <a:t>Trick user into sending back the recovery code</a:t>
            </a:r>
            <a:endParaRPr lang="fr-FR" sz="1800" dirty="0">
              <a:solidFill>
                <a:schemeClr val="tx1"/>
              </a:solidFill>
            </a:endParaRPr>
          </a:p>
        </p:txBody>
      </p:sp>
      <p:pic>
        <p:nvPicPr>
          <p:cNvPr id="6" name="Image 5" descr="C:\Users\PC\Desktop\I5.png"/>
          <p:cNvPicPr/>
          <p:nvPr/>
        </p:nvPicPr>
        <p:blipFill>
          <a:blip r:embed="rId3"/>
          <a:srcRect/>
          <a:stretch>
            <a:fillRect/>
          </a:stretch>
        </p:blipFill>
        <p:spPr bwMode="auto">
          <a:xfrm>
            <a:off x="634682" y="1742757"/>
            <a:ext cx="3287395" cy="713105"/>
          </a:xfrm>
          <a:prstGeom prst="rect">
            <a:avLst/>
          </a:prstGeom>
          <a:noFill/>
          <a:ln w="9525">
            <a:noFill/>
            <a:miter lim="800000"/>
            <a:headEnd/>
            <a:tailEnd/>
          </a:ln>
        </p:spPr>
      </p:pic>
      <p:pic>
        <p:nvPicPr>
          <p:cNvPr id="7" name="Image 6" descr="C:\Users\PC\Desktop\i7.png"/>
          <p:cNvPicPr/>
          <p:nvPr/>
        </p:nvPicPr>
        <p:blipFill>
          <a:blip r:embed="rId4"/>
          <a:srcRect/>
          <a:stretch>
            <a:fillRect/>
          </a:stretch>
        </p:blipFill>
        <p:spPr bwMode="auto">
          <a:xfrm>
            <a:off x="4811394" y="1686560"/>
            <a:ext cx="3098165" cy="2794000"/>
          </a:xfrm>
          <a:prstGeom prst="rect">
            <a:avLst/>
          </a:prstGeom>
          <a:noFill/>
          <a:ln w="9525">
            <a:noFill/>
            <a:miter lim="800000"/>
            <a:headEnd/>
            <a:tailEnd/>
          </a:ln>
        </p:spPr>
      </p:pic>
      <p:sp>
        <p:nvSpPr>
          <p:cNvPr id="8" name="Rectangle 7"/>
          <p:cNvSpPr/>
          <p:nvPr/>
        </p:nvSpPr>
        <p:spPr>
          <a:xfrm>
            <a:off x="518160" y="2965460"/>
            <a:ext cx="4572000" cy="646331"/>
          </a:xfrm>
          <a:prstGeom prst="rect">
            <a:avLst/>
          </a:prstGeom>
        </p:spPr>
        <p:txBody>
          <a:bodyPr>
            <a:spAutoFit/>
          </a:bodyPr>
          <a:lstStyle/>
          <a:p>
            <a:r>
              <a:rPr lang="en-US" sz="1800" dirty="0">
                <a:solidFill>
                  <a:schemeClr val="tx2"/>
                </a:solidFill>
              </a:rPr>
              <a:t>6.</a:t>
            </a:r>
            <a:r>
              <a:rPr lang="en-US" sz="1800" dirty="0"/>
              <a:t> </a:t>
            </a:r>
            <a:r>
              <a:rPr lang="en-US" sz="1800" dirty="0">
                <a:solidFill>
                  <a:schemeClr val="tx1"/>
                </a:solidFill>
              </a:rPr>
              <a:t>Attacker uses the code to take</a:t>
            </a:r>
          </a:p>
          <a:p>
            <a:r>
              <a:rPr lang="en-US" sz="1800" dirty="0">
                <a:solidFill>
                  <a:schemeClr val="tx1"/>
                </a:solidFill>
              </a:rPr>
              <a:t> control of the user's account.</a:t>
            </a:r>
            <a:endParaRPr lang="fr-FR" sz="1800" dirty="0">
              <a:solidFill>
                <a:schemeClr val="tx1"/>
              </a:solidFill>
            </a:endParaRPr>
          </a:p>
        </p:txBody>
      </p:sp>
    </p:spTree>
    <p:extLst>
      <p:ext uri="{BB962C8B-B14F-4D97-AF65-F5344CB8AC3E}">
        <p14:creationId xmlns:p14="http://schemas.microsoft.com/office/powerpoint/2010/main" val="39837617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69"/>
        <p:cNvGrpSpPr/>
        <p:nvPr/>
      </p:nvGrpSpPr>
      <p:grpSpPr>
        <a:xfrm>
          <a:off x="0" y="0"/>
          <a:ext cx="0" cy="0"/>
          <a:chOff x="0" y="0"/>
          <a:chExt cx="0" cy="0"/>
        </a:xfrm>
      </p:grpSpPr>
      <p:sp>
        <p:nvSpPr>
          <p:cNvPr id="2" name="Google Shape;663;p30">
            <a:extLst>
              <a:ext uri="{FF2B5EF4-FFF2-40B4-BE49-F238E27FC236}">
                <a16:creationId xmlns:a16="http://schemas.microsoft.com/office/drawing/2014/main" id="{CC451476-22B1-F463-5834-522825F667ED}"/>
              </a:ext>
            </a:extLst>
          </p:cNvPr>
          <p:cNvSpPr/>
          <p:nvPr/>
        </p:nvSpPr>
        <p:spPr>
          <a:xfrm>
            <a:off x="826411" y="728126"/>
            <a:ext cx="950350" cy="1013686"/>
          </a:xfrm>
          <a:prstGeom prst="ellipse">
            <a:avLst/>
          </a:prstGeom>
          <a:gradFill>
            <a:gsLst>
              <a:gs pos="0">
                <a:schemeClr val="lt2"/>
              </a:gs>
              <a:gs pos="100000">
                <a:schemeClr val="accent1"/>
              </a:gs>
            </a:gsLst>
            <a:lin ang="0"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 name="Google Shape;664;p30">
            <a:extLst>
              <a:ext uri="{FF2B5EF4-FFF2-40B4-BE49-F238E27FC236}">
                <a16:creationId xmlns:a16="http://schemas.microsoft.com/office/drawing/2014/main" id="{75FE0C83-4D21-714C-41DE-2D18CDC8A804}"/>
              </a:ext>
            </a:extLst>
          </p:cNvPr>
          <p:cNvSpPr txBox="1">
            <a:spLocks noGrp="1"/>
          </p:cNvSpPr>
          <p:nvPr>
            <p:ph type="title"/>
          </p:nvPr>
        </p:nvSpPr>
        <p:spPr>
          <a:xfrm>
            <a:off x="2112725" y="728126"/>
            <a:ext cx="5774903" cy="841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sz="5000" dirty="0"/>
              <a:t>Detection &amp; Prevention</a:t>
            </a:r>
          </a:p>
        </p:txBody>
      </p:sp>
      <p:sp>
        <p:nvSpPr>
          <p:cNvPr id="4" name="Google Shape;665;p30">
            <a:extLst>
              <a:ext uri="{FF2B5EF4-FFF2-40B4-BE49-F238E27FC236}">
                <a16:creationId xmlns:a16="http://schemas.microsoft.com/office/drawing/2014/main" id="{6DE8D88F-224A-FAF3-3D5F-E73A3F190168}"/>
              </a:ext>
            </a:extLst>
          </p:cNvPr>
          <p:cNvSpPr txBox="1">
            <a:spLocks/>
          </p:cNvSpPr>
          <p:nvPr/>
        </p:nvSpPr>
        <p:spPr>
          <a:xfrm>
            <a:off x="826411" y="941667"/>
            <a:ext cx="950350" cy="58660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Actor"/>
              <a:buNone/>
              <a:defRPr sz="1200" b="0" i="0" u="none" strike="noStrike" cap="none">
                <a:solidFill>
                  <a:schemeClr val="dk1"/>
                </a:solidFill>
                <a:latin typeface="Actor"/>
                <a:ea typeface="Actor"/>
                <a:cs typeface="Actor"/>
                <a:sym typeface="Actor"/>
              </a:defRPr>
            </a:lvl1pPr>
            <a:lvl2pPr marL="914400" marR="0" lvl="1" indent="-304800" algn="ctr" rtl="0">
              <a:lnSpc>
                <a:spcPct val="100000"/>
              </a:lnSpc>
              <a:spcBef>
                <a:spcPts val="0"/>
              </a:spcBef>
              <a:spcAft>
                <a:spcPts val="0"/>
              </a:spcAft>
              <a:buClr>
                <a:schemeClr val="dk1"/>
              </a:buClr>
              <a:buSzPts val="1200"/>
              <a:buFont typeface="Actor"/>
              <a:buNone/>
              <a:defRPr sz="1200" b="0" i="0" u="none" strike="noStrike" cap="none">
                <a:solidFill>
                  <a:schemeClr val="dk1"/>
                </a:solidFill>
                <a:latin typeface="Actor"/>
                <a:ea typeface="Actor"/>
                <a:cs typeface="Actor"/>
                <a:sym typeface="Actor"/>
              </a:defRPr>
            </a:lvl2pPr>
            <a:lvl3pPr marL="1371600" marR="0" lvl="2" indent="-304800" algn="ctr" rtl="0">
              <a:lnSpc>
                <a:spcPct val="100000"/>
              </a:lnSpc>
              <a:spcBef>
                <a:spcPts val="0"/>
              </a:spcBef>
              <a:spcAft>
                <a:spcPts val="0"/>
              </a:spcAft>
              <a:buClr>
                <a:schemeClr val="dk1"/>
              </a:buClr>
              <a:buSzPts val="1200"/>
              <a:buFont typeface="Actor"/>
              <a:buNone/>
              <a:defRPr sz="1200" b="0" i="0" u="none" strike="noStrike" cap="none">
                <a:solidFill>
                  <a:schemeClr val="dk1"/>
                </a:solidFill>
                <a:latin typeface="Actor"/>
                <a:ea typeface="Actor"/>
                <a:cs typeface="Actor"/>
                <a:sym typeface="Actor"/>
              </a:defRPr>
            </a:lvl3pPr>
            <a:lvl4pPr marL="1828800" marR="0" lvl="3" indent="-304800" algn="ctr" rtl="0">
              <a:lnSpc>
                <a:spcPct val="100000"/>
              </a:lnSpc>
              <a:spcBef>
                <a:spcPts val="0"/>
              </a:spcBef>
              <a:spcAft>
                <a:spcPts val="0"/>
              </a:spcAft>
              <a:buClr>
                <a:schemeClr val="dk1"/>
              </a:buClr>
              <a:buSzPts val="1200"/>
              <a:buFont typeface="Actor"/>
              <a:buNone/>
              <a:defRPr sz="1200" b="0" i="0" u="none" strike="noStrike" cap="none">
                <a:solidFill>
                  <a:schemeClr val="dk1"/>
                </a:solidFill>
                <a:latin typeface="Actor"/>
                <a:ea typeface="Actor"/>
                <a:cs typeface="Actor"/>
                <a:sym typeface="Actor"/>
              </a:defRPr>
            </a:lvl4pPr>
            <a:lvl5pPr marL="2286000" marR="0" lvl="4" indent="-304800" algn="ctr" rtl="0">
              <a:lnSpc>
                <a:spcPct val="100000"/>
              </a:lnSpc>
              <a:spcBef>
                <a:spcPts val="0"/>
              </a:spcBef>
              <a:spcAft>
                <a:spcPts val="0"/>
              </a:spcAft>
              <a:buClr>
                <a:schemeClr val="dk1"/>
              </a:buClr>
              <a:buSzPts val="1200"/>
              <a:buFont typeface="Actor"/>
              <a:buNone/>
              <a:defRPr sz="1200" b="0" i="0" u="none" strike="noStrike" cap="none">
                <a:solidFill>
                  <a:schemeClr val="dk1"/>
                </a:solidFill>
                <a:latin typeface="Actor"/>
                <a:ea typeface="Actor"/>
                <a:cs typeface="Actor"/>
                <a:sym typeface="Actor"/>
              </a:defRPr>
            </a:lvl5pPr>
            <a:lvl6pPr marL="2743200" marR="0" lvl="5" indent="-304800" algn="ctr" rtl="0">
              <a:lnSpc>
                <a:spcPct val="100000"/>
              </a:lnSpc>
              <a:spcBef>
                <a:spcPts val="0"/>
              </a:spcBef>
              <a:spcAft>
                <a:spcPts val="0"/>
              </a:spcAft>
              <a:buClr>
                <a:schemeClr val="dk1"/>
              </a:buClr>
              <a:buSzPts val="1200"/>
              <a:buFont typeface="Actor"/>
              <a:buNone/>
              <a:defRPr sz="1200" b="0" i="0" u="none" strike="noStrike" cap="none">
                <a:solidFill>
                  <a:schemeClr val="dk1"/>
                </a:solidFill>
                <a:latin typeface="Actor"/>
                <a:ea typeface="Actor"/>
                <a:cs typeface="Actor"/>
                <a:sym typeface="Actor"/>
              </a:defRPr>
            </a:lvl6pPr>
            <a:lvl7pPr marL="3200400" marR="0" lvl="6" indent="-304800" algn="ctr" rtl="0">
              <a:lnSpc>
                <a:spcPct val="100000"/>
              </a:lnSpc>
              <a:spcBef>
                <a:spcPts val="0"/>
              </a:spcBef>
              <a:spcAft>
                <a:spcPts val="0"/>
              </a:spcAft>
              <a:buClr>
                <a:schemeClr val="dk1"/>
              </a:buClr>
              <a:buSzPts val="1200"/>
              <a:buFont typeface="Actor"/>
              <a:buNone/>
              <a:defRPr sz="1200" b="0" i="0" u="none" strike="noStrike" cap="none">
                <a:solidFill>
                  <a:schemeClr val="dk1"/>
                </a:solidFill>
                <a:latin typeface="Actor"/>
                <a:ea typeface="Actor"/>
                <a:cs typeface="Actor"/>
                <a:sym typeface="Actor"/>
              </a:defRPr>
            </a:lvl7pPr>
            <a:lvl8pPr marL="3657600" marR="0" lvl="7" indent="-304800" algn="ctr" rtl="0">
              <a:lnSpc>
                <a:spcPct val="100000"/>
              </a:lnSpc>
              <a:spcBef>
                <a:spcPts val="0"/>
              </a:spcBef>
              <a:spcAft>
                <a:spcPts val="0"/>
              </a:spcAft>
              <a:buClr>
                <a:schemeClr val="dk1"/>
              </a:buClr>
              <a:buSzPts val="1200"/>
              <a:buFont typeface="Actor"/>
              <a:buNone/>
              <a:defRPr sz="1200" b="0" i="0" u="none" strike="noStrike" cap="none">
                <a:solidFill>
                  <a:schemeClr val="dk1"/>
                </a:solidFill>
                <a:latin typeface="Actor"/>
                <a:ea typeface="Actor"/>
                <a:cs typeface="Actor"/>
                <a:sym typeface="Actor"/>
              </a:defRPr>
            </a:lvl8pPr>
            <a:lvl9pPr marL="4114800" marR="0" lvl="8" indent="-304800" algn="ctr" rtl="0">
              <a:lnSpc>
                <a:spcPct val="100000"/>
              </a:lnSpc>
              <a:spcBef>
                <a:spcPts val="0"/>
              </a:spcBef>
              <a:spcAft>
                <a:spcPts val="0"/>
              </a:spcAft>
              <a:buClr>
                <a:schemeClr val="dk1"/>
              </a:buClr>
              <a:buSzPts val="1200"/>
              <a:buFont typeface="Actor"/>
              <a:buNone/>
              <a:defRPr sz="1200" b="0" i="0" u="none" strike="noStrike" cap="none">
                <a:solidFill>
                  <a:schemeClr val="dk1"/>
                </a:solidFill>
                <a:latin typeface="Actor"/>
                <a:ea typeface="Actor"/>
                <a:cs typeface="Actor"/>
                <a:sym typeface="Actor"/>
              </a:defRPr>
            </a:lvl9pPr>
          </a:lstStyle>
          <a:p>
            <a:pPr marL="0" indent="0"/>
            <a:endParaRPr lang="en" dirty="0"/>
          </a:p>
        </p:txBody>
      </p:sp>
      <p:sp>
        <p:nvSpPr>
          <p:cNvPr id="5" name="Google Shape;888;p42">
            <a:extLst>
              <a:ext uri="{FF2B5EF4-FFF2-40B4-BE49-F238E27FC236}">
                <a16:creationId xmlns:a16="http://schemas.microsoft.com/office/drawing/2014/main" id="{F083B07D-B47E-BAFD-33B4-77483ED6F797}"/>
              </a:ext>
            </a:extLst>
          </p:cNvPr>
          <p:cNvSpPr/>
          <p:nvPr/>
        </p:nvSpPr>
        <p:spPr>
          <a:xfrm>
            <a:off x="1508786" y="1897829"/>
            <a:ext cx="603940" cy="619829"/>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fr-FR" sz="3600" b="1" dirty="0">
                <a:solidFill>
                  <a:srgbClr val="002060"/>
                </a:solidFill>
                <a:latin typeface="Antonio" panose="020B0604020202020204" charset="0"/>
              </a:rPr>
              <a:t>1</a:t>
            </a:r>
            <a:r>
              <a:rPr lang="fr-FR" sz="2800" b="1" dirty="0">
                <a:latin typeface="Antonio" panose="020B0604020202020204" charset="0"/>
              </a:rPr>
              <a:t> </a:t>
            </a:r>
            <a:r>
              <a:rPr lang="fr-FR" sz="2800" dirty="0"/>
              <a:t>   </a:t>
            </a:r>
            <a:endParaRPr sz="2800" dirty="0"/>
          </a:p>
        </p:txBody>
      </p:sp>
      <p:sp>
        <p:nvSpPr>
          <p:cNvPr id="6" name="TextBox 5">
            <a:extLst>
              <a:ext uri="{FF2B5EF4-FFF2-40B4-BE49-F238E27FC236}">
                <a16:creationId xmlns:a16="http://schemas.microsoft.com/office/drawing/2014/main" id="{FDFA6D9C-8454-9A8F-7289-1CFA676C3D66}"/>
              </a:ext>
            </a:extLst>
          </p:cNvPr>
          <p:cNvSpPr txBox="1"/>
          <p:nvPr/>
        </p:nvSpPr>
        <p:spPr>
          <a:xfrm>
            <a:off x="2112726" y="1944485"/>
            <a:ext cx="3343194" cy="523220"/>
          </a:xfrm>
          <a:prstGeom prst="rect">
            <a:avLst/>
          </a:prstGeom>
          <a:noFill/>
        </p:spPr>
        <p:txBody>
          <a:bodyPr wrap="square">
            <a:spAutoFit/>
          </a:bodyPr>
          <a:lstStyle/>
          <a:p>
            <a:r>
              <a:rPr lang="en-GB" sz="2800" b="0" i="0" dirty="0">
                <a:solidFill>
                  <a:schemeClr val="tx1"/>
                </a:solidFill>
                <a:effectLst/>
                <a:latin typeface="Antonio" panose="020B0604020202020204" charset="0"/>
              </a:rPr>
              <a:t> Detection </a:t>
            </a:r>
            <a:r>
              <a:rPr lang="en-GB" sz="2800" b="0" i="0" dirty="0">
                <a:solidFill>
                  <a:schemeClr val="accent1"/>
                </a:solidFill>
                <a:effectLst/>
                <a:latin typeface="Antonio" panose="020B0604020202020204" charset="0"/>
              </a:rPr>
              <a:t>Techniques :</a:t>
            </a:r>
            <a:endParaRPr lang="ar-DZ" sz="2800" dirty="0">
              <a:solidFill>
                <a:schemeClr val="accent1"/>
              </a:solidFill>
              <a:latin typeface="Antonio" panose="020B0604020202020204" charset="0"/>
            </a:endParaRPr>
          </a:p>
        </p:txBody>
      </p:sp>
      <p:pic>
        <p:nvPicPr>
          <p:cNvPr id="13" name="Picture 12">
            <a:extLst>
              <a:ext uri="{FF2B5EF4-FFF2-40B4-BE49-F238E27FC236}">
                <a16:creationId xmlns:a16="http://schemas.microsoft.com/office/drawing/2014/main" id="{B3B98999-62F2-D643-862B-CDBF80D91FB0}"/>
              </a:ext>
            </a:extLst>
          </p:cNvPr>
          <p:cNvPicPr>
            <a:picLocks noChangeAspect="1"/>
          </p:cNvPicPr>
          <p:nvPr/>
        </p:nvPicPr>
        <p:blipFill>
          <a:blip r:embed="rId3"/>
          <a:stretch>
            <a:fillRect/>
          </a:stretch>
        </p:blipFill>
        <p:spPr>
          <a:xfrm>
            <a:off x="524278" y="505136"/>
            <a:ext cx="1554615" cy="1603387"/>
          </a:xfrm>
          <a:prstGeom prst="rect">
            <a:avLst/>
          </a:prstGeom>
        </p:spPr>
      </p:pic>
      <p:sp>
        <p:nvSpPr>
          <p:cNvPr id="9" name="Google Shape;822;p40"/>
          <p:cNvSpPr/>
          <p:nvPr/>
        </p:nvSpPr>
        <p:spPr>
          <a:xfrm>
            <a:off x="1561605" y="2954280"/>
            <a:ext cx="176400" cy="176400"/>
          </a:xfrm>
          <a:prstGeom prst="ellipse">
            <a:avLst/>
          </a:prstGeom>
          <a:solidFill>
            <a:schemeClr val="accent1"/>
          </a:solidFill>
          <a:ln>
            <a:solidFill>
              <a:schemeClr val="accent1"/>
            </a:solid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0" name="Google Shape;823;p40"/>
          <p:cNvSpPr/>
          <p:nvPr/>
        </p:nvSpPr>
        <p:spPr>
          <a:xfrm>
            <a:off x="3525505" y="2954280"/>
            <a:ext cx="176400" cy="176400"/>
          </a:xfrm>
          <a:prstGeom prst="ellipse">
            <a:avLst/>
          </a:prstGeom>
          <a:solidFill>
            <a:schemeClr val="accent1"/>
          </a:solidFill>
          <a:ln>
            <a:solidFill>
              <a:schemeClr val="accent1"/>
            </a:solid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1" name="Google Shape;824;p40"/>
          <p:cNvSpPr/>
          <p:nvPr/>
        </p:nvSpPr>
        <p:spPr>
          <a:xfrm>
            <a:off x="5489405" y="2954280"/>
            <a:ext cx="176400" cy="176400"/>
          </a:xfrm>
          <a:prstGeom prst="ellipse">
            <a:avLst/>
          </a:prstGeom>
          <a:solidFill>
            <a:schemeClr val="accent1"/>
          </a:solidFill>
          <a:ln>
            <a:solidFill>
              <a:schemeClr val="accent1"/>
            </a:solid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2" name="Google Shape;827;p40"/>
          <p:cNvSpPr txBox="1"/>
          <p:nvPr/>
        </p:nvSpPr>
        <p:spPr>
          <a:xfrm flipH="1">
            <a:off x="694793" y="3485635"/>
            <a:ext cx="1903625" cy="484385"/>
          </a:xfrm>
          <a:prstGeom prst="rect">
            <a:avLst/>
          </a:prstGeom>
          <a:noFill/>
          <a:ln>
            <a:noFill/>
          </a:ln>
        </p:spPr>
        <p:txBody>
          <a:bodyPr spcFirstLastPara="1" wrap="square" lIns="91425" tIns="91425" rIns="91425" bIns="91425" anchor="t" anchorCtr="0">
            <a:noAutofit/>
          </a:bodyPr>
          <a:lstStyle/>
          <a:p>
            <a:pPr lvl="0" algn="ctr"/>
            <a:r>
              <a:rPr lang="en-US" b="1" dirty="0">
                <a:solidFill>
                  <a:schemeClr val="tx2"/>
                </a:solidFill>
              </a:rPr>
              <a:t> Mobile App Security Scanning</a:t>
            </a:r>
            <a:endParaRPr lang="fr-FR" dirty="0">
              <a:solidFill>
                <a:schemeClr val="tx2"/>
              </a:solidFill>
            </a:endParaRPr>
          </a:p>
          <a:p>
            <a:pPr algn="ctr"/>
            <a:endParaRPr lang="fr-FR" b="1" dirty="0">
              <a:solidFill>
                <a:schemeClr val="tx2"/>
              </a:solidFill>
            </a:endParaRPr>
          </a:p>
          <a:p>
            <a:pPr algn="ctr"/>
            <a:endParaRPr lang="fr-FR" dirty="0">
              <a:solidFill>
                <a:schemeClr val="tx1"/>
              </a:solidFill>
            </a:endParaRPr>
          </a:p>
        </p:txBody>
      </p:sp>
      <p:cxnSp>
        <p:nvCxnSpPr>
          <p:cNvPr id="14" name="Google Shape;830;p40"/>
          <p:cNvCxnSpPr>
            <a:stCxn id="9" idx="6"/>
            <a:endCxn id="10" idx="2"/>
          </p:cNvCxnSpPr>
          <p:nvPr/>
        </p:nvCxnSpPr>
        <p:spPr>
          <a:xfrm>
            <a:off x="1738005" y="3042480"/>
            <a:ext cx="1787400" cy="0"/>
          </a:xfrm>
          <a:prstGeom prst="straightConnector1">
            <a:avLst/>
          </a:prstGeom>
          <a:noFill/>
          <a:ln w="9525" cap="flat" cmpd="sng">
            <a:solidFill>
              <a:schemeClr val="accent1"/>
            </a:solidFill>
            <a:prstDash val="solid"/>
            <a:round/>
            <a:headEnd type="none" w="med" len="med"/>
            <a:tailEnd type="none" w="med" len="med"/>
          </a:ln>
        </p:spPr>
      </p:cxnSp>
      <p:cxnSp>
        <p:nvCxnSpPr>
          <p:cNvPr id="16" name="Google Shape;831;p40"/>
          <p:cNvCxnSpPr>
            <a:stCxn id="10" idx="6"/>
            <a:endCxn id="11" idx="2"/>
          </p:cNvCxnSpPr>
          <p:nvPr/>
        </p:nvCxnSpPr>
        <p:spPr>
          <a:xfrm>
            <a:off x="3701905" y="3042480"/>
            <a:ext cx="1787400" cy="0"/>
          </a:xfrm>
          <a:prstGeom prst="straightConnector1">
            <a:avLst/>
          </a:prstGeom>
          <a:noFill/>
          <a:ln w="9525" cap="flat" cmpd="sng">
            <a:solidFill>
              <a:schemeClr val="accent1"/>
            </a:solidFill>
            <a:prstDash val="solid"/>
            <a:round/>
            <a:headEnd type="none" w="med" len="med"/>
            <a:tailEnd type="none" w="med" len="med"/>
          </a:ln>
        </p:spPr>
      </p:cxnSp>
      <p:cxnSp>
        <p:nvCxnSpPr>
          <p:cNvPr id="17" name="Google Shape;833;p40"/>
          <p:cNvCxnSpPr>
            <a:stCxn id="9" idx="4"/>
          </p:cNvCxnSpPr>
          <p:nvPr/>
        </p:nvCxnSpPr>
        <p:spPr>
          <a:xfrm>
            <a:off x="1649805" y="3130680"/>
            <a:ext cx="0" cy="324600"/>
          </a:xfrm>
          <a:prstGeom prst="straightConnector1">
            <a:avLst/>
          </a:prstGeom>
          <a:noFill/>
          <a:ln w="9525" cap="flat" cmpd="sng">
            <a:solidFill>
              <a:schemeClr val="accent1"/>
            </a:solidFill>
            <a:prstDash val="solid"/>
            <a:round/>
            <a:headEnd type="none" w="med" len="med"/>
            <a:tailEnd type="oval" w="med" len="med"/>
          </a:ln>
        </p:spPr>
      </p:cxnSp>
      <p:cxnSp>
        <p:nvCxnSpPr>
          <p:cNvPr id="18" name="Google Shape;834;p40"/>
          <p:cNvCxnSpPr>
            <a:stCxn id="10" idx="4"/>
          </p:cNvCxnSpPr>
          <p:nvPr/>
        </p:nvCxnSpPr>
        <p:spPr>
          <a:xfrm rot="5400000">
            <a:off x="3429342" y="3313219"/>
            <a:ext cx="366903" cy="1825"/>
          </a:xfrm>
          <a:prstGeom prst="straightConnector1">
            <a:avLst/>
          </a:prstGeom>
          <a:noFill/>
          <a:ln w="9525" cap="flat" cmpd="sng">
            <a:solidFill>
              <a:schemeClr val="accent1"/>
            </a:solidFill>
            <a:prstDash val="solid"/>
            <a:round/>
            <a:headEnd type="none" w="med" len="med"/>
            <a:tailEnd type="oval" w="med" len="med"/>
          </a:ln>
        </p:spPr>
      </p:cxnSp>
      <p:cxnSp>
        <p:nvCxnSpPr>
          <p:cNvPr id="19" name="Google Shape;835;p40"/>
          <p:cNvCxnSpPr>
            <a:stCxn id="11" idx="4"/>
          </p:cNvCxnSpPr>
          <p:nvPr/>
        </p:nvCxnSpPr>
        <p:spPr>
          <a:xfrm rot="16200000" flipH="1">
            <a:off x="5405702" y="3302582"/>
            <a:ext cx="351660" cy="7855"/>
          </a:xfrm>
          <a:prstGeom prst="straightConnector1">
            <a:avLst/>
          </a:prstGeom>
          <a:noFill/>
          <a:ln w="9525" cap="flat" cmpd="sng">
            <a:solidFill>
              <a:schemeClr val="accent1"/>
            </a:solidFill>
            <a:prstDash val="solid"/>
            <a:round/>
            <a:headEnd type="none" w="med" len="med"/>
            <a:tailEnd type="oval" w="med" len="med"/>
          </a:ln>
        </p:spPr>
      </p:cxnSp>
      <p:cxnSp>
        <p:nvCxnSpPr>
          <p:cNvPr id="21" name="Google Shape;831;p40"/>
          <p:cNvCxnSpPr/>
          <p:nvPr/>
        </p:nvCxnSpPr>
        <p:spPr>
          <a:xfrm>
            <a:off x="5660245" y="3050100"/>
            <a:ext cx="1787400" cy="0"/>
          </a:xfrm>
          <a:prstGeom prst="straightConnector1">
            <a:avLst/>
          </a:prstGeom>
          <a:noFill/>
          <a:ln w="9525" cap="flat" cmpd="sng">
            <a:solidFill>
              <a:schemeClr val="accent1"/>
            </a:solidFill>
            <a:prstDash val="solid"/>
            <a:round/>
            <a:headEnd type="none" w="med" len="med"/>
            <a:tailEnd type="none" w="med" len="med"/>
          </a:ln>
        </p:spPr>
      </p:cxnSp>
      <p:sp>
        <p:nvSpPr>
          <p:cNvPr id="22" name="Google Shape;824;p40"/>
          <p:cNvSpPr/>
          <p:nvPr/>
        </p:nvSpPr>
        <p:spPr>
          <a:xfrm>
            <a:off x="7417265" y="2946660"/>
            <a:ext cx="176400" cy="176400"/>
          </a:xfrm>
          <a:prstGeom prst="ellipse">
            <a:avLst/>
          </a:prstGeom>
          <a:solidFill>
            <a:schemeClr val="accent1"/>
          </a:solidFill>
          <a:ln>
            <a:solidFill>
              <a:schemeClr val="accent1"/>
            </a:solid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cxnSp>
        <p:nvCxnSpPr>
          <p:cNvPr id="23" name="Google Shape;835;p40"/>
          <p:cNvCxnSpPr/>
          <p:nvPr/>
        </p:nvCxnSpPr>
        <p:spPr>
          <a:xfrm rot="16200000" flipH="1">
            <a:off x="7341183" y="3256862"/>
            <a:ext cx="351660" cy="7855"/>
          </a:xfrm>
          <a:prstGeom prst="straightConnector1">
            <a:avLst/>
          </a:prstGeom>
          <a:noFill/>
          <a:ln w="9525" cap="flat" cmpd="sng">
            <a:solidFill>
              <a:schemeClr val="accent1"/>
            </a:solidFill>
            <a:prstDash val="solid"/>
            <a:round/>
            <a:headEnd type="none" w="med" len="med"/>
            <a:tailEnd type="oval" w="med" len="med"/>
          </a:ln>
        </p:spPr>
      </p:cxnSp>
      <p:sp>
        <p:nvSpPr>
          <p:cNvPr id="26" name="Google Shape;827;p40"/>
          <p:cNvSpPr txBox="1"/>
          <p:nvPr/>
        </p:nvSpPr>
        <p:spPr>
          <a:xfrm flipH="1">
            <a:off x="2660753" y="3523735"/>
            <a:ext cx="1903625" cy="484385"/>
          </a:xfrm>
          <a:prstGeom prst="rect">
            <a:avLst/>
          </a:prstGeom>
          <a:noFill/>
          <a:ln>
            <a:noFill/>
          </a:ln>
        </p:spPr>
        <p:txBody>
          <a:bodyPr spcFirstLastPara="1" wrap="square" lIns="91425" tIns="91425" rIns="91425" bIns="91425" anchor="t" anchorCtr="0">
            <a:noAutofit/>
          </a:bodyPr>
          <a:lstStyle/>
          <a:p>
            <a:pPr lvl="0"/>
            <a:r>
              <a:rPr lang="en-US" b="1" dirty="0">
                <a:solidFill>
                  <a:schemeClr val="tx2"/>
                </a:solidFill>
              </a:rPr>
              <a:t>Network Security</a:t>
            </a:r>
            <a:endParaRPr lang="fr-FR" dirty="0">
              <a:solidFill>
                <a:schemeClr val="tx2"/>
              </a:solidFill>
            </a:endParaRPr>
          </a:p>
          <a:p>
            <a:pPr algn="ctr"/>
            <a:endParaRPr lang="fr-FR" b="1" dirty="0">
              <a:solidFill>
                <a:schemeClr val="tx2"/>
              </a:solidFill>
            </a:endParaRPr>
          </a:p>
          <a:p>
            <a:pPr algn="ctr"/>
            <a:endParaRPr lang="fr-FR" dirty="0">
              <a:solidFill>
                <a:schemeClr val="tx1"/>
              </a:solidFill>
            </a:endParaRPr>
          </a:p>
        </p:txBody>
      </p:sp>
      <p:sp>
        <p:nvSpPr>
          <p:cNvPr id="27" name="Google Shape;827;p40"/>
          <p:cNvSpPr txBox="1"/>
          <p:nvPr/>
        </p:nvSpPr>
        <p:spPr>
          <a:xfrm flipH="1">
            <a:off x="4619093" y="3523735"/>
            <a:ext cx="1903625" cy="484385"/>
          </a:xfrm>
          <a:prstGeom prst="rect">
            <a:avLst/>
          </a:prstGeom>
          <a:noFill/>
          <a:ln>
            <a:noFill/>
          </a:ln>
        </p:spPr>
        <p:txBody>
          <a:bodyPr spcFirstLastPara="1" wrap="square" lIns="91425" tIns="91425" rIns="91425" bIns="91425" anchor="t" anchorCtr="0">
            <a:noAutofit/>
          </a:bodyPr>
          <a:lstStyle/>
          <a:p>
            <a:pPr lvl="0"/>
            <a:r>
              <a:rPr lang="en-US" b="1" dirty="0">
                <a:solidFill>
                  <a:schemeClr val="tx2"/>
                </a:solidFill>
              </a:rPr>
              <a:t>Behavioral Analysis</a:t>
            </a:r>
            <a:endParaRPr lang="fr-FR" dirty="0">
              <a:solidFill>
                <a:schemeClr val="tx2"/>
              </a:solidFill>
            </a:endParaRPr>
          </a:p>
          <a:p>
            <a:pPr algn="ctr"/>
            <a:endParaRPr lang="fr-FR" b="1" dirty="0">
              <a:solidFill>
                <a:schemeClr val="tx2"/>
              </a:solidFill>
            </a:endParaRPr>
          </a:p>
          <a:p>
            <a:pPr algn="ctr"/>
            <a:endParaRPr lang="fr-FR" dirty="0">
              <a:solidFill>
                <a:schemeClr val="tx1"/>
              </a:solidFill>
            </a:endParaRPr>
          </a:p>
        </p:txBody>
      </p:sp>
      <p:sp>
        <p:nvSpPr>
          <p:cNvPr id="28" name="Google Shape;827;p40"/>
          <p:cNvSpPr txBox="1"/>
          <p:nvPr/>
        </p:nvSpPr>
        <p:spPr>
          <a:xfrm flipH="1">
            <a:off x="6577433" y="3470395"/>
            <a:ext cx="1903625" cy="484385"/>
          </a:xfrm>
          <a:prstGeom prst="rect">
            <a:avLst/>
          </a:prstGeom>
          <a:noFill/>
          <a:ln>
            <a:noFill/>
          </a:ln>
        </p:spPr>
        <p:txBody>
          <a:bodyPr spcFirstLastPara="1" wrap="square" lIns="91425" tIns="91425" rIns="91425" bIns="91425" anchor="t" anchorCtr="0">
            <a:noAutofit/>
          </a:bodyPr>
          <a:lstStyle/>
          <a:p>
            <a:pPr lvl="0"/>
            <a:r>
              <a:rPr lang="en-US" b="1" dirty="0"/>
              <a:t>           </a:t>
            </a:r>
            <a:r>
              <a:rPr lang="en-US" b="1" dirty="0">
                <a:solidFill>
                  <a:schemeClr val="tx2"/>
                </a:solidFill>
              </a:rPr>
              <a:t>Device Authentication and Access Controls</a:t>
            </a:r>
            <a:endParaRPr lang="fr-FR" dirty="0">
              <a:solidFill>
                <a:schemeClr val="tx2"/>
              </a:solidFill>
            </a:endParaRPr>
          </a:p>
          <a:p>
            <a:pPr algn="ctr"/>
            <a:endParaRPr lang="fr-FR" b="1" dirty="0">
              <a:solidFill>
                <a:schemeClr val="tx2"/>
              </a:solidFill>
            </a:endParaRPr>
          </a:p>
          <a:p>
            <a:pPr algn="ctr"/>
            <a:endParaRPr lang="fr-FR" dirty="0">
              <a:solidFill>
                <a:schemeClr val="tx1"/>
              </a:solidFill>
            </a:endParaRPr>
          </a:p>
        </p:txBody>
      </p:sp>
    </p:spTree>
    <p:extLst>
      <p:ext uri="{BB962C8B-B14F-4D97-AF65-F5344CB8AC3E}">
        <p14:creationId xmlns:p14="http://schemas.microsoft.com/office/powerpoint/2010/main" val="39837617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30"/>
        <p:cNvGrpSpPr/>
        <p:nvPr/>
      </p:nvGrpSpPr>
      <p:grpSpPr>
        <a:xfrm>
          <a:off x="0" y="0"/>
          <a:ext cx="0" cy="0"/>
          <a:chOff x="0" y="0"/>
          <a:chExt cx="0" cy="0"/>
        </a:xfrm>
      </p:grpSpPr>
      <p:sp>
        <p:nvSpPr>
          <p:cNvPr id="631" name="Google Shape;631;p28"/>
          <p:cNvSpPr/>
          <p:nvPr/>
        </p:nvSpPr>
        <p:spPr>
          <a:xfrm>
            <a:off x="6532650" y="3031295"/>
            <a:ext cx="686700" cy="686700"/>
          </a:xfrm>
          <a:prstGeom prst="ellipse">
            <a:avLst/>
          </a:prstGeom>
          <a:gradFill>
            <a:gsLst>
              <a:gs pos="0">
                <a:schemeClr val="lt2"/>
              </a:gs>
              <a:gs pos="100000">
                <a:schemeClr val="accen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28"/>
          <p:cNvSpPr/>
          <p:nvPr/>
        </p:nvSpPr>
        <p:spPr>
          <a:xfrm>
            <a:off x="3833375" y="1552770"/>
            <a:ext cx="686700" cy="686700"/>
          </a:xfrm>
          <a:prstGeom prst="ellipse">
            <a:avLst/>
          </a:prstGeom>
          <a:gradFill>
            <a:gsLst>
              <a:gs pos="0">
                <a:schemeClr val="lt2"/>
              </a:gs>
              <a:gs pos="100000">
                <a:schemeClr val="accen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28"/>
          <p:cNvSpPr/>
          <p:nvPr/>
        </p:nvSpPr>
        <p:spPr>
          <a:xfrm>
            <a:off x="3833375" y="3031295"/>
            <a:ext cx="686700" cy="686700"/>
          </a:xfrm>
          <a:prstGeom prst="ellipse">
            <a:avLst/>
          </a:prstGeom>
          <a:gradFill>
            <a:gsLst>
              <a:gs pos="0">
                <a:schemeClr val="lt2"/>
              </a:gs>
              <a:gs pos="100000">
                <a:schemeClr val="accen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28"/>
          <p:cNvSpPr/>
          <p:nvPr/>
        </p:nvSpPr>
        <p:spPr>
          <a:xfrm>
            <a:off x="6532650" y="1552770"/>
            <a:ext cx="686700" cy="686700"/>
          </a:xfrm>
          <a:prstGeom prst="ellipse">
            <a:avLst/>
          </a:prstGeom>
          <a:gradFill>
            <a:gsLst>
              <a:gs pos="0">
                <a:schemeClr val="lt2"/>
              </a:gs>
              <a:gs pos="100000">
                <a:schemeClr val="accen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28"/>
          <p:cNvSpPr/>
          <p:nvPr/>
        </p:nvSpPr>
        <p:spPr>
          <a:xfrm>
            <a:off x="1134100" y="1552770"/>
            <a:ext cx="686700" cy="686700"/>
          </a:xfrm>
          <a:prstGeom prst="ellipse">
            <a:avLst/>
          </a:prstGeom>
          <a:gradFill>
            <a:gsLst>
              <a:gs pos="0">
                <a:schemeClr val="lt2"/>
              </a:gs>
              <a:gs pos="100000">
                <a:schemeClr val="accen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28"/>
          <p:cNvSpPr/>
          <p:nvPr/>
        </p:nvSpPr>
        <p:spPr>
          <a:xfrm>
            <a:off x="1134100" y="3031295"/>
            <a:ext cx="686700" cy="686700"/>
          </a:xfrm>
          <a:prstGeom prst="ellipse">
            <a:avLst/>
          </a:prstGeom>
          <a:gradFill>
            <a:gsLst>
              <a:gs pos="0">
                <a:schemeClr val="lt2"/>
              </a:gs>
              <a:gs pos="100000">
                <a:schemeClr val="accen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28"/>
          <p:cNvSpPr txBox="1">
            <a:spLocks noGrp="1"/>
          </p:cNvSpPr>
          <p:nvPr>
            <p:ph type="title"/>
          </p:nvPr>
        </p:nvSpPr>
        <p:spPr>
          <a:xfrm>
            <a:off x="1024800" y="45264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Table of contents</a:t>
            </a:r>
            <a:endParaRPr/>
          </a:p>
        </p:txBody>
      </p:sp>
      <p:sp>
        <p:nvSpPr>
          <p:cNvPr id="638" name="Google Shape;638;p28"/>
          <p:cNvSpPr txBox="1">
            <a:spLocks noGrp="1"/>
          </p:cNvSpPr>
          <p:nvPr>
            <p:ph type="title" idx="2"/>
          </p:nvPr>
        </p:nvSpPr>
        <p:spPr>
          <a:xfrm>
            <a:off x="1110100" y="1699678"/>
            <a:ext cx="7347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
        <p:nvSpPr>
          <p:cNvPr id="639" name="Google Shape;639;p28"/>
          <p:cNvSpPr txBox="1">
            <a:spLocks noGrp="1"/>
          </p:cNvSpPr>
          <p:nvPr>
            <p:ph type="title" idx="3"/>
          </p:nvPr>
        </p:nvSpPr>
        <p:spPr>
          <a:xfrm>
            <a:off x="1110100" y="3178186"/>
            <a:ext cx="7347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640" name="Google Shape;640;p28"/>
          <p:cNvSpPr txBox="1">
            <a:spLocks noGrp="1"/>
          </p:cNvSpPr>
          <p:nvPr>
            <p:ph type="title" idx="4"/>
          </p:nvPr>
        </p:nvSpPr>
        <p:spPr>
          <a:xfrm>
            <a:off x="3809375" y="1699678"/>
            <a:ext cx="7347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641" name="Google Shape;641;p28"/>
          <p:cNvSpPr txBox="1">
            <a:spLocks noGrp="1"/>
          </p:cNvSpPr>
          <p:nvPr>
            <p:ph type="title" idx="5"/>
          </p:nvPr>
        </p:nvSpPr>
        <p:spPr>
          <a:xfrm>
            <a:off x="3809375" y="3178186"/>
            <a:ext cx="7347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05</a:t>
            </a:r>
            <a:endParaRPr dirty="0"/>
          </a:p>
        </p:txBody>
      </p:sp>
      <p:sp>
        <p:nvSpPr>
          <p:cNvPr id="642" name="Google Shape;642;p28"/>
          <p:cNvSpPr txBox="1">
            <a:spLocks noGrp="1"/>
          </p:cNvSpPr>
          <p:nvPr>
            <p:ph type="title" idx="6"/>
          </p:nvPr>
        </p:nvSpPr>
        <p:spPr>
          <a:xfrm>
            <a:off x="6508650" y="1699678"/>
            <a:ext cx="7347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643" name="Google Shape;643;p28"/>
          <p:cNvSpPr txBox="1">
            <a:spLocks noGrp="1"/>
          </p:cNvSpPr>
          <p:nvPr>
            <p:ph type="title" idx="7"/>
          </p:nvPr>
        </p:nvSpPr>
        <p:spPr>
          <a:xfrm>
            <a:off x="6508650" y="3178186"/>
            <a:ext cx="7347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06</a:t>
            </a:r>
            <a:endParaRPr/>
          </a:p>
        </p:txBody>
      </p:sp>
      <p:sp>
        <p:nvSpPr>
          <p:cNvPr id="644" name="Google Shape;644;p28"/>
          <p:cNvSpPr txBox="1">
            <a:spLocks noGrp="1"/>
          </p:cNvSpPr>
          <p:nvPr>
            <p:ph type="subTitle" idx="1"/>
          </p:nvPr>
        </p:nvSpPr>
        <p:spPr>
          <a:xfrm>
            <a:off x="811773" y="2300141"/>
            <a:ext cx="2305500" cy="53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Antonio" panose="020B0604020202020204" charset="0"/>
              </a:rPr>
              <a:t>Introduction</a:t>
            </a:r>
            <a:endParaRPr dirty="0">
              <a:latin typeface="Antonio" panose="020B0604020202020204" charset="0"/>
            </a:endParaRPr>
          </a:p>
        </p:txBody>
      </p:sp>
      <p:sp>
        <p:nvSpPr>
          <p:cNvPr id="645" name="Google Shape;645;p28"/>
          <p:cNvSpPr txBox="1">
            <a:spLocks noGrp="1"/>
          </p:cNvSpPr>
          <p:nvPr>
            <p:ph type="subTitle" idx="8"/>
          </p:nvPr>
        </p:nvSpPr>
        <p:spPr>
          <a:xfrm>
            <a:off x="3391325" y="2300141"/>
            <a:ext cx="2305500" cy="53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Definition &amp; Types </a:t>
            </a:r>
            <a:endParaRPr lang="fr-FR" dirty="0"/>
          </a:p>
        </p:txBody>
      </p:sp>
      <p:sp>
        <p:nvSpPr>
          <p:cNvPr id="646" name="Google Shape;646;p28"/>
          <p:cNvSpPr txBox="1">
            <a:spLocks noGrp="1"/>
          </p:cNvSpPr>
          <p:nvPr>
            <p:ph type="subTitle" idx="9"/>
          </p:nvPr>
        </p:nvSpPr>
        <p:spPr>
          <a:xfrm>
            <a:off x="6244930" y="2306873"/>
            <a:ext cx="2305500" cy="53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Targets &amp; </a:t>
            </a:r>
            <a:r>
              <a:rPr lang="fr-FR" dirty="0"/>
              <a:t>Stages</a:t>
            </a:r>
          </a:p>
        </p:txBody>
      </p:sp>
      <p:sp>
        <p:nvSpPr>
          <p:cNvPr id="647" name="Google Shape;647;p28"/>
          <p:cNvSpPr txBox="1">
            <a:spLocks noGrp="1"/>
          </p:cNvSpPr>
          <p:nvPr>
            <p:ph type="subTitle" idx="13"/>
          </p:nvPr>
        </p:nvSpPr>
        <p:spPr>
          <a:xfrm>
            <a:off x="811773" y="3843137"/>
            <a:ext cx="2305500" cy="53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dirty="0"/>
              <a:t>Impacts &amp; Testing</a:t>
            </a:r>
          </a:p>
        </p:txBody>
      </p:sp>
      <p:sp>
        <p:nvSpPr>
          <p:cNvPr id="648" name="Google Shape;648;p28"/>
          <p:cNvSpPr txBox="1">
            <a:spLocks noGrp="1"/>
          </p:cNvSpPr>
          <p:nvPr>
            <p:ph type="subTitle" idx="14"/>
          </p:nvPr>
        </p:nvSpPr>
        <p:spPr>
          <a:xfrm>
            <a:off x="3391325" y="3843137"/>
            <a:ext cx="2305500" cy="53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dirty="0"/>
              <a:t>Detection &amp; Prevention</a:t>
            </a:r>
            <a:endParaRPr dirty="0"/>
          </a:p>
        </p:txBody>
      </p:sp>
      <p:sp>
        <p:nvSpPr>
          <p:cNvPr id="649" name="Google Shape;649;p28"/>
          <p:cNvSpPr txBox="1">
            <a:spLocks noGrp="1"/>
          </p:cNvSpPr>
          <p:nvPr>
            <p:ph type="subTitle" idx="15"/>
          </p:nvPr>
        </p:nvSpPr>
        <p:spPr>
          <a:xfrm>
            <a:off x="6244930" y="3843137"/>
            <a:ext cx="2305500" cy="53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dirty="0"/>
              <a:t>Case Studies </a:t>
            </a:r>
            <a:r>
              <a:rPr lang="en" dirty="0"/>
              <a:t>&amp; Conclu</a:t>
            </a: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69"/>
        <p:cNvGrpSpPr/>
        <p:nvPr/>
      </p:nvGrpSpPr>
      <p:grpSpPr>
        <a:xfrm>
          <a:off x="0" y="0"/>
          <a:ext cx="0" cy="0"/>
          <a:chOff x="0" y="0"/>
          <a:chExt cx="0" cy="0"/>
        </a:xfrm>
      </p:grpSpPr>
      <p:sp>
        <p:nvSpPr>
          <p:cNvPr id="4" name="Google Shape;665;p30">
            <a:extLst>
              <a:ext uri="{FF2B5EF4-FFF2-40B4-BE49-F238E27FC236}">
                <a16:creationId xmlns:a16="http://schemas.microsoft.com/office/drawing/2014/main" id="{6DE8D88F-224A-FAF3-3D5F-E73A3F190168}"/>
              </a:ext>
            </a:extLst>
          </p:cNvPr>
          <p:cNvSpPr txBox="1">
            <a:spLocks/>
          </p:cNvSpPr>
          <p:nvPr/>
        </p:nvSpPr>
        <p:spPr>
          <a:xfrm>
            <a:off x="826411" y="941667"/>
            <a:ext cx="950350" cy="58660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Actor"/>
              <a:buNone/>
              <a:defRPr sz="1200" b="0" i="0" u="none" strike="noStrike" cap="none">
                <a:solidFill>
                  <a:schemeClr val="dk1"/>
                </a:solidFill>
                <a:latin typeface="Actor"/>
                <a:ea typeface="Actor"/>
                <a:cs typeface="Actor"/>
                <a:sym typeface="Actor"/>
              </a:defRPr>
            </a:lvl1pPr>
            <a:lvl2pPr marL="914400" marR="0" lvl="1" indent="-304800" algn="ctr" rtl="0">
              <a:lnSpc>
                <a:spcPct val="100000"/>
              </a:lnSpc>
              <a:spcBef>
                <a:spcPts val="0"/>
              </a:spcBef>
              <a:spcAft>
                <a:spcPts val="0"/>
              </a:spcAft>
              <a:buClr>
                <a:schemeClr val="dk1"/>
              </a:buClr>
              <a:buSzPts val="1200"/>
              <a:buFont typeface="Actor"/>
              <a:buNone/>
              <a:defRPr sz="1200" b="0" i="0" u="none" strike="noStrike" cap="none">
                <a:solidFill>
                  <a:schemeClr val="dk1"/>
                </a:solidFill>
                <a:latin typeface="Actor"/>
                <a:ea typeface="Actor"/>
                <a:cs typeface="Actor"/>
                <a:sym typeface="Actor"/>
              </a:defRPr>
            </a:lvl2pPr>
            <a:lvl3pPr marL="1371600" marR="0" lvl="2" indent="-304800" algn="ctr" rtl="0">
              <a:lnSpc>
                <a:spcPct val="100000"/>
              </a:lnSpc>
              <a:spcBef>
                <a:spcPts val="0"/>
              </a:spcBef>
              <a:spcAft>
                <a:spcPts val="0"/>
              </a:spcAft>
              <a:buClr>
                <a:schemeClr val="dk1"/>
              </a:buClr>
              <a:buSzPts val="1200"/>
              <a:buFont typeface="Actor"/>
              <a:buNone/>
              <a:defRPr sz="1200" b="0" i="0" u="none" strike="noStrike" cap="none">
                <a:solidFill>
                  <a:schemeClr val="dk1"/>
                </a:solidFill>
                <a:latin typeface="Actor"/>
                <a:ea typeface="Actor"/>
                <a:cs typeface="Actor"/>
                <a:sym typeface="Actor"/>
              </a:defRPr>
            </a:lvl3pPr>
            <a:lvl4pPr marL="1828800" marR="0" lvl="3" indent="-304800" algn="ctr" rtl="0">
              <a:lnSpc>
                <a:spcPct val="100000"/>
              </a:lnSpc>
              <a:spcBef>
                <a:spcPts val="0"/>
              </a:spcBef>
              <a:spcAft>
                <a:spcPts val="0"/>
              </a:spcAft>
              <a:buClr>
                <a:schemeClr val="dk1"/>
              </a:buClr>
              <a:buSzPts val="1200"/>
              <a:buFont typeface="Actor"/>
              <a:buNone/>
              <a:defRPr sz="1200" b="0" i="0" u="none" strike="noStrike" cap="none">
                <a:solidFill>
                  <a:schemeClr val="dk1"/>
                </a:solidFill>
                <a:latin typeface="Actor"/>
                <a:ea typeface="Actor"/>
                <a:cs typeface="Actor"/>
                <a:sym typeface="Actor"/>
              </a:defRPr>
            </a:lvl4pPr>
            <a:lvl5pPr marL="2286000" marR="0" lvl="4" indent="-304800" algn="ctr" rtl="0">
              <a:lnSpc>
                <a:spcPct val="100000"/>
              </a:lnSpc>
              <a:spcBef>
                <a:spcPts val="0"/>
              </a:spcBef>
              <a:spcAft>
                <a:spcPts val="0"/>
              </a:spcAft>
              <a:buClr>
                <a:schemeClr val="dk1"/>
              </a:buClr>
              <a:buSzPts val="1200"/>
              <a:buFont typeface="Actor"/>
              <a:buNone/>
              <a:defRPr sz="1200" b="0" i="0" u="none" strike="noStrike" cap="none">
                <a:solidFill>
                  <a:schemeClr val="dk1"/>
                </a:solidFill>
                <a:latin typeface="Actor"/>
                <a:ea typeface="Actor"/>
                <a:cs typeface="Actor"/>
                <a:sym typeface="Actor"/>
              </a:defRPr>
            </a:lvl5pPr>
            <a:lvl6pPr marL="2743200" marR="0" lvl="5" indent="-304800" algn="ctr" rtl="0">
              <a:lnSpc>
                <a:spcPct val="100000"/>
              </a:lnSpc>
              <a:spcBef>
                <a:spcPts val="0"/>
              </a:spcBef>
              <a:spcAft>
                <a:spcPts val="0"/>
              </a:spcAft>
              <a:buClr>
                <a:schemeClr val="dk1"/>
              </a:buClr>
              <a:buSzPts val="1200"/>
              <a:buFont typeface="Actor"/>
              <a:buNone/>
              <a:defRPr sz="1200" b="0" i="0" u="none" strike="noStrike" cap="none">
                <a:solidFill>
                  <a:schemeClr val="dk1"/>
                </a:solidFill>
                <a:latin typeface="Actor"/>
                <a:ea typeface="Actor"/>
                <a:cs typeface="Actor"/>
                <a:sym typeface="Actor"/>
              </a:defRPr>
            </a:lvl6pPr>
            <a:lvl7pPr marL="3200400" marR="0" lvl="6" indent="-304800" algn="ctr" rtl="0">
              <a:lnSpc>
                <a:spcPct val="100000"/>
              </a:lnSpc>
              <a:spcBef>
                <a:spcPts val="0"/>
              </a:spcBef>
              <a:spcAft>
                <a:spcPts val="0"/>
              </a:spcAft>
              <a:buClr>
                <a:schemeClr val="dk1"/>
              </a:buClr>
              <a:buSzPts val="1200"/>
              <a:buFont typeface="Actor"/>
              <a:buNone/>
              <a:defRPr sz="1200" b="0" i="0" u="none" strike="noStrike" cap="none">
                <a:solidFill>
                  <a:schemeClr val="dk1"/>
                </a:solidFill>
                <a:latin typeface="Actor"/>
                <a:ea typeface="Actor"/>
                <a:cs typeface="Actor"/>
                <a:sym typeface="Actor"/>
              </a:defRPr>
            </a:lvl7pPr>
            <a:lvl8pPr marL="3657600" marR="0" lvl="7" indent="-304800" algn="ctr" rtl="0">
              <a:lnSpc>
                <a:spcPct val="100000"/>
              </a:lnSpc>
              <a:spcBef>
                <a:spcPts val="0"/>
              </a:spcBef>
              <a:spcAft>
                <a:spcPts val="0"/>
              </a:spcAft>
              <a:buClr>
                <a:schemeClr val="dk1"/>
              </a:buClr>
              <a:buSzPts val="1200"/>
              <a:buFont typeface="Actor"/>
              <a:buNone/>
              <a:defRPr sz="1200" b="0" i="0" u="none" strike="noStrike" cap="none">
                <a:solidFill>
                  <a:schemeClr val="dk1"/>
                </a:solidFill>
                <a:latin typeface="Actor"/>
                <a:ea typeface="Actor"/>
                <a:cs typeface="Actor"/>
                <a:sym typeface="Actor"/>
              </a:defRPr>
            </a:lvl8pPr>
            <a:lvl9pPr marL="4114800" marR="0" lvl="8" indent="-304800" algn="ctr" rtl="0">
              <a:lnSpc>
                <a:spcPct val="100000"/>
              </a:lnSpc>
              <a:spcBef>
                <a:spcPts val="0"/>
              </a:spcBef>
              <a:spcAft>
                <a:spcPts val="0"/>
              </a:spcAft>
              <a:buClr>
                <a:schemeClr val="dk1"/>
              </a:buClr>
              <a:buSzPts val="1200"/>
              <a:buFont typeface="Actor"/>
              <a:buNone/>
              <a:defRPr sz="1200" b="0" i="0" u="none" strike="noStrike" cap="none">
                <a:solidFill>
                  <a:schemeClr val="dk1"/>
                </a:solidFill>
                <a:latin typeface="Actor"/>
                <a:ea typeface="Actor"/>
                <a:cs typeface="Actor"/>
                <a:sym typeface="Actor"/>
              </a:defRPr>
            </a:lvl9pPr>
          </a:lstStyle>
          <a:p>
            <a:pPr marL="0" indent="0"/>
            <a:endParaRPr lang="en" dirty="0"/>
          </a:p>
        </p:txBody>
      </p:sp>
      <p:sp>
        <p:nvSpPr>
          <p:cNvPr id="5" name="Google Shape;888;p42">
            <a:extLst>
              <a:ext uri="{FF2B5EF4-FFF2-40B4-BE49-F238E27FC236}">
                <a16:creationId xmlns:a16="http://schemas.microsoft.com/office/drawing/2014/main" id="{F083B07D-B47E-BAFD-33B4-77483ED6F797}"/>
              </a:ext>
            </a:extLst>
          </p:cNvPr>
          <p:cNvSpPr/>
          <p:nvPr/>
        </p:nvSpPr>
        <p:spPr>
          <a:xfrm>
            <a:off x="1508786" y="1897829"/>
            <a:ext cx="603940" cy="619829"/>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fr-FR" sz="3600" b="1" dirty="0">
                <a:solidFill>
                  <a:srgbClr val="002060"/>
                </a:solidFill>
                <a:latin typeface="Antonio" panose="020B0604020202020204" charset="0"/>
              </a:rPr>
              <a:t>2</a:t>
            </a:r>
            <a:r>
              <a:rPr lang="fr-FR" sz="2800" b="1" dirty="0">
                <a:latin typeface="Antonio" panose="020B0604020202020204" charset="0"/>
              </a:rPr>
              <a:t> </a:t>
            </a:r>
            <a:r>
              <a:rPr lang="fr-FR" sz="2800" dirty="0"/>
              <a:t>   </a:t>
            </a:r>
            <a:endParaRPr sz="2800" dirty="0"/>
          </a:p>
        </p:txBody>
      </p:sp>
      <p:sp>
        <p:nvSpPr>
          <p:cNvPr id="6" name="TextBox 5">
            <a:extLst>
              <a:ext uri="{FF2B5EF4-FFF2-40B4-BE49-F238E27FC236}">
                <a16:creationId xmlns:a16="http://schemas.microsoft.com/office/drawing/2014/main" id="{FDFA6D9C-8454-9A8F-7289-1CFA676C3D66}"/>
              </a:ext>
            </a:extLst>
          </p:cNvPr>
          <p:cNvSpPr txBox="1"/>
          <p:nvPr/>
        </p:nvSpPr>
        <p:spPr>
          <a:xfrm>
            <a:off x="2112726" y="1944485"/>
            <a:ext cx="5781594" cy="523220"/>
          </a:xfrm>
          <a:prstGeom prst="rect">
            <a:avLst/>
          </a:prstGeom>
          <a:noFill/>
        </p:spPr>
        <p:txBody>
          <a:bodyPr wrap="square">
            <a:spAutoFit/>
          </a:bodyPr>
          <a:lstStyle/>
          <a:p>
            <a:r>
              <a:rPr lang="en-GB" sz="2800" b="0" i="0" dirty="0">
                <a:solidFill>
                  <a:schemeClr val="tx1"/>
                </a:solidFill>
                <a:effectLst/>
                <a:latin typeface="Antonio" panose="020B0604020202020204" charset="0"/>
              </a:rPr>
              <a:t> </a:t>
            </a:r>
            <a:r>
              <a:rPr lang="en-US" sz="2800" dirty="0">
                <a:solidFill>
                  <a:schemeClr val="tx1"/>
                </a:solidFill>
                <a:latin typeface="Antonio" charset="0"/>
              </a:rPr>
              <a:t>Prevention </a:t>
            </a:r>
            <a:r>
              <a:rPr lang="en-US" sz="2800" dirty="0">
                <a:solidFill>
                  <a:schemeClr val="accent1"/>
                </a:solidFill>
                <a:latin typeface="Antonio" charset="0"/>
              </a:rPr>
              <a:t>Strategies</a:t>
            </a:r>
            <a:r>
              <a:rPr lang="fr-FR" sz="2800" dirty="0">
                <a:solidFill>
                  <a:schemeClr val="accent1"/>
                </a:solidFill>
                <a:latin typeface="Antonio" charset="0"/>
              </a:rPr>
              <a:t> </a:t>
            </a:r>
            <a:r>
              <a:rPr lang="en-GB" sz="2800" b="0" i="0" dirty="0">
                <a:solidFill>
                  <a:schemeClr val="accent1"/>
                </a:solidFill>
                <a:effectLst/>
                <a:latin typeface="Antonio" panose="020B0604020202020204" charset="0"/>
              </a:rPr>
              <a:t>:</a:t>
            </a:r>
            <a:endParaRPr lang="ar-DZ" sz="2800" dirty="0">
              <a:solidFill>
                <a:schemeClr val="accent1"/>
              </a:solidFill>
              <a:latin typeface="Antonio" panose="020B0604020202020204" charset="0"/>
            </a:endParaRPr>
          </a:p>
        </p:txBody>
      </p:sp>
      <p:sp>
        <p:nvSpPr>
          <p:cNvPr id="9" name="Google Shape;822;p40"/>
          <p:cNvSpPr/>
          <p:nvPr/>
        </p:nvSpPr>
        <p:spPr>
          <a:xfrm>
            <a:off x="1561605" y="2954280"/>
            <a:ext cx="176400" cy="176400"/>
          </a:xfrm>
          <a:prstGeom prst="ellipse">
            <a:avLst/>
          </a:prstGeom>
          <a:solidFill>
            <a:schemeClr val="accent1"/>
          </a:solidFill>
          <a:ln>
            <a:solidFill>
              <a:schemeClr val="accent1"/>
            </a:solid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0" name="Google Shape;823;p40"/>
          <p:cNvSpPr/>
          <p:nvPr/>
        </p:nvSpPr>
        <p:spPr>
          <a:xfrm>
            <a:off x="3525505" y="2954280"/>
            <a:ext cx="176400" cy="176400"/>
          </a:xfrm>
          <a:prstGeom prst="ellipse">
            <a:avLst/>
          </a:prstGeom>
          <a:solidFill>
            <a:schemeClr val="accent1"/>
          </a:solidFill>
          <a:ln>
            <a:solidFill>
              <a:schemeClr val="accent1"/>
            </a:solid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1" name="Google Shape;824;p40"/>
          <p:cNvSpPr/>
          <p:nvPr/>
        </p:nvSpPr>
        <p:spPr>
          <a:xfrm>
            <a:off x="5489405" y="2954280"/>
            <a:ext cx="176400" cy="176400"/>
          </a:xfrm>
          <a:prstGeom prst="ellipse">
            <a:avLst/>
          </a:prstGeom>
          <a:solidFill>
            <a:schemeClr val="accent1"/>
          </a:solidFill>
          <a:ln>
            <a:solidFill>
              <a:schemeClr val="accent1"/>
            </a:solid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2" name="Google Shape;827;p40"/>
          <p:cNvSpPr txBox="1"/>
          <p:nvPr/>
        </p:nvSpPr>
        <p:spPr>
          <a:xfrm flipH="1">
            <a:off x="694792" y="3485635"/>
            <a:ext cx="2238907" cy="484385"/>
          </a:xfrm>
          <a:prstGeom prst="rect">
            <a:avLst/>
          </a:prstGeom>
          <a:noFill/>
          <a:ln>
            <a:noFill/>
          </a:ln>
        </p:spPr>
        <p:txBody>
          <a:bodyPr spcFirstLastPara="1" wrap="square" lIns="91425" tIns="91425" rIns="91425" bIns="91425" anchor="t" anchorCtr="0">
            <a:noAutofit/>
          </a:bodyPr>
          <a:lstStyle/>
          <a:p>
            <a:pPr lvl="0"/>
            <a:r>
              <a:rPr lang="en-US" b="1" dirty="0">
                <a:solidFill>
                  <a:schemeClr val="tx2"/>
                </a:solidFill>
              </a:rPr>
              <a:t>           Strong</a:t>
            </a:r>
          </a:p>
          <a:p>
            <a:pPr lvl="0"/>
            <a:r>
              <a:rPr lang="en-US" b="1" dirty="0">
                <a:solidFill>
                  <a:schemeClr val="tx2"/>
                </a:solidFill>
              </a:rPr>
              <a:t>    Authentication</a:t>
            </a:r>
            <a:endParaRPr lang="fr-FR" dirty="0">
              <a:solidFill>
                <a:schemeClr val="tx2"/>
              </a:solidFill>
            </a:endParaRPr>
          </a:p>
          <a:p>
            <a:pPr algn="ctr"/>
            <a:endParaRPr lang="fr-FR" b="1" dirty="0">
              <a:solidFill>
                <a:schemeClr val="tx2"/>
              </a:solidFill>
            </a:endParaRPr>
          </a:p>
          <a:p>
            <a:pPr algn="ctr"/>
            <a:endParaRPr lang="fr-FR" dirty="0">
              <a:solidFill>
                <a:schemeClr val="tx1"/>
              </a:solidFill>
            </a:endParaRPr>
          </a:p>
        </p:txBody>
      </p:sp>
      <p:cxnSp>
        <p:nvCxnSpPr>
          <p:cNvPr id="14" name="Google Shape;830;p40"/>
          <p:cNvCxnSpPr>
            <a:stCxn id="9" idx="6"/>
            <a:endCxn id="10" idx="2"/>
          </p:cNvCxnSpPr>
          <p:nvPr/>
        </p:nvCxnSpPr>
        <p:spPr>
          <a:xfrm>
            <a:off x="1738005" y="3042480"/>
            <a:ext cx="1787400" cy="0"/>
          </a:xfrm>
          <a:prstGeom prst="straightConnector1">
            <a:avLst/>
          </a:prstGeom>
          <a:noFill/>
          <a:ln w="9525" cap="flat" cmpd="sng">
            <a:solidFill>
              <a:schemeClr val="accent1"/>
            </a:solidFill>
            <a:prstDash val="solid"/>
            <a:round/>
            <a:headEnd type="none" w="med" len="med"/>
            <a:tailEnd type="none" w="med" len="med"/>
          </a:ln>
        </p:spPr>
      </p:cxnSp>
      <p:cxnSp>
        <p:nvCxnSpPr>
          <p:cNvPr id="16" name="Google Shape;831;p40"/>
          <p:cNvCxnSpPr>
            <a:stCxn id="10" idx="6"/>
            <a:endCxn id="11" idx="2"/>
          </p:cNvCxnSpPr>
          <p:nvPr/>
        </p:nvCxnSpPr>
        <p:spPr>
          <a:xfrm>
            <a:off x="3701905" y="3042480"/>
            <a:ext cx="1787400" cy="0"/>
          </a:xfrm>
          <a:prstGeom prst="straightConnector1">
            <a:avLst/>
          </a:prstGeom>
          <a:noFill/>
          <a:ln w="9525" cap="flat" cmpd="sng">
            <a:solidFill>
              <a:schemeClr val="accent1"/>
            </a:solidFill>
            <a:prstDash val="solid"/>
            <a:round/>
            <a:headEnd type="none" w="med" len="med"/>
            <a:tailEnd type="none" w="med" len="med"/>
          </a:ln>
        </p:spPr>
      </p:cxnSp>
      <p:cxnSp>
        <p:nvCxnSpPr>
          <p:cNvPr id="17" name="Google Shape;833;p40"/>
          <p:cNvCxnSpPr>
            <a:stCxn id="9" idx="4"/>
          </p:cNvCxnSpPr>
          <p:nvPr/>
        </p:nvCxnSpPr>
        <p:spPr>
          <a:xfrm>
            <a:off x="1649805" y="3130680"/>
            <a:ext cx="0" cy="324600"/>
          </a:xfrm>
          <a:prstGeom prst="straightConnector1">
            <a:avLst/>
          </a:prstGeom>
          <a:noFill/>
          <a:ln w="9525" cap="flat" cmpd="sng">
            <a:solidFill>
              <a:schemeClr val="accent1"/>
            </a:solidFill>
            <a:prstDash val="solid"/>
            <a:round/>
            <a:headEnd type="none" w="med" len="med"/>
            <a:tailEnd type="oval" w="med" len="med"/>
          </a:ln>
        </p:spPr>
      </p:cxnSp>
      <p:cxnSp>
        <p:nvCxnSpPr>
          <p:cNvPr id="18" name="Google Shape;834;p40"/>
          <p:cNvCxnSpPr>
            <a:stCxn id="10" idx="4"/>
          </p:cNvCxnSpPr>
          <p:nvPr/>
        </p:nvCxnSpPr>
        <p:spPr>
          <a:xfrm rot="5400000">
            <a:off x="3429342" y="3313219"/>
            <a:ext cx="366903" cy="1825"/>
          </a:xfrm>
          <a:prstGeom prst="straightConnector1">
            <a:avLst/>
          </a:prstGeom>
          <a:noFill/>
          <a:ln w="9525" cap="flat" cmpd="sng">
            <a:solidFill>
              <a:schemeClr val="accent1"/>
            </a:solidFill>
            <a:prstDash val="solid"/>
            <a:round/>
            <a:headEnd type="none" w="med" len="med"/>
            <a:tailEnd type="oval" w="med" len="med"/>
          </a:ln>
        </p:spPr>
      </p:cxnSp>
      <p:cxnSp>
        <p:nvCxnSpPr>
          <p:cNvPr id="19" name="Google Shape;835;p40"/>
          <p:cNvCxnSpPr>
            <a:stCxn id="11" idx="4"/>
          </p:cNvCxnSpPr>
          <p:nvPr/>
        </p:nvCxnSpPr>
        <p:spPr>
          <a:xfrm rot="16200000" flipH="1">
            <a:off x="5405702" y="3302582"/>
            <a:ext cx="351660" cy="7855"/>
          </a:xfrm>
          <a:prstGeom prst="straightConnector1">
            <a:avLst/>
          </a:prstGeom>
          <a:noFill/>
          <a:ln w="9525" cap="flat" cmpd="sng">
            <a:solidFill>
              <a:schemeClr val="accent1"/>
            </a:solidFill>
            <a:prstDash val="solid"/>
            <a:round/>
            <a:headEnd type="none" w="med" len="med"/>
            <a:tailEnd type="oval" w="med" len="med"/>
          </a:ln>
        </p:spPr>
      </p:cxnSp>
      <p:cxnSp>
        <p:nvCxnSpPr>
          <p:cNvPr id="21" name="Google Shape;831;p40"/>
          <p:cNvCxnSpPr/>
          <p:nvPr/>
        </p:nvCxnSpPr>
        <p:spPr>
          <a:xfrm>
            <a:off x="5660245" y="3050100"/>
            <a:ext cx="1787400" cy="0"/>
          </a:xfrm>
          <a:prstGeom prst="straightConnector1">
            <a:avLst/>
          </a:prstGeom>
          <a:noFill/>
          <a:ln w="9525" cap="flat" cmpd="sng">
            <a:solidFill>
              <a:schemeClr val="accent1"/>
            </a:solidFill>
            <a:prstDash val="solid"/>
            <a:round/>
            <a:headEnd type="none" w="med" len="med"/>
            <a:tailEnd type="none" w="med" len="med"/>
          </a:ln>
        </p:spPr>
      </p:cxnSp>
      <p:sp>
        <p:nvSpPr>
          <p:cNvPr id="22" name="Google Shape;824;p40"/>
          <p:cNvSpPr/>
          <p:nvPr/>
        </p:nvSpPr>
        <p:spPr>
          <a:xfrm>
            <a:off x="7417265" y="2946660"/>
            <a:ext cx="176400" cy="176400"/>
          </a:xfrm>
          <a:prstGeom prst="ellipse">
            <a:avLst/>
          </a:prstGeom>
          <a:solidFill>
            <a:schemeClr val="accent1"/>
          </a:solidFill>
          <a:ln>
            <a:solidFill>
              <a:schemeClr val="accent1"/>
            </a:solid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cxnSp>
        <p:nvCxnSpPr>
          <p:cNvPr id="23" name="Google Shape;835;p40"/>
          <p:cNvCxnSpPr/>
          <p:nvPr/>
        </p:nvCxnSpPr>
        <p:spPr>
          <a:xfrm rot="16200000" flipH="1">
            <a:off x="7341183" y="3256862"/>
            <a:ext cx="351660" cy="7855"/>
          </a:xfrm>
          <a:prstGeom prst="straightConnector1">
            <a:avLst/>
          </a:prstGeom>
          <a:noFill/>
          <a:ln w="9525" cap="flat" cmpd="sng">
            <a:solidFill>
              <a:schemeClr val="accent1"/>
            </a:solidFill>
            <a:prstDash val="solid"/>
            <a:round/>
            <a:headEnd type="none" w="med" len="med"/>
            <a:tailEnd type="oval" w="med" len="med"/>
          </a:ln>
        </p:spPr>
      </p:cxnSp>
      <p:sp>
        <p:nvSpPr>
          <p:cNvPr id="26" name="Google Shape;827;p40"/>
          <p:cNvSpPr txBox="1"/>
          <p:nvPr/>
        </p:nvSpPr>
        <p:spPr>
          <a:xfrm flipH="1">
            <a:off x="2660753" y="3523735"/>
            <a:ext cx="1903625" cy="484385"/>
          </a:xfrm>
          <a:prstGeom prst="rect">
            <a:avLst/>
          </a:prstGeom>
          <a:noFill/>
          <a:ln>
            <a:noFill/>
          </a:ln>
        </p:spPr>
        <p:txBody>
          <a:bodyPr spcFirstLastPara="1" wrap="square" lIns="91425" tIns="91425" rIns="91425" bIns="91425" anchor="t" anchorCtr="0">
            <a:noAutofit/>
          </a:bodyPr>
          <a:lstStyle/>
          <a:p>
            <a:pPr lvl="0"/>
            <a:r>
              <a:rPr lang="en-US" b="1" dirty="0">
                <a:solidFill>
                  <a:schemeClr val="tx2"/>
                </a:solidFill>
              </a:rPr>
              <a:t>Device Encryption</a:t>
            </a:r>
            <a:endParaRPr lang="fr-FR" dirty="0">
              <a:solidFill>
                <a:schemeClr val="tx2"/>
              </a:solidFill>
            </a:endParaRPr>
          </a:p>
          <a:p>
            <a:pPr algn="ctr"/>
            <a:endParaRPr lang="fr-FR" b="1" dirty="0">
              <a:solidFill>
                <a:schemeClr val="tx2"/>
              </a:solidFill>
            </a:endParaRPr>
          </a:p>
          <a:p>
            <a:pPr algn="ctr"/>
            <a:endParaRPr lang="fr-FR" dirty="0">
              <a:solidFill>
                <a:schemeClr val="tx1"/>
              </a:solidFill>
            </a:endParaRPr>
          </a:p>
        </p:txBody>
      </p:sp>
      <p:sp>
        <p:nvSpPr>
          <p:cNvPr id="27" name="Google Shape;827;p40"/>
          <p:cNvSpPr txBox="1"/>
          <p:nvPr/>
        </p:nvSpPr>
        <p:spPr>
          <a:xfrm flipH="1">
            <a:off x="4619093" y="3523735"/>
            <a:ext cx="1903625" cy="484385"/>
          </a:xfrm>
          <a:prstGeom prst="rect">
            <a:avLst/>
          </a:prstGeom>
          <a:noFill/>
          <a:ln>
            <a:noFill/>
          </a:ln>
        </p:spPr>
        <p:txBody>
          <a:bodyPr spcFirstLastPara="1" wrap="square" lIns="91425" tIns="91425" rIns="91425" bIns="91425" anchor="t" anchorCtr="0">
            <a:noAutofit/>
          </a:bodyPr>
          <a:lstStyle/>
          <a:p>
            <a:pPr lvl="0"/>
            <a:r>
              <a:rPr lang="en-US" b="1" dirty="0">
                <a:solidFill>
                  <a:schemeClr val="tx2"/>
                </a:solidFill>
              </a:rPr>
              <a:t>     Remote Wiping</a:t>
            </a:r>
          </a:p>
          <a:p>
            <a:pPr lvl="0"/>
            <a:r>
              <a:rPr lang="en-US" b="1" dirty="0">
                <a:solidFill>
                  <a:schemeClr val="tx2"/>
                </a:solidFill>
              </a:rPr>
              <a:t>        and Tracking</a:t>
            </a:r>
            <a:endParaRPr lang="fr-FR" dirty="0">
              <a:solidFill>
                <a:schemeClr val="tx2"/>
              </a:solidFill>
            </a:endParaRPr>
          </a:p>
          <a:p>
            <a:pPr algn="ctr"/>
            <a:endParaRPr lang="fr-FR" b="1" dirty="0">
              <a:solidFill>
                <a:schemeClr val="tx2"/>
              </a:solidFill>
            </a:endParaRPr>
          </a:p>
          <a:p>
            <a:pPr algn="ctr"/>
            <a:endParaRPr lang="fr-FR" dirty="0">
              <a:solidFill>
                <a:schemeClr val="tx1"/>
              </a:solidFill>
            </a:endParaRPr>
          </a:p>
        </p:txBody>
      </p:sp>
      <p:sp>
        <p:nvSpPr>
          <p:cNvPr id="28" name="Google Shape;827;p40"/>
          <p:cNvSpPr txBox="1"/>
          <p:nvPr/>
        </p:nvSpPr>
        <p:spPr>
          <a:xfrm flipH="1">
            <a:off x="6577433" y="3462775"/>
            <a:ext cx="1903625" cy="484385"/>
          </a:xfrm>
          <a:prstGeom prst="rect">
            <a:avLst/>
          </a:prstGeom>
          <a:noFill/>
          <a:ln>
            <a:noFill/>
          </a:ln>
        </p:spPr>
        <p:txBody>
          <a:bodyPr spcFirstLastPara="1" wrap="square" lIns="91425" tIns="91425" rIns="91425" bIns="91425" anchor="t" anchorCtr="0">
            <a:noAutofit/>
          </a:bodyPr>
          <a:lstStyle/>
          <a:p>
            <a:pPr lvl="0"/>
            <a:r>
              <a:rPr lang="en-US" b="1" dirty="0">
                <a:solidFill>
                  <a:schemeClr val="tx2"/>
                </a:solidFill>
              </a:rPr>
              <a:t>      Secure Backup</a:t>
            </a:r>
            <a:endParaRPr lang="fr-FR" dirty="0">
              <a:solidFill>
                <a:schemeClr val="tx2"/>
              </a:solidFill>
            </a:endParaRPr>
          </a:p>
          <a:p>
            <a:pPr algn="ctr"/>
            <a:endParaRPr lang="fr-FR" b="1" dirty="0">
              <a:solidFill>
                <a:schemeClr val="tx2"/>
              </a:solidFill>
            </a:endParaRPr>
          </a:p>
          <a:p>
            <a:pPr algn="ctr"/>
            <a:endParaRPr lang="fr-FR" dirty="0">
              <a:solidFill>
                <a:schemeClr val="tx1"/>
              </a:solidFill>
            </a:endParaRPr>
          </a:p>
        </p:txBody>
      </p:sp>
    </p:spTree>
    <p:extLst>
      <p:ext uri="{BB962C8B-B14F-4D97-AF65-F5344CB8AC3E}">
        <p14:creationId xmlns:p14="http://schemas.microsoft.com/office/powerpoint/2010/main" val="39837617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754"/>
        <p:cNvGrpSpPr/>
        <p:nvPr/>
      </p:nvGrpSpPr>
      <p:grpSpPr>
        <a:xfrm>
          <a:off x="0" y="0"/>
          <a:ext cx="0" cy="0"/>
          <a:chOff x="0" y="0"/>
          <a:chExt cx="0" cy="0"/>
        </a:xfrm>
      </p:grpSpPr>
      <p:sp>
        <p:nvSpPr>
          <p:cNvPr id="3" name="Google Shape;663;p30"/>
          <p:cNvSpPr/>
          <p:nvPr/>
        </p:nvSpPr>
        <p:spPr>
          <a:xfrm>
            <a:off x="826411" y="728126"/>
            <a:ext cx="950350" cy="1013686"/>
          </a:xfrm>
          <a:prstGeom prst="ellipse">
            <a:avLst/>
          </a:prstGeom>
          <a:gradFill>
            <a:gsLst>
              <a:gs pos="0">
                <a:schemeClr val="lt2"/>
              </a:gs>
              <a:gs pos="100000">
                <a:schemeClr val="accent1"/>
              </a:gs>
            </a:gsLst>
            <a:lin ang="0"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 name="Google Shape;664;p30"/>
          <p:cNvSpPr txBox="1">
            <a:spLocks/>
          </p:cNvSpPr>
          <p:nvPr/>
        </p:nvSpPr>
        <p:spPr>
          <a:xfrm>
            <a:off x="2112725" y="728126"/>
            <a:ext cx="6204864" cy="8418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chemeClr val="dk1"/>
              </a:buClr>
              <a:buSzPts val="3000"/>
              <a:buFont typeface="Antonio"/>
              <a:buNone/>
              <a:tabLst/>
              <a:defRPr/>
            </a:pPr>
            <a:r>
              <a:rPr kumimoji="0" lang="fr-FR" sz="5000" b="0" i="0" u="none" strike="noStrike" kern="0" cap="none" spc="0" normalizeH="0" baseline="0" noProof="0" dirty="0">
                <a:ln>
                  <a:noFill/>
                </a:ln>
                <a:solidFill>
                  <a:schemeClr val="dk1"/>
                </a:solidFill>
                <a:effectLst/>
                <a:uLnTx/>
                <a:uFillTx/>
                <a:latin typeface="Antonio"/>
                <a:ea typeface="Antonio"/>
                <a:cs typeface="Antonio"/>
                <a:sym typeface="Antonio"/>
              </a:rPr>
              <a:t>Case Studies </a:t>
            </a:r>
            <a:br>
              <a:rPr kumimoji="0" lang="fr-FR" sz="5000" b="0" i="0" u="none" strike="noStrike" kern="0" cap="none" spc="0" normalizeH="0" baseline="0" noProof="0" dirty="0">
                <a:ln>
                  <a:noFill/>
                </a:ln>
                <a:solidFill>
                  <a:schemeClr val="dk1"/>
                </a:solidFill>
                <a:effectLst/>
                <a:uLnTx/>
                <a:uFillTx/>
                <a:latin typeface="Antonio"/>
                <a:ea typeface="Antonio"/>
                <a:cs typeface="Antonio"/>
                <a:sym typeface="Antonio"/>
              </a:rPr>
            </a:br>
            <a:br>
              <a:rPr kumimoji="0" lang="fr-FR" sz="5000" b="0" i="0" u="none" strike="noStrike" kern="0" cap="none" spc="0" normalizeH="0" baseline="0" noProof="0" dirty="0">
                <a:ln>
                  <a:noFill/>
                </a:ln>
                <a:solidFill>
                  <a:schemeClr val="dk1"/>
                </a:solidFill>
                <a:effectLst/>
                <a:uLnTx/>
                <a:uFillTx/>
                <a:latin typeface="Antonio"/>
                <a:ea typeface="Antonio"/>
                <a:cs typeface="Antonio"/>
                <a:sym typeface="Antonio"/>
              </a:rPr>
            </a:br>
            <a:endParaRPr kumimoji="0" lang="fr-FR" sz="5000" b="0" i="0" u="none" strike="noStrike" kern="0" cap="none" spc="0" normalizeH="0" baseline="0" noProof="0" dirty="0">
              <a:ln>
                <a:noFill/>
              </a:ln>
              <a:solidFill>
                <a:schemeClr val="dk1"/>
              </a:solidFill>
              <a:effectLst/>
              <a:uLnTx/>
              <a:uFillTx/>
              <a:latin typeface="Antonio"/>
              <a:ea typeface="Antonio"/>
              <a:cs typeface="Antonio"/>
              <a:sym typeface="Antonio"/>
            </a:endParaRPr>
          </a:p>
        </p:txBody>
      </p:sp>
      <p:sp>
        <p:nvSpPr>
          <p:cNvPr id="5" name="Google Shape;665;p30"/>
          <p:cNvSpPr txBox="1">
            <a:spLocks/>
          </p:cNvSpPr>
          <p:nvPr/>
        </p:nvSpPr>
        <p:spPr>
          <a:xfrm>
            <a:off x="879751" y="941667"/>
            <a:ext cx="950350" cy="586604"/>
          </a:xfrm>
          <a:prstGeom prst="rect">
            <a:avLst/>
          </a:prstGeom>
        </p:spPr>
        <p:txBody>
          <a:bodyPr spcFirstLastPara="1" wrap="square" lIns="91425" tIns="91425" rIns="91425" bIns="91425" anchor="ctr" anchorCtr="0">
            <a:noAutofit/>
          </a:bodyPr>
          <a:lstStyle/>
          <a:p>
            <a:pPr lvl="0"/>
            <a:r>
              <a:rPr lang="en" sz="6000" dirty="0">
                <a:latin typeface="Antonio" charset="0"/>
              </a:rPr>
              <a:t>06</a:t>
            </a:r>
          </a:p>
        </p:txBody>
      </p:sp>
      <p:sp>
        <p:nvSpPr>
          <p:cNvPr id="6" name="TextBox 3">
            <a:extLst>
              <a:ext uri="{FF2B5EF4-FFF2-40B4-BE49-F238E27FC236}">
                <a16:creationId xmlns:a16="http://schemas.microsoft.com/office/drawing/2014/main" id="{647A3298-E551-10C9-D7B6-ED747B2C3D57}"/>
              </a:ext>
            </a:extLst>
          </p:cNvPr>
          <p:cNvSpPr txBox="1"/>
          <p:nvPr/>
        </p:nvSpPr>
        <p:spPr>
          <a:xfrm>
            <a:off x="1602186" y="1708265"/>
            <a:ext cx="5874000" cy="523220"/>
          </a:xfrm>
          <a:prstGeom prst="rect">
            <a:avLst/>
          </a:prstGeom>
          <a:noFill/>
        </p:spPr>
        <p:txBody>
          <a:bodyPr wrap="square">
            <a:spAutoFit/>
          </a:bodyPr>
          <a:lstStyle/>
          <a:p>
            <a:r>
              <a:rPr lang="en-GB" sz="2800" b="0" i="0" dirty="0">
                <a:solidFill>
                  <a:schemeClr val="tx1"/>
                </a:solidFill>
                <a:effectLst/>
                <a:latin typeface="Antonio" panose="020B0604020202020204" charset="0"/>
              </a:rPr>
              <a:t> </a:t>
            </a:r>
            <a:r>
              <a:rPr lang="en-US" sz="2800" b="1" dirty="0">
                <a:solidFill>
                  <a:schemeClr val="tx2"/>
                </a:solidFill>
              </a:rPr>
              <a:t> </a:t>
            </a:r>
            <a:r>
              <a:rPr lang="en-US" sz="2800" dirty="0">
                <a:solidFill>
                  <a:schemeClr val="tx1"/>
                </a:solidFill>
                <a:latin typeface="Antonio" charset="0"/>
              </a:rPr>
              <a:t>Pegasus</a:t>
            </a:r>
            <a:r>
              <a:rPr lang="en-US" sz="2800" dirty="0">
                <a:solidFill>
                  <a:schemeClr val="tx2"/>
                </a:solidFill>
                <a:latin typeface="Antonio" charset="0"/>
              </a:rPr>
              <a:t> </a:t>
            </a:r>
            <a:r>
              <a:rPr lang="en-US" sz="2800" dirty="0">
                <a:solidFill>
                  <a:schemeClr val="tx1"/>
                </a:solidFill>
                <a:latin typeface="Antonio" charset="0"/>
              </a:rPr>
              <a:t>using WhatsApp (2019) </a:t>
            </a:r>
            <a:r>
              <a:rPr lang="en-GB" sz="2800" b="0" i="0" dirty="0">
                <a:solidFill>
                  <a:schemeClr val="tx1"/>
                </a:solidFill>
                <a:effectLst/>
                <a:latin typeface="Antonio" panose="020B0604020202020204" charset="0"/>
              </a:rPr>
              <a:t>:</a:t>
            </a:r>
            <a:endParaRPr lang="ar-DZ" sz="2800" dirty="0">
              <a:solidFill>
                <a:schemeClr val="tx1"/>
              </a:solidFill>
              <a:latin typeface="Antonio" panose="020B0604020202020204" charset="0"/>
            </a:endParaRPr>
          </a:p>
        </p:txBody>
      </p:sp>
      <p:sp>
        <p:nvSpPr>
          <p:cNvPr id="7" name="TextBox 4">
            <a:extLst>
              <a:ext uri="{FF2B5EF4-FFF2-40B4-BE49-F238E27FC236}">
                <a16:creationId xmlns:a16="http://schemas.microsoft.com/office/drawing/2014/main" id="{97AE0C77-DC44-FD71-0200-BEEFAB10A8DA}"/>
              </a:ext>
            </a:extLst>
          </p:cNvPr>
          <p:cNvSpPr txBox="1"/>
          <p:nvPr/>
        </p:nvSpPr>
        <p:spPr>
          <a:xfrm>
            <a:off x="929640" y="2243078"/>
            <a:ext cx="7978140" cy="2246769"/>
          </a:xfrm>
          <a:prstGeom prst="rect">
            <a:avLst/>
          </a:prstGeom>
          <a:noFill/>
        </p:spPr>
        <p:txBody>
          <a:bodyPr wrap="square">
            <a:spAutoFit/>
          </a:bodyPr>
          <a:lstStyle/>
          <a:p>
            <a:r>
              <a:rPr lang="en-US" sz="2000" b="1" dirty="0">
                <a:solidFill>
                  <a:schemeClr val="tx2"/>
                </a:solidFill>
              </a:rPr>
              <a:t>Background:</a:t>
            </a:r>
          </a:p>
          <a:p>
            <a:endParaRPr lang="en-US" sz="2000" b="1" dirty="0">
              <a:solidFill>
                <a:schemeClr val="tx2"/>
              </a:solidFill>
            </a:endParaRPr>
          </a:p>
          <a:p>
            <a:r>
              <a:rPr lang="en-US" sz="2000" dirty="0">
                <a:solidFill>
                  <a:schemeClr val="tx1"/>
                </a:solidFill>
              </a:rPr>
              <a:t> In May 2019, WhatsApp, a popular messaging application with over 1.5 billion users worldwide, reported a security breach that allowed attackers to remotely install spyware on users' devices. The exploit, attributed to the Israeli-based NSO Group, targeted a vulnerability in WhatsApp's voice calling feature.</a:t>
            </a:r>
            <a:endParaRPr lang="fr-FR" sz="2000" dirty="0">
              <a:solidFill>
                <a:schemeClr val="tx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754"/>
        <p:cNvGrpSpPr/>
        <p:nvPr/>
      </p:nvGrpSpPr>
      <p:grpSpPr>
        <a:xfrm>
          <a:off x="0" y="0"/>
          <a:ext cx="0" cy="0"/>
          <a:chOff x="0" y="0"/>
          <a:chExt cx="0" cy="0"/>
        </a:xfrm>
      </p:grpSpPr>
      <p:sp>
        <p:nvSpPr>
          <p:cNvPr id="4" name="Google Shape;690;p33"/>
          <p:cNvSpPr txBox="1">
            <a:spLocks/>
          </p:cNvSpPr>
          <p:nvPr/>
        </p:nvSpPr>
        <p:spPr>
          <a:xfrm>
            <a:off x="5096189" y="2276707"/>
            <a:ext cx="2659500" cy="463800"/>
          </a:xfrm>
          <a:prstGeom prst="rect">
            <a:avLst/>
          </a:prstGeom>
        </p:spPr>
        <p:txBody>
          <a:bodyPr spcFirstLastPara="1" wrap="square" lIns="91425" tIns="91425" rIns="91425" bIns="91425" anchor="b"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fr-FR" sz="1400" b="0" i="0" u="none" strike="noStrike" kern="0" cap="none" spc="0" normalizeH="0" baseline="0" noProof="0" dirty="0" err="1">
                <a:ln>
                  <a:noFill/>
                </a:ln>
                <a:solidFill>
                  <a:schemeClr val="tx1"/>
                </a:solidFill>
                <a:effectLst/>
                <a:uLnTx/>
                <a:uFillTx/>
                <a:latin typeface="Antonio" charset="0"/>
                <a:sym typeface="Arial"/>
              </a:rPr>
              <a:t>Response</a:t>
            </a:r>
            <a:r>
              <a:rPr lang="fr-FR" dirty="0">
                <a:solidFill>
                  <a:schemeClr val="tx1"/>
                </a:solidFill>
                <a:latin typeface="Antonio" charset="0"/>
              </a:rPr>
              <a:t>s </a:t>
            </a:r>
            <a:r>
              <a:rPr kumimoji="0" lang="fr-FR" sz="1400" b="0" i="0" u="none" strike="noStrike" kern="0" cap="none" spc="0" normalizeH="0" baseline="0" noProof="0" dirty="0">
                <a:ln>
                  <a:noFill/>
                </a:ln>
                <a:solidFill>
                  <a:schemeClr val="tx1"/>
                </a:solidFill>
                <a:effectLst/>
                <a:uLnTx/>
                <a:uFillTx/>
                <a:latin typeface="Antonio" charset="0"/>
                <a:sym typeface="Arial"/>
              </a:rPr>
              <a:t>: </a:t>
            </a:r>
          </a:p>
        </p:txBody>
      </p:sp>
      <p:sp>
        <p:nvSpPr>
          <p:cNvPr id="8" name="Google Shape;692;p33"/>
          <p:cNvSpPr txBox="1">
            <a:spLocks/>
          </p:cNvSpPr>
          <p:nvPr/>
        </p:nvSpPr>
        <p:spPr>
          <a:xfrm>
            <a:off x="1213210" y="968654"/>
            <a:ext cx="2659500" cy="954900"/>
          </a:xfrm>
          <a:prstGeom prst="rect">
            <a:avLst/>
          </a:prstGeom>
        </p:spPr>
        <p:txBody>
          <a:bodyPr spcFirstLastPara="1" wrap="square" lIns="91425" tIns="91425" rIns="91425" bIns="91425" anchor="t" anchorCtr="0">
            <a:noAutofit/>
          </a:bodyPr>
          <a:lstStyle/>
          <a:p>
            <a:pPr lvl="0"/>
            <a:r>
              <a:rPr lang="en-US" dirty="0">
                <a:solidFill>
                  <a:schemeClr val="tx1"/>
                </a:solidFill>
              </a:rPr>
              <a:t>The Pegasus spyware allowed attackers to gain complete access to a user's device by exploiting a vulnerability in the WhatsApp call function. </a:t>
            </a:r>
            <a:endParaRPr kumimoji="0" lang="en-US" sz="1400" b="0" i="0" u="none" strike="noStrike" kern="0" cap="none" spc="0" normalizeH="0" baseline="0" noProof="0" dirty="0">
              <a:ln>
                <a:noFill/>
              </a:ln>
              <a:solidFill>
                <a:schemeClr val="tx1"/>
              </a:solidFill>
              <a:effectLst/>
              <a:uLnTx/>
              <a:uFillTx/>
              <a:latin typeface="Arial"/>
              <a:ea typeface="Arial"/>
              <a:cs typeface="Arial"/>
              <a:sym typeface="Arial"/>
            </a:endParaRPr>
          </a:p>
        </p:txBody>
      </p:sp>
      <p:sp>
        <p:nvSpPr>
          <p:cNvPr id="10" name="Google Shape;694;p33"/>
          <p:cNvSpPr txBox="1">
            <a:spLocks/>
          </p:cNvSpPr>
          <p:nvPr/>
        </p:nvSpPr>
        <p:spPr>
          <a:xfrm>
            <a:off x="5128386" y="2849865"/>
            <a:ext cx="2659500" cy="954900"/>
          </a:xfrm>
          <a:prstGeom prst="rect">
            <a:avLst/>
          </a:prstGeom>
        </p:spPr>
        <p:txBody>
          <a:bodyPr spcFirstLastPara="1" wrap="square" lIns="91425" tIns="91425" rIns="91425" bIns="91425" anchor="t" anchorCtr="0">
            <a:noAutofit/>
          </a:bodyPr>
          <a:lstStyle/>
          <a:p>
            <a:pPr lvl="0">
              <a:defRPr/>
            </a:pPr>
            <a:r>
              <a:rPr lang="en-US" dirty="0">
                <a:solidFill>
                  <a:schemeClr val="tx1"/>
                </a:solidFill>
              </a:rPr>
              <a:t>WhatsApp released security patches to address vulnerabilities and affected parties typically launch investigations to confirm the claims and may pursue legal action against those responsible. </a:t>
            </a:r>
            <a:endParaRPr kumimoji="0" lang="en-US" sz="1400" b="0" i="0" u="none" strike="noStrike" kern="0" cap="none" spc="0" normalizeH="0" baseline="0" noProof="0" dirty="0">
              <a:ln>
                <a:noFill/>
              </a:ln>
              <a:solidFill>
                <a:schemeClr val="tx1"/>
              </a:solidFill>
              <a:effectLst/>
              <a:uLnTx/>
              <a:uFillTx/>
              <a:latin typeface="Arial"/>
              <a:ea typeface="Arial"/>
              <a:cs typeface="Arial"/>
              <a:sym typeface="Arial"/>
            </a:endParaRPr>
          </a:p>
        </p:txBody>
      </p:sp>
      <p:sp>
        <p:nvSpPr>
          <p:cNvPr id="12" name="Google Shape;696;p33"/>
          <p:cNvSpPr txBox="1">
            <a:spLocks/>
          </p:cNvSpPr>
          <p:nvPr/>
        </p:nvSpPr>
        <p:spPr>
          <a:xfrm>
            <a:off x="1232528" y="479135"/>
            <a:ext cx="2659500" cy="463800"/>
          </a:xfrm>
          <a:prstGeom prst="rect">
            <a:avLst/>
          </a:prstGeom>
        </p:spPr>
        <p:txBody>
          <a:bodyPr spcFirstLastPara="1" wrap="square" lIns="91425" tIns="91425" rIns="91425" bIns="91425" anchor="b"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fr-FR" sz="1400" b="0" i="0" u="none" strike="noStrike" kern="0" cap="none" spc="0" normalizeH="0" baseline="0" noProof="0" dirty="0" err="1">
                <a:ln>
                  <a:noFill/>
                </a:ln>
                <a:solidFill>
                  <a:schemeClr val="tx1"/>
                </a:solidFill>
                <a:effectLst/>
                <a:uLnTx/>
                <a:uFillTx/>
                <a:latin typeface="Antonio" charset="0"/>
                <a:cs typeface="Actor" charset="0"/>
                <a:sym typeface="Arial"/>
              </a:rPr>
              <a:t>Attack</a:t>
            </a:r>
            <a:r>
              <a:rPr kumimoji="0" lang="fr-FR" sz="1400" b="0" i="0" u="none" strike="noStrike" kern="0" cap="none" spc="0" normalizeH="0" baseline="0" noProof="0" dirty="0">
                <a:ln>
                  <a:noFill/>
                </a:ln>
                <a:solidFill>
                  <a:schemeClr val="tx1"/>
                </a:solidFill>
                <a:effectLst/>
                <a:uLnTx/>
                <a:uFillTx/>
                <a:latin typeface="Antonio" charset="0"/>
                <a:cs typeface="Actor" charset="0"/>
                <a:sym typeface="Arial"/>
              </a:rPr>
              <a:t> :</a:t>
            </a:r>
          </a:p>
        </p:txBody>
      </p:sp>
      <p:sp>
        <p:nvSpPr>
          <p:cNvPr id="13" name="Google Shape;697;p33"/>
          <p:cNvSpPr txBox="1">
            <a:spLocks/>
          </p:cNvSpPr>
          <p:nvPr/>
        </p:nvSpPr>
        <p:spPr>
          <a:xfrm>
            <a:off x="1059872" y="2340131"/>
            <a:ext cx="2659500" cy="463800"/>
          </a:xfrm>
          <a:prstGeom prst="rect">
            <a:avLst/>
          </a:prstGeom>
        </p:spPr>
        <p:txBody>
          <a:bodyPr spcFirstLastPara="1" wrap="square" lIns="91425" tIns="91425" rIns="91425" bIns="91425" anchor="b"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fr-FR" sz="1400" b="0" i="0" u="none" strike="noStrike" kern="0" cap="none" spc="0" normalizeH="0" baseline="0" noProof="0" dirty="0">
                <a:ln>
                  <a:noFill/>
                </a:ln>
                <a:solidFill>
                  <a:srgbClr val="000000"/>
                </a:solidFill>
                <a:effectLst/>
                <a:uLnTx/>
                <a:uFillTx/>
                <a:latin typeface="Arial"/>
                <a:ea typeface="Arial"/>
                <a:cs typeface="Arial"/>
                <a:sym typeface="Arial"/>
              </a:rPr>
              <a:t>  </a:t>
            </a:r>
            <a:r>
              <a:rPr kumimoji="0" lang="fr-FR" sz="1400" b="0" i="0" u="none" strike="noStrike" kern="0" cap="none" spc="0" normalizeH="0" baseline="0" noProof="0" dirty="0">
                <a:ln>
                  <a:noFill/>
                </a:ln>
                <a:solidFill>
                  <a:schemeClr val="tx1"/>
                </a:solidFill>
                <a:effectLst/>
                <a:uLnTx/>
                <a:uFillTx/>
                <a:latin typeface="Antonio" charset="0"/>
                <a:sym typeface="Arial"/>
              </a:rPr>
              <a:t>Impact :</a:t>
            </a:r>
          </a:p>
        </p:txBody>
      </p:sp>
      <p:sp>
        <p:nvSpPr>
          <p:cNvPr id="14" name="Google Shape;692;p33"/>
          <p:cNvSpPr txBox="1">
            <a:spLocks/>
          </p:cNvSpPr>
          <p:nvPr/>
        </p:nvSpPr>
        <p:spPr>
          <a:xfrm>
            <a:off x="1140229" y="2846823"/>
            <a:ext cx="3515483" cy="954900"/>
          </a:xfrm>
          <a:prstGeom prst="rect">
            <a:avLst/>
          </a:prstGeom>
        </p:spPr>
        <p:txBody>
          <a:bodyPr spcFirstLastPara="1" wrap="square" lIns="91425" tIns="91425" rIns="91425" bIns="91425" anchor="t" anchorCtr="0">
            <a:noAutofit/>
          </a:bodyPr>
          <a:lstStyle/>
          <a:p>
            <a:pPr lvl="0"/>
            <a:r>
              <a:rPr lang="en-US" dirty="0">
                <a:solidFill>
                  <a:schemeClr val="tx1"/>
                </a:solidFill>
              </a:rPr>
              <a:t>The real impact of Pegasus using WhatsApp or any other means lies in its potential for surveillance and espionage.</a:t>
            </a:r>
            <a:r>
              <a:rPr lang="en-US" dirty="0"/>
              <a:t> </a:t>
            </a:r>
            <a:r>
              <a:rPr lang="en-US" dirty="0">
                <a:solidFill>
                  <a:schemeClr val="tx1"/>
                </a:solidFill>
              </a:rPr>
              <a:t>The unauthorized access to personal information and communication can have serious implications for privacy, freedom of expression, and human rights. </a:t>
            </a:r>
            <a:endParaRPr kumimoji="0" lang="en-US" sz="1400" b="0" i="0" u="none" strike="noStrike" kern="0" cap="none" spc="0" normalizeH="0" baseline="0" noProof="0" dirty="0">
              <a:ln>
                <a:noFill/>
              </a:ln>
              <a:solidFill>
                <a:schemeClr val="tx1"/>
              </a:solidFill>
              <a:effectLst/>
              <a:uLnTx/>
              <a:uFillTx/>
              <a:latin typeface="Arial"/>
              <a:ea typeface="Arial"/>
              <a:cs typeface="Arial"/>
              <a:sym typeface="Arial"/>
            </a:endParaRPr>
          </a:p>
        </p:txBody>
      </p:sp>
      <p:sp>
        <p:nvSpPr>
          <p:cNvPr id="15" name="Google Shape;690;p33"/>
          <p:cNvSpPr txBox="1">
            <a:spLocks/>
          </p:cNvSpPr>
          <p:nvPr/>
        </p:nvSpPr>
        <p:spPr>
          <a:xfrm>
            <a:off x="5119800" y="452199"/>
            <a:ext cx="2659500" cy="463800"/>
          </a:xfrm>
          <a:prstGeom prst="rect">
            <a:avLst/>
          </a:prstGeom>
        </p:spPr>
        <p:txBody>
          <a:bodyPr spcFirstLastPara="1" wrap="square" lIns="91425" tIns="91425" rIns="91425" bIns="91425" anchor="b"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fr-FR" dirty="0">
                <a:solidFill>
                  <a:schemeClr val="tx1"/>
                </a:solidFill>
                <a:latin typeface="Antonio" charset="0"/>
              </a:rPr>
              <a:t>Targets </a:t>
            </a:r>
            <a:r>
              <a:rPr kumimoji="0" lang="fr-FR" sz="1400" b="0" i="0" u="none" strike="noStrike" kern="0" cap="none" spc="0" normalizeH="0" baseline="0" noProof="0" dirty="0">
                <a:ln>
                  <a:noFill/>
                </a:ln>
                <a:solidFill>
                  <a:schemeClr val="tx1"/>
                </a:solidFill>
                <a:effectLst/>
                <a:uLnTx/>
                <a:uFillTx/>
                <a:latin typeface="Antonio" charset="0"/>
                <a:sym typeface="Arial"/>
              </a:rPr>
              <a:t>: </a:t>
            </a:r>
          </a:p>
        </p:txBody>
      </p:sp>
      <p:sp>
        <p:nvSpPr>
          <p:cNvPr id="16" name="Google Shape;694;p33"/>
          <p:cNvSpPr txBox="1">
            <a:spLocks/>
          </p:cNvSpPr>
          <p:nvPr/>
        </p:nvSpPr>
        <p:spPr>
          <a:xfrm>
            <a:off x="5113362" y="909447"/>
            <a:ext cx="2659500" cy="954900"/>
          </a:xfrm>
          <a:prstGeom prst="rect">
            <a:avLst/>
          </a:prstGeom>
        </p:spPr>
        <p:txBody>
          <a:bodyPr spcFirstLastPara="1" wrap="square" lIns="91425" tIns="91425" rIns="91425" bIns="91425" anchor="t" anchorCtr="0">
            <a:noAutofit/>
          </a:bodyPr>
          <a:lstStyle/>
          <a:p>
            <a:pPr lvl="0">
              <a:defRPr/>
            </a:pPr>
            <a:r>
              <a:rPr lang="en-US" dirty="0">
                <a:solidFill>
                  <a:schemeClr val="tx1"/>
                </a:solidFill>
              </a:rPr>
              <a:t>Targets of Pegasus attacks could include journalists, activists, political dissidents, and individuals of interest to governments or other entities.</a:t>
            </a:r>
            <a:endParaRPr kumimoji="0" lang="en-US" sz="1400" b="0" i="0" u="none" strike="noStrike" kern="0" cap="none" spc="0" normalizeH="0" baseline="0" noProof="0" dirty="0">
              <a:ln>
                <a:noFill/>
              </a:ln>
              <a:solidFill>
                <a:schemeClr val="tx1"/>
              </a:solidFill>
              <a:effectLst/>
              <a:uLnTx/>
              <a:uFillTx/>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615"/>
        <p:cNvGrpSpPr/>
        <p:nvPr/>
      </p:nvGrpSpPr>
      <p:grpSpPr>
        <a:xfrm>
          <a:off x="0" y="0"/>
          <a:ext cx="0" cy="0"/>
          <a:chOff x="0" y="0"/>
          <a:chExt cx="0" cy="0"/>
        </a:xfrm>
      </p:grpSpPr>
      <p:sp>
        <p:nvSpPr>
          <p:cNvPr id="616" name="Google Shape;616;p26"/>
          <p:cNvSpPr txBox="1">
            <a:spLocks noGrp="1"/>
          </p:cNvSpPr>
          <p:nvPr>
            <p:ph type="ctrTitle"/>
          </p:nvPr>
        </p:nvSpPr>
        <p:spPr>
          <a:xfrm>
            <a:off x="1751970" y="722777"/>
            <a:ext cx="4700868" cy="2734101"/>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5400" dirty="0">
                <a:latin typeface="Antonio" panose="020B0604020202020204" charset="0"/>
              </a:rPr>
              <a:t>Web</a:t>
            </a:r>
            <a:br>
              <a:rPr lang="en" sz="5400" dirty="0">
                <a:latin typeface="Antonio" panose="020B0604020202020204" charset="0"/>
              </a:rPr>
            </a:br>
            <a:r>
              <a:rPr lang="en" sz="5400" dirty="0">
                <a:latin typeface="Antonio" panose="020B0604020202020204" charset="0"/>
              </a:rPr>
              <a:t>Device Attacks</a:t>
            </a:r>
            <a:endParaRPr sz="5400" dirty="0">
              <a:latin typeface="Antonio" panose="020B0604020202020204" charset="0"/>
            </a:endParaRPr>
          </a:p>
        </p:txBody>
      </p:sp>
    </p:spTree>
    <p:extLst>
      <p:ext uri="{BB962C8B-B14F-4D97-AF65-F5344CB8AC3E}">
        <p14:creationId xmlns:p14="http://schemas.microsoft.com/office/powerpoint/2010/main" val="1752903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661"/>
        <p:cNvGrpSpPr/>
        <p:nvPr/>
      </p:nvGrpSpPr>
      <p:grpSpPr>
        <a:xfrm>
          <a:off x="0" y="0"/>
          <a:ext cx="0" cy="0"/>
          <a:chOff x="0" y="0"/>
          <a:chExt cx="0" cy="0"/>
        </a:xfrm>
      </p:grpSpPr>
      <p:sp>
        <p:nvSpPr>
          <p:cNvPr id="663" name="Google Shape;663;p30"/>
          <p:cNvSpPr/>
          <p:nvPr/>
        </p:nvSpPr>
        <p:spPr>
          <a:xfrm>
            <a:off x="826411" y="728126"/>
            <a:ext cx="950350" cy="1013686"/>
          </a:xfrm>
          <a:prstGeom prst="ellipse">
            <a:avLst/>
          </a:prstGeom>
          <a:gradFill>
            <a:gsLst>
              <a:gs pos="0">
                <a:schemeClr val="lt2"/>
              </a:gs>
              <a:gs pos="100000">
                <a:schemeClr val="accent1"/>
              </a:gs>
            </a:gsLst>
            <a:lin ang="0"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64" name="Google Shape;664;p30"/>
          <p:cNvSpPr txBox="1">
            <a:spLocks noGrp="1"/>
          </p:cNvSpPr>
          <p:nvPr>
            <p:ph type="title"/>
          </p:nvPr>
        </p:nvSpPr>
        <p:spPr>
          <a:xfrm>
            <a:off x="2112725" y="728126"/>
            <a:ext cx="5061225" cy="841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sz="5000" dirty="0" err="1"/>
              <a:t>Definition</a:t>
            </a:r>
            <a:r>
              <a:rPr lang="fr-FR" sz="5000" dirty="0"/>
              <a:t> &amp; Types </a:t>
            </a:r>
            <a:br>
              <a:rPr lang="fr-FR" sz="5000" dirty="0"/>
            </a:br>
            <a:endParaRPr lang="fr-FR" sz="5000" dirty="0"/>
          </a:p>
        </p:txBody>
      </p:sp>
      <p:sp>
        <p:nvSpPr>
          <p:cNvPr id="665" name="Google Shape;665;p30"/>
          <p:cNvSpPr txBox="1">
            <a:spLocks noGrp="1"/>
          </p:cNvSpPr>
          <p:nvPr>
            <p:ph type="title" idx="2"/>
          </p:nvPr>
        </p:nvSpPr>
        <p:spPr>
          <a:xfrm>
            <a:off x="826411" y="941667"/>
            <a:ext cx="950350" cy="586604"/>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dirty="0"/>
              <a:t>02</a:t>
            </a:r>
          </a:p>
        </p:txBody>
      </p:sp>
      <p:sp>
        <p:nvSpPr>
          <p:cNvPr id="2" name="Google Shape;888;p42">
            <a:extLst>
              <a:ext uri="{FF2B5EF4-FFF2-40B4-BE49-F238E27FC236}">
                <a16:creationId xmlns:a16="http://schemas.microsoft.com/office/drawing/2014/main" id="{787507D3-6752-DBC2-F408-317328105C66}"/>
              </a:ext>
            </a:extLst>
          </p:cNvPr>
          <p:cNvSpPr/>
          <p:nvPr/>
        </p:nvSpPr>
        <p:spPr>
          <a:xfrm>
            <a:off x="1508786" y="1897829"/>
            <a:ext cx="603940" cy="619829"/>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fr-FR" sz="3600" b="1" dirty="0">
                <a:solidFill>
                  <a:srgbClr val="002060"/>
                </a:solidFill>
                <a:latin typeface="Antonio" panose="020B0604020202020204" charset="0"/>
              </a:rPr>
              <a:t>1</a:t>
            </a:r>
            <a:r>
              <a:rPr lang="fr-FR" sz="2800" b="1" dirty="0">
                <a:latin typeface="Antonio" panose="020B0604020202020204" charset="0"/>
              </a:rPr>
              <a:t> </a:t>
            </a:r>
            <a:r>
              <a:rPr lang="fr-FR" sz="2800" dirty="0"/>
              <a:t>   </a:t>
            </a:r>
            <a:endParaRPr sz="2800" dirty="0"/>
          </a:p>
        </p:txBody>
      </p:sp>
      <p:sp>
        <p:nvSpPr>
          <p:cNvPr id="4" name="TextBox 3">
            <a:extLst>
              <a:ext uri="{FF2B5EF4-FFF2-40B4-BE49-F238E27FC236}">
                <a16:creationId xmlns:a16="http://schemas.microsoft.com/office/drawing/2014/main" id="{647A3298-E551-10C9-D7B6-ED747B2C3D57}"/>
              </a:ext>
            </a:extLst>
          </p:cNvPr>
          <p:cNvSpPr txBox="1"/>
          <p:nvPr/>
        </p:nvSpPr>
        <p:spPr>
          <a:xfrm>
            <a:off x="2112726" y="1944485"/>
            <a:ext cx="2459274" cy="523220"/>
          </a:xfrm>
          <a:prstGeom prst="rect">
            <a:avLst/>
          </a:prstGeom>
          <a:noFill/>
        </p:spPr>
        <p:txBody>
          <a:bodyPr wrap="square">
            <a:spAutoFit/>
          </a:bodyPr>
          <a:lstStyle/>
          <a:p>
            <a:r>
              <a:rPr lang="en-GB" sz="2800" b="0" i="0" dirty="0">
                <a:solidFill>
                  <a:schemeClr val="tx1"/>
                </a:solidFill>
                <a:effectLst/>
                <a:latin typeface="Antonio" panose="020B0604020202020204" charset="0"/>
              </a:rPr>
              <a:t> Definition:</a:t>
            </a:r>
            <a:endParaRPr lang="ar-DZ" sz="2800" dirty="0">
              <a:solidFill>
                <a:schemeClr val="tx1"/>
              </a:solidFill>
              <a:latin typeface="Antonio" panose="020B0604020202020204" charset="0"/>
            </a:endParaRPr>
          </a:p>
        </p:txBody>
      </p:sp>
      <p:sp>
        <p:nvSpPr>
          <p:cNvPr id="5" name="TextBox 4">
            <a:extLst>
              <a:ext uri="{FF2B5EF4-FFF2-40B4-BE49-F238E27FC236}">
                <a16:creationId xmlns:a16="http://schemas.microsoft.com/office/drawing/2014/main" id="{97AE0C77-DC44-FD71-0200-BEEFAB10A8DA}"/>
              </a:ext>
            </a:extLst>
          </p:cNvPr>
          <p:cNvSpPr txBox="1"/>
          <p:nvPr/>
        </p:nvSpPr>
        <p:spPr>
          <a:xfrm>
            <a:off x="1776761" y="2571750"/>
            <a:ext cx="7169119" cy="1938992"/>
          </a:xfrm>
          <a:prstGeom prst="rect">
            <a:avLst/>
          </a:prstGeom>
          <a:noFill/>
        </p:spPr>
        <p:txBody>
          <a:bodyPr wrap="square">
            <a:spAutoFit/>
          </a:bodyPr>
          <a:lstStyle/>
          <a:p>
            <a:r>
              <a:rPr lang="en-US" sz="2000" dirty="0">
                <a:solidFill>
                  <a:schemeClr val="tx1"/>
                </a:solidFill>
                <a:latin typeface="+mn-lt"/>
              </a:rPr>
              <a:t>  Web device attacks are a rising concern in our digital world. Malicious actions target devices like </a:t>
            </a:r>
            <a:r>
              <a:rPr lang="en-US" sz="2000" dirty="0" err="1">
                <a:solidFill>
                  <a:schemeClr val="tx1"/>
                </a:solidFill>
                <a:latin typeface="+mn-lt"/>
              </a:rPr>
              <a:t>computers,IoT</a:t>
            </a:r>
            <a:r>
              <a:rPr lang="en-US" sz="2000" dirty="0">
                <a:solidFill>
                  <a:schemeClr val="tx1"/>
                </a:solidFill>
                <a:latin typeface="+mn-lt"/>
              </a:rPr>
              <a:t> devices..</a:t>
            </a:r>
          </a:p>
          <a:p>
            <a:r>
              <a:rPr lang="en-US" sz="2000" dirty="0">
                <a:solidFill>
                  <a:schemeClr val="tx1"/>
                </a:solidFill>
                <a:latin typeface="+mn-lt"/>
              </a:rPr>
              <a:t>to compromise their security. These attacks can lead to data breaches, unauthorized access, and financial loss. It's important to be aware of these risks and safeguard our devices against such threats.</a:t>
            </a:r>
            <a:endParaRPr lang="ar-DZ" sz="2000" dirty="0">
              <a:solidFill>
                <a:schemeClr val="tx1"/>
              </a:solidFill>
              <a:latin typeface="+mn-lt"/>
            </a:endParaRPr>
          </a:p>
        </p:txBody>
      </p:sp>
    </p:spTree>
    <p:extLst>
      <p:ext uri="{BB962C8B-B14F-4D97-AF65-F5344CB8AC3E}">
        <p14:creationId xmlns:p14="http://schemas.microsoft.com/office/powerpoint/2010/main" val="39157302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661"/>
        <p:cNvGrpSpPr/>
        <p:nvPr/>
      </p:nvGrpSpPr>
      <p:grpSpPr>
        <a:xfrm>
          <a:off x="0" y="0"/>
          <a:ext cx="0" cy="0"/>
          <a:chOff x="0" y="0"/>
          <a:chExt cx="0" cy="0"/>
        </a:xfrm>
      </p:grpSpPr>
      <p:sp>
        <p:nvSpPr>
          <p:cNvPr id="663" name="Google Shape;663;p30"/>
          <p:cNvSpPr/>
          <p:nvPr/>
        </p:nvSpPr>
        <p:spPr>
          <a:xfrm>
            <a:off x="826411" y="728126"/>
            <a:ext cx="950350" cy="1013686"/>
          </a:xfrm>
          <a:prstGeom prst="ellipse">
            <a:avLst/>
          </a:prstGeom>
          <a:gradFill>
            <a:gsLst>
              <a:gs pos="0">
                <a:schemeClr val="lt2"/>
              </a:gs>
              <a:gs pos="100000">
                <a:schemeClr val="accent1"/>
              </a:gs>
            </a:gsLst>
            <a:lin ang="0"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64" name="Google Shape;664;p30"/>
          <p:cNvSpPr txBox="1">
            <a:spLocks noGrp="1"/>
          </p:cNvSpPr>
          <p:nvPr>
            <p:ph type="title"/>
          </p:nvPr>
        </p:nvSpPr>
        <p:spPr>
          <a:xfrm>
            <a:off x="2112725" y="728126"/>
            <a:ext cx="5061225" cy="841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sz="5000" dirty="0" err="1"/>
              <a:t>Definition</a:t>
            </a:r>
            <a:r>
              <a:rPr lang="fr-FR" sz="5000" dirty="0"/>
              <a:t> &amp; Types </a:t>
            </a:r>
            <a:br>
              <a:rPr lang="fr-FR" sz="5000" dirty="0"/>
            </a:br>
            <a:endParaRPr lang="fr-FR" sz="5000" dirty="0"/>
          </a:p>
        </p:txBody>
      </p:sp>
      <p:sp>
        <p:nvSpPr>
          <p:cNvPr id="665" name="Google Shape;665;p30"/>
          <p:cNvSpPr txBox="1">
            <a:spLocks noGrp="1"/>
          </p:cNvSpPr>
          <p:nvPr>
            <p:ph type="title" idx="2"/>
          </p:nvPr>
        </p:nvSpPr>
        <p:spPr>
          <a:xfrm>
            <a:off x="826411" y="941667"/>
            <a:ext cx="950350" cy="586604"/>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dirty="0"/>
              <a:t>02</a:t>
            </a:r>
          </a:p>
        </p:txBody>
      </p:sp>
      <p:sp>
        <p:nvSpPr>
          <p:cNvPr id="2" name="Google Shape;888;p42">
            <a:extLst>
              <a:ext uri="{FF2B5EF4-FFF2-40B4-BE49-F238E27FC236}">
                <a16:creationId xmlns:a16="http://schemas.microsoft.com/office/drawing/2014/main" id="{787507D3-6752-DBC2-F408-317328105C66}"/>
              </a:ext>
            </a:extLst>
          </p:cNvPr>
          <p:cNvSpPr/>
          <p:nvPr/>
        </p:nvSpPr>
        <p:spPr>
          <a:xfrm>
            <a:off x="1508786" y="1897829"/>
            <a:ext cx="603940" cy="619829"/>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fr-FR" sz="3600" b="1" dirty="0">
                <a:solidFill>
                  <a:srgbClr val="002060"/>
                </a:solidFill>
                <a:latin typeface="Antonio" panose="020B0604020202020204" charset="0"/>
              </a:rPr>
              <a:t>2</a:t>
            </a:r>
            <a:r>
              <a:rPr lang="fr-FR" sz="2800" b="1" dirty="0">
                <a:latin typeface="Antonio" panose="020B0604020202020204" charset="0"/>
              </a:rPr>
              <a:t> </a:t>
            </a:r>
            <a:r>
              <a:rPr lang="fr-FR" sz="2800" dirty="0"/>
              <a:t>   </a:t>
            </a:r>
            <a:endParaRPr sz="2800" dirty="0"/>
          </a:p>
        </p:txBody>
      </p:sp>
      <p:sp>
        <p:nvSpPr>
          <p:cNvPr id="4" name="TextBox 3">
            <a:extLst>
              <a:ext uri="{FF2B5EF4-FFF2-40B4-BE49-F238E27FC236}">
                <a16:creationId xmlns:a16="http://schemas.microsoft.com/office/drawing/2014/main" id="{647A3298-E551-10C9-D7B6-ED747B2C3D57}"/>
              </a:ext>
            </a:extLst>
          </p:cNvPr>
          <p:cNvSpPr txBox="1"/>
          <p:nvPr/>
        </p:nvSpPr>
        <p:spPr>
          <a:xfrm>
            <a:off x="2112726" y="1944485"/>
            <a:ext cx="2459274" cy="523220"/>
          </a:xfrm>
          <a:prstGeom prst="rect">
            <a:avLst/>
          </a:prstGeom>
          <a:noFill/>
        </p:spPr>
        <p:txBody>
          <a:bodyPr wrap="square">
            <a:spAutoFit/>
          </a:bodyPr>
          <a:lstStyle/>
          <a:p>
            <a:r>
              <a:rPr lang="en-GB" sz="2800" b="0" i="0" dirty="0">
                <a:solidFill>
                  <a:schemeClr val="tx1"/>
                </a:solidFill>
                <a:effectLst/>
                <a:latin typeface="Antonio" panose="020B0604020202020204" charset="0"/>
              </a:rPr>
              <a:t> </a:t>
            </a:r>
            <a:r>
              <a:rPr lang="en-GB" sz="2800" dirty="0">
                <a:solidFill>
                  <a:schemeClr val="tx1"/>
                </a:solidFill>
                <a:latin typeface="Antonio" panose="020B0604020202020204" charset="0"/>
              </a:rPr>
              <a:t>Types of Attack</a:t>
            </a:r>
            <a:r>
              <a:rPr lang="en-GB" sz="2800" b="0" i="0" dirty="0">
                <a:solidFill>
                  <a:schemeClr val="tx1"/>
                </a:solidFill>
                <a:effectLst/>
                <a:latin typeface="Antonio" panose="020B0604020202020204" charset="0"/>
              </a:rPr>
              <a:t> :</a:t>
            </a:r>
            <a:endParaRPr lang="ar-DZ" sz="2800" dirty="0">
              <a:solidFill>
                <a:schemeClr val="tx1"/>
              </a:solidFill>
              <a:latin typeface="Antonio" panose="020B0604020202020204" charset="0"/>
            </a:endParaRPr>
          </a:p>
        </p:txBody>
      </p:sp>
      <p:sp>
        <p:nvSpPr>
          <p:cNvPr id="5" name="TextBox 4">
            <a:extLst>
              <a:ext uri="{FF2B5EF4-FFF2-40B4-BE49-F238E27FC236}">
                <a16:creationId xmlns:a16="http://schemas.microsoft.com/office/drawing/2014/main" id="{97AE0C77-DC44-FD71-0200-BEEFAB10A8DA}"/>
              </a:ext>
            </a:extLst>
          </p:cNvPr>
          <p:cNvSpPr txBox="1"/>
          <p:nvPr/>
        </p:nvSpPr>
        <p:spPr>
          <a:xfrm>
            <a:off x="1747025" y="2673675"/>
            <a:ext cx="4951142" cy="1631216"/>
          </a:xfrm>
          <a:prstGeom prst="rect">
            <a:avLst/>
          </a:prstGeom>
          <a:noFill/>
        </p:spPr>
        <p:txBody>
          <a:bodyPr wrap="square">
            <a:spAutoFit/>
          </a:bodyPr>
          <a:lstStyle/>
          <a:p>
            <a:r>
              <a:rPr lang="en-US" sz="2000" dirty="0">
                <a:solidFill>
                  <a:schemeClr val="tx1"/>
                </a:solidFill>
                <a:latin typeface="+mn-lt"/>
              </a:rPr>
              <a:t>   Web-based attacks can target various components of a web application or the underlying devices and infrastructure. Here are some common types of web-based attacks:</a:t>
            </a:r>
            <a:endParaRPr lang="ar-DZ" sz="2000" dirty="0">
              <a:solidFill>
                <a:schemeClr val="tx1"/>
              </a:solidFill>
              <a:latin typeface="+mn-lt"/>
            </a:endParaRPr>
          </a:p>
        </p:txBody>
      </p:sp>
    </p:spTree>
    <p:extLst>
      <p:ext uri="{BB962C8B-B14F-4D97-AF65-F5344CB8AC3E}">
        <p14:creationId xmlns:p14="http://schemas.microsoft.com/office/powerpoint/2010/main" val="33843110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678"/>
        <p:cNvGrpSpPr/>
        <p:nvPr/>
      </p:nvGrpSpPr>
      <p:grpSpPr>
        <a:xfrm>
          <a:off x="0" y="0"/>
          <a:ext cx="0" cy="0"/>
          <a:chOff x="0" y="0"/>
          <a:chExt cx="0" cy="0"/>
        </a:xfrm>
      </p:grpSpPr>
      <p:sp>
        <p:nvSpPr>
          <p:cNvPr id="680" name="Google Shape;680;p32"/>
          <p:cNvSpPr txBox="1">
            <a:spLocks noGrp="1"/>
          </p:cNvSpPr>
          <p:nvPr>
            <p:ph type="subTitle" idx="4"/>
          </p:nvPr>
        </p:nvSpPr>
        <p:spPr>
          <a:xfrm>
            <a:off x="720018" y="1584263"/>
            <a:ext cx="2610480"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fr-FR" dirty="0"/>
              <a:t>Man-in-the-Middle (</a:t>
            </a:r>
            <a:r>
              <a:rPr lang="fr-FR" dirty="0" err="1"/>
              <a:t>MitM</a:t>
            </a:r>
            <a:r>
              <a:rPr lang="fr-FR" dirty="0"/>
              <a:t>)</a:t>
            </a:r>
            <a:endParaRPr dirty="0"/>
          </a:p>
        </p:txBody>
      </p:sp>
      <p:sp>
        <p:nvSpPr>
          <p:cNvPr id="681" name="Google Shape;681;p32"/>
          <p:cNvSpPr txBox="1">
            <a:spLocks noGrp="1"/>
          </p:cNvSpPr>
          <p:nvPr>
            <p:ph type="subTitle" idx="5"/>
          </p:nvPr>
        </p:nvSpPr>
        <p:spPr>
          <a:xfrm>
            <a:off x="3419250" y="1584263"/>
            <a:ext cx="2305500"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fr-FR" dirty="0"/>
              <a:t>Cross-Site Scripting (XSS)</a:t>
            </a:r>
            <a:endParaRPr dirty="0"/>
          </a:p>
        </p:txBody>
      </p:sp>
      <p:sp>
        <p:nvSpPr>
          <p:cNvPr id="682" name="Google Shape;682;p32"/>
          <p:cNvSpPr txBox="1">
            <a:spLocks noGrp="1"/>
          </p:cNvSpPr>
          <p:nvPr>
            <p:ph type="subTitle" idx="1"/>
          </p:nvPr>
        </p:nvSpPr>
        <p:spPr>
          <a:xfrm>
            <a:off x="720018" y="2080761"/>
            <a:ext cx="2610480" cy="174039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attack takes place when an unauthorized individual intercepts and modifies the communication between a user and a web server. This enables the attacker to secretly listen in on the conversation, manipulate the transmitted data, or pose as one of the parties involved.</a:t>
            </a:r>
            <a:endParaRPr dirty="0"/>
          </a:p>
        </p:txBody>
      </p:sp>
      <p:sp>
        <p:nvSpPr>
          <p:cNvPr id="683" name="Google Shape;683;p32"/>
          <p:cNvSpPr txBox="1">
            <a:spLocks noGrp="1"/>
          </p:cNvSpPr>
          <p:nvPr>
            <p:ph type="subTitle" idx="2"/>
          </p:nvPr>
        </p:nvSpPr>
        <p:spPr>
          <a:xfrm>
            <a:off x="3419246" y="2080761"/>
            <a:ext cx="2305500" cy="1501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XSS attacks occur when an attacker injects malicious scripts into web pages viewed by users. These scripts can be used to steal sensitive information, control user sessions, or deface websites.</a:t>
            </a:r>
            <a:endParaRPr dirty="0"/>
          </a:p>
        </p:txBody>
      </p:sp>
      <p:sp>
        <p:nvSpPr>
          <p:cNvPr id="684" name="Google Shape;684;p32"/>
          <p:cNvSpPr txBox="1">
            <a:spLocks noGrp="1"/>
          </p:cNvSpPr>
          <p:nvPr>
            <p:ph type="subTitle" idx="3"/>
          </p:nvPr>
        </p:nvSpPr>
        <p:spPr>
          <a:xfrm>
            <a:off x="6118481" y="2080761"/>
            <a:ext cx="2780191" cy="161401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attack occurs when a large volume of traffic is directed towards a web server or network resources, overwhelming their capacity and causing the targeted system to become slow or unresponsive. As a result, legitimate users are unable to access the services provided by the system.</a:t>
            </a:r>
            <a:endParaRPr dirty="0"/>
          </a:p>
        </p:txBody>
      </p:sp>
      <p:sp>
        <p:nvSpPr>
          <p:cNvPr id="685" name="Google Shape;685;p32"/>
          <p:cNvSpPr txBox="1">
            <a:spLocks noGrp="1"/>
          </p:cNvSpPr>
          <p:nvPr>
            <p:ph type="subTitle" idx="6"/>
          </p:nvPr>
        </p:nvSpPr>
        <p:spPr>
          <a:xfrm>
            <a:off x="6118482" y="1584263"/>
            <a:ext cx="2934078"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fr-FR" dirty="0"/>
              <a:t>Distributed Denial of Service  </a:t>
            </a:r>
            <a:endParaRPr dirty="0"/>
          </a:p>
        </p:txBody>
      </p:sp>
    </p:spTree>
    <p:extLst>
      <p:ext uri="{BB962C8B-B14F-4D97-AF65-F5344CB8AC3E}">
        <p14:creationId xmlns:p14="http://schemas.microsoft.com/office/powerpoint/2010/main" val="20441791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661"/>
        <p:cNvGrpSpPr/>
        <p:nvPr/>
      </p:nvGrpSpPr>
      <p:grpSpPr>
        <a:xfrm>
          <a:off x="0" y="0"/>
          <a:ext cx="0" cy="0"/>
          <a:chOff x="0" y="0"/>
          <a:chExt cx="0" cy="0"/>
        </a:xfrm>
      </p:grpSpPr>
      <p:sp>
        <p:nvSpPr>
          <p:cNvPr id="663" name="Google Shape;663;p30"/>
          <p:cNvSpPr/>
          <p:nvPr/>
        </p:nvSpPr>
        <p:spPr>
          <a:xfrm>
            <a:off x="826411" y="728126"/>
            <a:ext cx="950350" cy="1013686"/>
          </a:xfrm>
          <a:prstGeom prst="ellipse">
            <a:avLst/>
          </a:prstGeom>
          <a:gradFill>
            <a:gsLst>
              <a:gs pos="0">
                <a:schemeClr val="lt2"/>
              </a:gs>
              <a:gs pos="100000">
                <a:schemeClr val="accent1"/>
              </a:gs>
            </a:gsLst>
            <a:lin ang="0"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64" name="Google Shape;664;p30"/>
          <p:cNvSpPr txBox="1">
            <a:spLocks noGrp="1"/>
          </p:cNvSpPr>
          <p:nvPr>
            <p:ph type="title"/>
          </p:nvPr>
        </p:nvSpPr>
        <p:spPr>
          <a:xfrm>
            <a:off x="2112726" y="728126"/>
            <a:ext cx="7122714" cy="841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sz="5000" dirty="0"/>
              <a:t>Web device </a:t>
            </a:r>
            <a:r>
              <a:rPr lang="fr-FR" sz="5000" dirty="0">
                <a:solidFill>
                  <a:schemeClr val="accent1"/>
                </a:solidFill>
              </a:rPr>
              <a:t>attacks Targets </a:t>
            </a:r>
          </a:p>
        </p:txBody>
      </p:sp>
      <p:sp>
        <p:nvSpPr>
          <p:cNvPr id="665" name="Google Shape;665;p30"/>
          <p:cNvSpPr txBox="1">
            <a:spLocks noGrp="1"/>
          </p:cNvSpPr>
          <p:nvPr>
            <p:ph type="title" idx="2"/>
          </p:nvPr>
        </p:nvSpPr>
        <p:spPr>
          <a:xfrm>
            <a:off x="826411" y="941667"/>
            <a:ext cx="950350" cy="586604"/>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dirty="0"/>
              <a:t>03</a:t>
            </a:r>
          </a:p>
        </p:txBody>
      </p:sp>
      <p:sp>
        <p:nvSpPr>
          <p:cNvPr id="8" name="Google Shape;822;p40"/>
          <p:cNvSpPr/>
          <p:nvPr/>
        </p:nvSpPr>
        <p:spPr>
          <a:xfrm>
            <a:off x="548145" y="2794260"/>
            <a:ext cx="176400" cy="176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9" name="Google Shape;823;p40"/>
          <p:cNvSpPr/>
          <p:nvPr/>
        </p:nvSpPr>
        <p:spPr>
          <a:xfrm>
            <a:off x="2512045" y="2794260"/>
            <a:ext cx="176400" cy="176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0" name="Google Shape;824;p40"/>
          <p:cNvSpPr/>
          <p:nvPr/>
        </p:nvSpPr>
        <p:spPr>
          <a:xfrm>
            <a:off x="4475945" y="2794260"/>
            <a:ext cx="176400" cy="176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cxnSp>
        <p:nvCxnSpPr>
          <p:cNvPr id="11" name="Google Shape;830;p40"/>
          <p:cNvCxnSpPr>
            <a:stCxn id="8" idx="6"/>
            <a:endCxn id="9" idx="2"/>
          </p:cNvCxnSpPr>
          <p:nvPr/>
        </p:nvCxnSpPr>
        <p:spPr>
          <a:xfrm>
            <a:off x="724545" y="2882460"/>
            <a:ext cx="1787400" cy="0"/>
          </a:xfrm>
          <a:prstGeom prst="straightConnector1">
            <a:avLst/>
          </a:prstGeom>
          <a:noFill/>
          <a:ln w="9525" cap="flat" cmpd="sng">
            <a:solidFill>
              <a:schemeClr val="accent1"/>
            </a:solidFill>
            <a:prstDash val="solid"/>
            <a:round/>
            <a:headEnd type="none" w="med" len="med"/>
            <a:tailEnd type="none" w="med" len="med"/>
          </a:ln>
        </p:spPr>
      </p:cxnSp>
      <p:cxnSp>
        <p:nvCxnSpPr>
          <p:cNvPr id="12" name="Google Shape;831;p40"/>
          <p:cNvCxnSpPr>
            <a:stCxn id="9" idx="6"/>
            <a:endCxn id="10" idx="2"/>
          </p:cNvCxnSpPr>
          <p:nvPr/>
        </p:nvCxnSpPr>
        <p:spPr>
          <a:xfrm>
            <a:off x="2688445" y="2882460"/>
            <a:ext cx="1787400" cy="0"/>
          </a:xfrm>
          <a:prstGeom prst="straightConnector1">
            <a:avLst/>
          </a:prstGeom>
          <a:noFill/>
          <a:ln w="9525" cap="flat" cmpd="sng">
            <a:solidFill>
              <a:schemeClr val="accent1"/>
            </a:solidFill>
            <a:prstDash val="solid"/>
            <a:round/>
            <a:headEnd type="none" w="med" len="med"/>
            <a:tailEnd type="none" w="med" len="med"/>
          </a:ln>
        </p:spPr>
      </p:cxnSp>
      <p:cxnSp>
        <p:nvCxnSpPr>
          <p:cNvPr id="13" name="Google Shape;833;p40"/>
          <p:cNvCxnSpPr>
            <a:stCxn id="8" idx="4"/>
          </p:cNvCxnSpPr>
          <p:nvPr/>
        </p:nvCxnSpPr>
        <p:spPr>
          <a:xfrm rot="16200000" flipH="1">
            <a:off x="184252" y="3422752"/>
            <a:ext cx="907920" cy="3735"/>
          </a:xfrm>
          <a:prstGeom prst="straightConnector1">
            <a:avLst/>
          </a:prstGeom>
          <a:noFill/>
          <a:ln w="9525" cap="flat" cmpd="sng">
            <a:solidFill>
              <a:schemeClr val="accent1"/>
            </a:solidFill>
            <a:prstDash val="solid"/>
            <a:round/>
            <a:headEnd type="none" w="med" len="med"/>
            <a:tailEnd type="oval" w="med" len="med"/>
          </a:ln>
        </p:spPr>
      </p:cxnSp>
      <p:cxnSp>
        <p:nvCxnSpPr>
          <p:cNvPr id="14" name="Google Shape;834;p40"/>
          <p:cNvCxnSpPr>
            <a:stCxn id="9" idx="4"/>
          </p:cNvCxnSpPr>
          <p:nvPr/>
        </p:nvCxnSpPr>
        <p:spPr>
          <a:xfrm rot="5400000">
            <a:off x="2415882" y="3153199"/>
            <a:ext cx="366903" cy="1825"/>
          </a:xfrm>
          <a:prstGeom prst="straightConnector1">
            <a:avLst/>
          </a:prstGeom>
          <a:noFill/>
          <a:ln w="9525" cap="flat" cmpd="sng">
            <a:solidFill>
              <a:schemeClr val="accent1"/>
            </a:solidFill>
            <a:prstDash val="solid"/>
            <a:round/>
            <a:headEnd type="none" w="med" len="med"/>
            <a:tailEnd type="oval" w="med" len="med"/>
          </a:ln>
        </p:spPr>
      </p:cxnSp>
      <p:cxnSp>
        <p:nvCxnSpPr>
          <p:cNvPr id="15" name="Google Shape;835;p40"/>
          <p:cNvCxnSpPr>
            <a:stCxn id="10" idx="4"/>
          </p:cNvCxnSpPr>
          <p:nvPr/>
        </p:nvCxnSpPr>
        <p:spPr>
          <a:xfrm rot="16200000" flipH="1">
            <a:off x="4392242" y="3142562"/>
            <a:ext cx="351660" cy="7855"/>
          </a:xfrm>
          <a:prstGeom prst="straightConnector1">
            <a:avLst/>
          </a:prstGeom>
          <a:noFill/>
          <a:ln w="9525" cap="flat" cmpd="sng">
            <a:solidFill>
              <a:schemeClr val="accent1"/>
            </a:solidFill>
            <a:prstDash val="solid"/>
            <a:round/>
            <a:headEnd type="none" w="med" len="med"/>
            <a:tailEnd type="oval" w="med" len="med"/>
          </a:ln>
        </p:spPr>
      </p:cxnSp>
      <p:cxnSp>
        <p:nvCxnSpPr>
          <p:cNvPr id="16" name="Google Shape;831;p40"/>
          <p:cNvCxnSpPr/>
          <p:nvPr/>
        </p:nvCxnSpPr>
        <p:spPr>
          <a:xfrm>
            <a:off x="4646785" y="2890080"/>
            <a:ext cx="1787400" cy="0"/>
          </a:xfrm>
          <a:prstGeom prst="straightConnector1">
            <a:avLst/>
          </a:prstGeom>
          <a:noFill/>
          <a:ln w="9525" cap="flat" cmpd="sng">
            <a:solidFill>
              <a:schemeClr val="accent1"/>
            </a:solidFill>
            <a:prstDash val="solid"/>
            <a:round/>
            <a:headEnd type="none" w="med" len="med"/>
            <a:tailEnd type="none" w="med" len="med"/>
          </a:ln>
        </p:spPr>
      </p:cxnSp>
      <p:sp>
        <p:nvSpPr>
          <p:cNvPr id="17" name="Google Shape;824;p40"/>
          <p:cNvSpPr/>
          <p:nvPr/>
        </p:nvSpPr>
        <p:spPr>
          <a:xfrm>
            <a:off x="6403805" y="2786640"/>
            <a:ext cx="176400" cy="176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cxnSp>
        <p:nvCxnSpPr>
          <p:cNvPr id="18" name="Google Shape;835;p40"/>
          <p:cNvCxnSpPr/>
          <p:nvPr/>
        </p:nvCxnSpPr>
        <p:spPr>
          <a:xfrm rot="16200000" flipH="1">
            <a:off x="6327723" y="3096842"/>
            <a:ext cx="351660" cy="7855"/>
          </a:xfrm>
          <a:prstGeom prst="straightConnector1">
            <a:avLst/>
          </a:prstGeom>
          <a:noFill/>
          <a:ln w="9525" cap="flat" cmpd="sng">
            <a:solidFill>
              <a:schemeClr val="accent1"/>
            </a:solidFill>
            <a:prstDash val="solid"/>
            <a:round/>
            <a:headEnd type="none" w="med" len="med"/>
            <a:tailEnd type="oval" w="med" len="med"/>
          </a:ln>
        </p:spPr>
      </p:cxnSp>
      <p:sp>
        <p:nvSpPr>
          <p:cNvPr id="19" name="Google Shape;827;p40"/>
          <p:cNvSpPr txBox="1"/>
          <p:nvPr/>
        </p:nvSpPr>
        <p:spPr>
          <a:xfrm flipH="1">
            <a:off x="1647293" y="3363715"/>
            <a:ext cx="1903625" cy="484385"/>
          </a:xfrm>
          <a:prstGeom prst="rect">
            <a:avLst/>
          </a:prstGeom>
          <a:noFill/>
          <a:ln>
            <a:noFill/>
          </a:ln>
        </p:spPr>
        <p:txBody>
          <a:bodyPr spcFirstLastPara="1" wrap="square" lIns="91425" tIns="91425" rIns="91425" bIns="91425" anchor="t" anchorCtr="0">
            <a:noAutofit/>
          </a:bodyPr>
          <a:lstStyle/>
          <a:p>
            <a:pPr lvl="0"/>
            <a:r>
              <a:rPr lang="en-US" b="1" dirty="0"/>
              <a:t>      </a:t>
            </a:r>
            <a:r>
              <a:rPr lang="en-US" b="1" dirty="0">
                <a:solidFill>
                  <a:schemeClr val="tx2"/>
                </a:solidFill>
              </a:rPr>
              <a:t> Databases</a:t>
            </a:r>
            <a:endParaRPr lang="fr-FR" b="1" dirty="0">
              <a:solidFill>
                <a:schemeClr val="tx2"/>
              </a:solidFill>
            </a:endParaRPr>
          </a:p>
          <a:p>
            <a:pPr algn="ctr"/>
            <a:endParaRPr lang="fr-FR" dirty="0">
              <a:solidFill>
                <a:schemeClr val="tx1"/>
              </a:solidFill>
            </a:endParaRPr>
          </a:p>
        </p:txBody>
      </p:sp>
      <p:sp>
        <p:nvSpPr>
          <p:cNvPr id="20" name="Google Shape;827;p40"/>
          <p:cNvSpPr txBox="1"/>
          <p:nvPr/>
        </p:nvSpPr>
        <p:spPr>
          <a:xfrm flipH="1">
            <a:off x="3605633" y="3363715"/>
            <a:ext cx="1903625" cy="484385"/>
          </a:xfrm>
          <a:prstGeom prst="rect">
            <a:avLst/>
          </a:prstGeom>
          <a:noFill/>
          <a:ln>
            <a:noFill/>
          </a:ln>
        </p:spPr>
        <p:txBody>
          <a:bodyPr spcFirstLastPara="1" wrap="square" lIns="91425" tIns="91425" rIns="91425" bIns="91425" anchor="t" anchorCtr="0">
            <a:noAutofit/>
          </a:bodyPr>
          <a:lstStyle/>
          <a:p>
            <a:pPr lvl="0"/>
            <a:r>
              <a:rPr lang="en-US" b="1" dirty="0"/>
              <a:t>    </a:t>
            </a:r>
            <a:r>
              <a:rPr lang="en-US" b="1" dirty="0">
                <a:solidFill>
                  <a:schemeClr val="tx2"/>
                </a:solidFill>
              </a:rPr>
              <a:t>Cloud Services</a:t>
            </a:r>
            <a:endParaRPr lang="fr-FR" b="1" dirty="0">
              <a:solidFill>
                <a:schemeClr val="tx2"/>
              </a:solidFill>
            </a:endParaRPr>
          </a:p>
          <a:p>
            <a:pPr algn="ctr"/>
            <a:endParaRPr lang="fr-FR" dirty="0">
              <a:solidFill>
                <a:schemeClr val="tx1"/>
              </a:solidFill>
            </a:endParaRPr>
          </a:p>
        </p:txBody>
      </p:sp>
      <p:cxnSp>
        <p:nvCxnSpPr>
          <p:cNvPr id="21" name="Google Shape;831;p40"/>
          <p:cNvCxnSpPr/>
          <p:nvPr/>
        </p:nvCxnSpPr>
        <p:spPr>
          <a:xfrm>
            <a:off x="6582265" y="2890080"/>
            <a:ext cx="1787400" cy="0"/>
          </a:xfrm>
          <a:prstGeom prst="straightConnector1">
            <a:avLst/>
          </a:prstGeom>
          <a:noFill/>
          <a:ln w="9525" cap="flat" cmpd="sng">
            <a:solidFill>
              <a:schemeClr val="accent1"/>
            </a:solidFill>
            <a:prstDash val="solid"/>
            <a:round/>
            <a:headEnd type="none" w="med" len="med"/>
            <a:tailEnd type="none" w="med" len="med"/>
          </a:ln>
        </p:spPr>
      </p:cxnSp>
      <p:sp>
        <p:nvSpPr>
          <p:cNvPr id="22" name="Google Shape;824;p40"/>
          <p:cNvSpPr/>
          <p:nvPr/>
        </p:nvSpPr>
        <p:spPr>
          <a:xfrm>
            <a:off x="8339285" y="2809500"/>
            <a:ext cx="176400" cy="176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cxnSp>
        <p:nvCxnSpPr>
          <p:cNvPr id="23" name="Google Shape;835;p40"/>
          <p:cNvCxnSpPr/>
          <p:nvPr/>
        </p:nvCxnSpPr>
        <p:spPr>
          <a:xfrm rot="16200000" flipH="1">
            <a:off x="7874583" y="3531182"/>
            <a:ext cx="1121283" cy="30717"/>
          </a:xfrm>
          <a:prstGeom prst="straightConnector1">
            <a:avLst/>
          </a:prstGeom>
          <a:noFill/>
          <a:ln w="9525" cap="flat" cmpd="sng">
            <a:solidFill>
              <a:schemeClr val="accent1"/>
            </a:solidFill>
            <a:prstDash val="solid"/>
            <a:round/>
            <a:headEnd type="none" w="med" len="med"/>
            <a:tailEnd type="oval" w="med" len="med"/>
          </a:ln>
        </p:spPr>
      </p:cxnSp>
      <p:sp>
        <p:nvSpPr>
          <p:cNvPr id="25" name="Rectangle 24"/>
          <p:cNvSpPr/>
          <p:nvPr/>
        </p:nvSpPr>
        <p:spPr>
          <a:xfrm>
            <a:off x="198120" y="3903762"/>
            <a:ext cx="1271502" cy="307777"/>
          </a:xfrm>
          <a:prstGeom prst="rect">
            <a:avLst/>
          </a:prstGeom>
        </p:spPr>
        <p:txBody>
          <a:bodyPr wrap="none">
            <a:spAutoFit/>
          </a:bodyPr>
          <a:lstStyle/>
          <a:p>
            <a:pPr lvl="0"/>
            <a:r>
              <a:rPr lang="en-US" b="1" dirty="0">
                <a:solidFill>
                  <a:schemeClr val="tx2"/>
                </a:solidFill>
              </a:rPr>
              <a:t>Web Servers</a:t>
            </a:r>
            <a:endParaRPr lang="fr-FR" dirty="0">
              <a:solidFill>
                <a:schemeClr val="tx2"/>
              </a:solidFill>
            </a:endParaRPr>
          </a:p>
        </p:txBody>
      </p:sp>
      <p:sp>
        <p:nvSpPr>
          <p:cNvPr id="27" name="Rectangle 26"/>
          <p:cNvSpPr/>
          <p:nvPr/>
        </p:nvSpPr>
        <p:spPr>
          <a:xfrm>
            <a:off x="5698616" y="3477042"/>
            <a:ext cx="1685077" cy="307777"/>
          </a:xfrm>
          <a:prstGeom prst="rect">
            <a:avLst/>
          </a:prstGeom>
        </p:spPr>
        <p:txBody>
          <a:bodyPr wrap="none">
            <a:spAutoFit/>
          </a:bodyPr>
          <a:lstStyle/>
          <a:p>
            <a:pPr lvl="0"/>
            <a:r>
              <a:rPr lang="en-US" b="1" dirty="0">
                <a:solidFill>
                  <a:schemeClr val="tx2"/>
                </a:solidFill>
              </a:rPr>
              <a:t>Web Applications</a:t>
            </a:r>
            <a:endParaRPr lang="fr-FR" dirty="0">
              <a:solidFill>
                <a:schemeClr val="tx2"/>
              </a:solidFill>
            </a:endParaRPr>
          </a:p>
        </p:txBody>
      </p:sp>
      <p:sp>
        <p:nvSpPr>
          <p:cNvPr id="28" name="Rectangle 27"/>
          <p:cNvSpPr/>
          <p:nvPr/>
        </p:nvSpPr>
        <p:spPr>
          <a:xfrm>
            <a:off x="7260716" y="4132362"/>
            <a:ext cx="1778051" cy="307777"/>
          </a:xfrm>
          <a:prstGeom prst="rect">
            <a:avLst/>
          </a:prstGeom>
        </p:spPr>
        <p:txBody>
          <a:bodyPr wrap="none">
            <a:spAutoFit/>
          </a:bodyPr>
          <a:lstStyle/>
          <a:p>
            <a:pPr lvl="0"/>
            <a:r>
              <a:rPr lang="en-US" b="1" dirty="0"/>
              <a:t>       </a:t>
            </a:r>
            <a:r>
              <a:rPr lang="en-US" b="1" dirty="0">
                <a:solidFill>
                  <a:schemeClr val="tx2"/>
                </a:solidFill>
              </a:rPr>
              <a:t>Web Browsers</a:t>
            </a:r>
            <a:endParaRPr lang="fr-FR" dirty="0">
              <a:solidFill>
                <a:schemeClr val="tx2"/>
              </a:solidFill>
            </a:endParaRPr>
          </a:p>
        </p:txBody>
      </p:sp>
    </p:spTree>
    <p:extLst>
      <p:ext uri="{BB962C8B-B14F-4D97-AF65-F5344CB8AC3E}">
        <p14:creationId xmlns:p14="http://schemas.microsoft.com/office/powerpoint/2010/main" val="3407640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661"/>
        <p:cNvGrpSpPr/>
        <p:nvPr/>
      </p:nvGrpSpPr>
      <p:grpSpPr>
        <a:xfrm>
          <a:off x="0" y="0"/>
          <a:ext cx="0" cy="0"/>
          <a:chOff x="0" y="0"/>
          <a:chExt cx="0" cy="0"/>
        </a:xfrm>
      </p:grpSpPr>
      <p:sp>
        <p:nvSpPr>
          <p:cNvPr id="663" name="Google Shape;663;p30"/>
          <p:cNvSpPr/>
          <p:nvPr/>
        </p:nvSpPr>
        <p:spPr>
          <a:xfrm>
            <a:off x="826411" y="728126"/>
            <a:ext cx="950350" cy="1013686"/>
          </a:xfrm>
          <a:prstGeom prst="ellipse">
            <a:avLst/>
          </a:prstGeom>
          <a:gradFill>
            <a:gsLst>
              <a:gs pos="0">
                <a:schemeClr val="lt2"/>
              </a:gs>
              <a:gs pos="100000">
                <a:schemeClr val="accent1"/>
              </a:gs>
            </a:gsLst>
            <a:lin ang="0"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64" name="Google Shape;664;p30"/>
          <p:cNvSpPr txBox="1">
            <a:spLocks noGrp="1"/>
          </p:cNvSpPr>
          <p:nvPr>
            <p:ph type="title"/>
          </p:nvPr>
        </p:nvSpPr>
        <p:spPr>
          <a:xfrm>
            <a:off x="2112725" y="728126"/>
            <a:ext cx="5031489" cy="841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sz="5000" dirty="0"/>
              <a:t>Impacts &amp; Testing</a:t>
            </a:r>
            <a:br>
              <a:rPr lang="fr-FR" sz="5000" dirty="0"/>
            </a:br>
            <a:endParaRPr lang="fr-FR" sz="5000" dirty="0"/>
          </a:p>
        </p:txBody>
      </p:sp>
      <p:sp>
        <p:nvSpPr>
          <p:cNvPr id="665" name="Google Shape;665;p30"/>
          <p:cNvSpPr txBox="1">
            <a:spLocks noGrp="1"/>
          </p:cNvSpPr>
          <p:nvPr>
            <p:ph type="title" idx="2"/>
          </p:nvPr>
        </p:nvSpPr>
        <p:spPr>
          <a:xfrm>
            <a:off x="826411" y="941667"/>
            <a:ext cx="950350" cy="586604"/>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dirty="0"/>
              <a:t>04</a:t>
            </a:r>
          </a:p>
        </p:txBody>
      </p:sp>
      <p:sp>
        <p:nvSpPr>
          <p:cNvPr id="2" name="Google Shape;888;p42">
            <a:extLst>
              <a:ext uri="{FF2B5EF4-FFF2-40B4-BE49-F238E27FC236}">
                <a16:creationId xmlns:a16="http://schemas.microsoft.com/office/drawing/2014/main" id="{787507D3-6752-DBC2-F408-317328105C66}"/>
              </a:ext>
            </a:extLst>
          </p:cNvPr>
          <p:cNvSpPr/>
          <p:nvPr/>
        </p:nvSpPr>
        <p:spPr>
          <a:xfrm>
            <a:off x="1508786" y="1897829"/>
            <a:ext cx="603940" cy="619829"/>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fr-FR" sz="3600" b="1" dirty="0">
                <a:solidFill>
                  <a:srgbClr val="002060"/>
                </a:solidFill>
                <a:latin typeface="Antonio" panose="020B0604020202020204" charset="0"/>
              </a:rPr>
              <a:t>2</a:t>
            </a:r>
            <a:r>
              <a:rPr lang="fr-FR" sz="2800" b="1" dirty="0">
                <a:latin typeface="Antonio" panose="020B0604020202020204" charset="0"/>
              </a:rPr>
              <a:t> </a:t>
            </a:r>
            <a:r>
              <a:rPr lang="fr-FR" sz="2800" dirty="0"/>
              <a:t>   </a:t>
            </a:r>
            <a:endParaRPr sz="2800" dirty="0"/>
          </a:p>
        </p:txBody>
      </p:sp>
      <p:sp>
        <p:nvSpPr>
          <p:cNvPr id="4" name="TextBox 3">
            <a:extLst>
              <a:ext uri="{FF2B5EF4-FFF2-40B4-BE49-F238E27FC236}">
                <a16:creationId xmlns:a16="http://schemas.microsoft.com/office/drawing/2014/main" id="{647A3298-E551-10C9-D7B6-ED747B2C3D57}"/>
              </a:ext>
            </a:extLst>
          </p:cNvPr>
          <p:cNvSpPr txBox="1"/>
          <p:nvPr/>
        </p:nvSpPr>
        <p:spPr>
          <a:xfrm>
            <a:off x="2112726" y="1944485"/>
            <a:ext cx="3195254" cy="523220"/>
          </a:xfrm>
          <a:prstGeom prst="rect">
            <a:avLst/>
          </a:prstGeom>
          <a:noFill/>
        </p:spPr>
        <p:txBody>
          <a:bodyPr wrap="square">
            <a:spAutoFit/>
          </a:bodyPr>
          <a:lstStyle/>
          <a:p>
            <a:r>
              <a:rPr lang="en-GB" sz="2800" b="0" i="0" dirty="0">
                <a:solidFill>
                  <a:schemeClr val="tx1"/>
                </a:solidFill>
                <a:effectLst/>
                <a:latin typeface="Antonio" panose="020B0604020202020204" charset="0"/>
              </a:rPr>
              <a:t> Testing of Attack :</a:t>
            </a:r>
            <a:endParaRPr lang="ar-DZ" sz="2800" dirty="0">
              <a:solidFill>
                <a:schemeClr val="tx1"/>
              </a:solidFill>
              <a:latin typeface="Antonio" panose="020B0604020202020204" charset="0"/>
            </a:endParaRPr>
          </a:p>
        </p:txBody>
      </p:sp>
      <p:sp>
        <p:nvSpPr>
          <p:cNvPr id="5" name="TextBox 4">
            <a:extLst>
              <a:ext uri="{FF2B5EF4-FFF2-40B4-BE49-F238E27FC236}">
                <a16:creationId xmlns:a16="http://schemas.microsoft.com/office/drawing/2014/main" id="{97AE0C77-DC44-FD71-0200-BEEFAB10A8DA}"/>
              </a:ext>
            </a:extLst>
          </p:cNvPr>
          <p:cNvSpPr txBox="1"/>
          <p:nvPr/>
        </p:nvSpPr>
        <p:spPr>
          <a:xfrm>
            <a:off x="1747025" y="2673675"/>
            <a:ext cx="4951142" cy="1015663"/>
          </a:xfrm>
          <a:prstGeom prst="rect">
            <a:avLst/>
          </a:prstGeom>
          <a:noFill/>
        </p:spPr>
        <p:txBody>
          <a:bodyPr wrap="square">
            <a:spAutoFit/>
          </a:bodyPr>
          <a:lstStyle/>
          <a:p>
            <a:r>
              <a:rPr lang="en-US" sz="2000" dirty="0">
                <a:solidFill>
                  <a:schemeClr val="tx1"/>
                </a:solidFill>
                <a:latin typeface="+mn-lt"/>
              </a:rPr>
              <a:t>    we have a video also about the attack man in the middle : </a:t>
            </a:r>
          </a:p>
          <a:p>
            <a:endParaRPr lang="ar-DZ" sz="2000" dirty="0">
              <a:solidFill>
                <a:schemeClr val="tx1"/>
              </a:solidFill>
              <a:latin typeface="+mn-lt"/>
            </a:endParaRPr>
          </a:p>
        </p:txBody>
      </p:sp>
    </p:spTree>
    <p:extLst>
      <p:ext uri="{BB962C8B-B14F-4D97-AF65-F5344CB8AC3E}">
        <p14:creationId xmlns:p14="http://schemas.microsoft.com/office/powerpoint/2010/main" val="34633855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669"/>
        <p:cNvGrpSpPr/>
        <p:nvPr/>
      </p:nvGrpSpPr>
      <p:grpSpPr>
        <a:xfrm>
          <a:off x="0" y="0"/>
          <a:ext cx="0" cy="0"/>
          <a:chOff x="0" y="0"/>
          <a:chExt cx="0" cy="0"/>
        </a:xfrm>
      </p:grpSpPr>
      <p:sp>
        <p:nvSpPr>
          <p:cNvPr id="2" name="Google Shape;663;p30">
            <a:extLst>
              <a:ext uri="{FF2B5EF4-FFF2-40B4-BE49-F238E27FC236}">
                <a16:creationId xmlns:a16="http://schemas.microsoft.com/office/drawing/2014/main" id="{CC451476-22B1-F463-5834-522825F667ED}"/>
              </a:ext>
            </a:extLst>
          </p:cNvPr>
          <p:cNvSpPr/>
          <p:nvPr/>
        </p:nvSpPr>
        <p:spPr>
          <a:xfrm>
            <a:off x="826411" y="728126"/>
            <a:ext cx="950350" cy="1013686"/>
          </a:xfrm>
          <a:prstGeom prst="ellipse">
            <a:avLst/>
          </a:prstGeom>
          <a:gradFill>
            <a:gsLst>
              <a:gs pos="0">
                <a:schemeClr val="lt2"/>
              </a:gs>
              <a:gs pos="100000">
                <a:schemeClr val="accent1"/>
              </a:gs>
            </a:gsLst>
            <a:lin ang="0"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 name="Google Shape;664;p30">
            <a:extLst>
              <a:ext uri="{FF2B5EF4-FFF2-40B4-BE49-F238E27FC236}">
                <a16:creationId xmlns:a16="http://schemas.microsoft.com/office/drawing/2014/main" id="{75FE0C83-4D21-714C-41DE-2D18CDC8A804}"/>
              </a:ext>
            </a:extLst>
          </p:cNvPr>
          <p:cNvSpPr txBox="1">
            <a:spLocks noGrp="1"/>
          </p:cNvSpPr>
          <p:nvPr>
            <p:ph type="title"/>
          </p:nvPr>
        </p:nvSpPr>
        <p:spPr>
          <a:xfrm>
            <a:off x="2112725" y="728126"/>
            <a:ext cx="5774903" cy="841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sz="5000" dirty="0"/>
              <a:t>Detection &amp; Prevention</a:t>
            </a:r>
          </a:p>
        </p:txBody>
      </p:sp>
      <p:sp>
        <p:nvSpPr>
          <p:cNvPr id="4" name="Google Shape;665;p30">
            <a:extLst>
              <a:ext uri="{FF2B5EF4-FFF2-40B4-BE49-F238E27FC236}">
                <a16:creationId xmlns:a16="http://schemas.microsoft.com/office/drawing/2014/main" id="{6DE8D88F-224A-FAF3-3D5F-E73A3F190168}"/>
              </a:ext>
            </a:extLst>
          </p:cNvPr>
          <p:cNvSpPr txBox="1">
            <a:spLocks/>
          </p:cNvSpPr>
          <p:nvPr/>
        </p:nvSpPr>
        <p:spPr>
          <a:xfrm>
            <a:off x="826411" y="941667"/>
            <a:ext cx="950350" cy="58660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Actor"/>
              <a:buNone/>
              <a:defRPr sz="1200" b="0" i="0" u="none" strike="noStrike" cap="none">
                <a:solidFill>
                  <a:schemeClr val="dk1"/>
                </a:solidFill>
                <a:latin typeface="Actor"/>
                <a:ea typeface="Actor"/>
                <a:cs typeface="Actor"/>
                <a:sym typeface="Actor"/>
              </a:defRPr>
            </a:lvl1pPr>
            <a:lvl2pPr marL="914400" marR="0" lvl="1" indent="-304800" algn="ctr" rtl="0">
              <a:lnSpc>
                <a:spcPct val="100000"/>
              </a:lnSpc>
              <a:spcBef>
                <a:spcPts val="0"/>
              </a:spcBef>
              <a:spcAft>
                <a:spcPts val="0"/>
              </a:spcAft>
              <a:buClr>
                <a:schemeClr val="dk1"/>
              </a:buClr>
              <a:buSzPts val="1200"/>
              <a:buFont typeface="Actor"/>
              <a:buNone/>
              <a:defRPr sz="1200" b="0" i="0" u="none" strike="noStrike" cap="none">
                <a:solidFill>
                  <a:schemeClr val="dk1"/>
                </a:solidFill>
                <a:latin typeface="Actor"/>
                <a:ea typeface="Actor"/>
                <a:cs typeface="Actor"/>
                <a:sym typeface="Actor"/>
              </a:defRPr>
            </a:lvl2pPr>
            <a:lvl3pPr marL="1371600" marR="0" lvl="2" indent="-304800" algn="ctr" rtl="0">
              <a:lnSpc>
                <a:spcPct val="100000"/>
              </a:lnSpc>
              <a:spcBef>
                <a:spcPts val="0"/>
              </a:spcBef>
              <a:spcAft>
                <a:spcPts val="0"/>
              </a:spcAft>
              <a:buClr>
                <a:schemeClr val="dk1"/>
              </a:buClr>
              <a:buSzPts val="1200"/>
              <a:buFont typeface="Actor"/>
              <a:buNone/>
              <a:defRPr sz="1200" b="0" i="0" u="none" strike="noStrike" cap="none">
                <a:solidFill>
                  <a:schemeClr val="dk1"/>
                </a:solidFill>
                <a:latin typeface="Actor"/>
                <a:ea typeface="Actor"/>
                <a:cs typeface="Actor"/>
                <a:sym typeface="Actor"/>
              </a:defRPr>
            </a:lvl3pPr>
            <a:lvl4pPr marL="1828800" marR="0" lvl="3" indent="-304800" algn="ctr" rtl="0">
              <a:lnSpc>
                <a:spcPct val="100000"/>
              </a:lnSpc>
              <a:spcBef>
                <a:spcPts val="0"/>
              </a:spcBef>
              <a:spcAft>
                <a:spcPts val="0"/>
              </a:spcAft>
              <a:buClr>
                <a:schemeClr val="dk1"/>
              </a:buClr>
              <a:buSzPts val="1200"/>
              <a:buFont typeface="Actor"/>
              <a:buNone/>
              <a:defRPr sz="1200" b="0" i="0" u="none" strike="noStrike" cap="none">
                <a:solidFill>
                  <a:schemeClr val="dk1"/>
                </a:solidFill>
                <a:latin typeface="Actor"/>
                <a:ea typeface="Actor"/>
                <a:cs typeface="Actor"/>
                <a:sym typeface="Actor"/>
              </a:defRPr>
            </a:lvl4pPr>
            <a:lvl5pPr marL="2286000" marR="0" lvl="4" indent="-304800" algn="ctr" rtl="0">
              <a:lnSpc>
                <a:spcPct val="100000"/>
              </a:lnSpc>
              <a:spcBef>
                <a:spcPts val="0"/>
              </a:spcBef>
              <a:spcAft>
                <a:spcPts val="0"/>
              </a:spcAft>
              <a:buClr>
                <a:schemeClr val="dk1"/>
              </a:buClr>
              <a:buSzPts val="1200"/>
              <a:buFont typeface="Actor"/>
              <a:buNone/>
              <a:defRPr sz="1200" b="0" i="0" u="none" strike="noStrike" cap="none">
                <a:solidFill>
                  <a:schemeClr val="dk1"/>
                </a:solidFill>
                <a:latin typeface="Actor"/>
                <a:ea typeface="Actor"/>
                <a:cs typeface="Actor"/>
                <a:sym typeface="Actor"/>
              </a:defRPr>
            </a:lvl5pPr>
            <a:lvl6pPr marL="2743200" marR="0" lvl="5" indent="-304800" algn="ctr" rtl="0">
              <a:lnSpc>
                <a:spcPct val="100000"/>
              </a:lnSpc>
              <a:spcBef>
                <a:spcPts val="0"/>
              </a:spcBef>
              <a:spcAft>
                <a:spcPts val="0"/>
              </a:spcAft>
              <a:buClr>
                <a:schemeClr val="dk1"/>
              </a:buClr>
              <a:buSzPts val="1200"/>
              <a:buFont typeface="Actor"/>
              <a:buNone/>
              <a:defRPr sz="1200" b="0" i="0" u="none" strike="noStrike" cap="none">
                <a:solidFill>
                  <a:schemeClr val="dk1"/>
                </a:solidFill>
                <a:latin typeface="Actor"/>
                <a:ea typeface="Actor"/>
                <a:cs typeface="Actor"/>
                <a:sym typeface="Actor"/>
              </a:defRPr>
            </a:lvl6pPr>
            <a:lvl7pPr marL="3200400" marR="0" lvl="6" indent="-304800" algn="ctr" rtl="0">
              <a:lnSpc>
                <a:spcPct val="100000"/>
              </a:lnSpc>
              <a:spcBef>
                <a:spcPts val="0"/>
              </a:spcBef>
              <a:spcAft>
                <a:spcPts val="0"/>
              </a:spcAft>
              <a:buClr>
                <a:schemeClr val="dk1"/>
              </a:buClr>
              <a:buSzPts val="1200"/>
              <a:buFont typeface="Actor"/>
              <a:buNone/>
              <a:defRPr sz="1200" b="0" i="0" u="none" strike="noStrike" cap="none">
                <a:solidFill>
                  <a:schemeClr val="dk1"/>
                </a:solidFill>
                <a:latin typeface="Actor"/>
                <a:ea typeface="Actor"/>
                <a:cs typeface="Actor"/>
                <a:sym typeface="Actor"/>
              </a:defRPr>
            </a:lvl7pPr>
            <a:lvl8pPr marL="3657600" marR="0" lvl="7" indent="-304800" algn="ctr" rtl="0">
              <a:lnSpc>
                <a:spcPct val="100000"/>
              </a:lnSpc>
              <a:spcBef>
                <a:spcPts val="0"/>
              </a:spcBef>
              <a:spcAft>
                <a:spcPts val="0"/>
              </a:spcAft>
              <a:buClr>
                <a:schemeClr val="dk1"/>
              </a:buClr>
              <a:buSzPts val="1200"/>
              <a:buFont typeface="Actor"/>
              <a:buNone/>
              <a:defRPr sz="1200" b="0" i="0" u="none" strike="noStrike" cap="none">
                <a:solidFill>
                  <a:schemeClr val="dk1"/>
                </a:solidFill>
                <a:latin typeface="Actor"/>
                <a:ea typeface="Actor"/>
                <a:cs typeface="Actor"/>
                <a:sym typeface="Actor"/>
              </a:defRPr>
            </a:lvl8pPr>
            <a:lvl9pPr marL="4114800" marR="0" lvl="8" indent="-304800" algn="ctr" rtl="0">
              <a:lnSpc>
                <a:spcPct val="100000"/>
              </a:lnSpc>
              <a:spcBef>
                <a:spcPts val="0"/>
              </a:spcBef>
              <a:spcAft>
                <a:spcPts val="0"/>
              </a:spcAft>
              <a:buClr>
                <a:schemeClr val="dk1"/>
              </a:buClr>
              <a:buSzPts val="1200"/>
              <a:buFont typeface="Actor"/>
              <a:buNone/>
              <a:defRPr sz="1200" b="0" i="0" u="none" strike="noStrike" cap="none">
                <a:solidFill>
                  <a:schemeClr val="dk1"/>
                </a:solidFill>
                <a:latin typeface="Actor"/>
                <a:ea typeface="Actor"/>
                <a:cs typeface="Actor"/>
                <a:sym typeface="Actor"/>
              </a:defRPr>
            </a:lvl9pPr>
          </a:lstStyle>
          <a:p>
            <a:pPr marL="0" indent="0"/>
            <a:endParaRPr lang="en" dirty="0"/>
          </a:p>
        </p:txBody>
      </p:sp>
      <p:sp>
        <p:nvSpPr>
          <p:cNvPr id="5" name="Google Shape;888;p42">
            <a:extLst>
              <a:ext uri="{FF2B5EF4-FFF2-40B4-BE49-F238E27FC236}">
                <a16:creationId xmlns:a16="http://schemas.microsoft.com/office/drawing/2014/main" id="{F083B07D-B47E-BAFD-33B4-77483ED6F797}"/>
              </a:ext>
            </a:extLst>
          </p:cNvPr>
          <p:cNvSpPr/>
          <p:nvPr/>
        </p:nvSpPr>
        <p:spPr>
          <a:xfrm>
            <a:off x="1508786" y="1897829"/>
            <a:ext cx="603940" cy="619829"/>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fr-FR" sz="3600" b="1" dirty="0">
                <a:solidFill>
                  <a:srgbClr val="002060"/>
                </a:solidFill>
                <a:latin typeface="Antonio" panose="020B0604020202020204" charset="0"/>
              </a:rPr>
              <a:t>1</a:t>
            </a:r>
            <a:r>
              <a:rPr lang="fr-FR" sz="2800" b="1" dirty="0">
                <a:latin typeface="Antonio" panose="020B0604020202020204" charset="0"/>
              </a:rPr>
              <a:t> </a:t>
            </a:r>
            <a:r>
              <a:rPr lang="fr-FR" sz="2800" dirty="0"/>
              <a:t>   </a:t>
            </a:r>
            <a:endParaRPr sz="2800" dirty="0"/>
          </a:p>
        </p:txBody>
      </p:sp>
      <p:sp>
        <p:nvSpPr>
          <p:cNvPr id="6" name="TextBox 5">
            <a:extLst>
              <a:ext uri="{FF2B5EF4-FFF2-40B4-BE49-F238E27FC236}">
                <a16:creationId xmlns:a16="http://schemas.microsoft.com/office/drawing/2014/main" id="{FDFA6D9C-8454-9A8F-7289-1CFA676C3D66}"/>
              </a:ext>
            </a:extLst>
          </p:cNvPr>
          <p:cNvSpPr txBox="1"/>
          <p:nvPr/>
        </p:nvSpPr>
        <p:spPr>
          <a:xfrm>
            <a:off x="2112726" y="1944485"/>
            <a:ext cx="3343194" cy="523220"/>
          </a:xfrm>
          <a:prstGeom prst="rect">
            <a:avLst/>
          </a:prstGeom>
          <a:noFill/>
        </p:spPr>
        <p:txBody>
          <a:bodyPr wrap="square">
            <a:spAutoFit/>
          </a:bodyPr>
          <a:lstStyle/>
          <a:p>
            <a:r>
              <a:rPr lang="en-GB" sz="2800" b="0" i="0" dirty="0">
                <a:solidFill>
                  <a:schemeClr val="tx1"/>
                </a:solidFill>
                <a:effectLst/>
                <a:latin typeface="Antonio" panose="020B0604020202020204" charset="0"/>
              </a:rPr>
              <a:t> Detection Techniques :</a:t>
            </a:r>
            <a:endParaRPr lang="ar-DZ" sz="2800" dirty="0">
              <a:solidFill>
                <a:schemeClr val="tx1"/>
              </a:solidFill>
              <a:latin typeface="Antonio" panose="020B0604020202020204" charset="0"/>
            </a:endParaRPr>
          </a:p>
        </p:txBody>
      </p:sp>
      <p:pic>
        <p:nvPicPr>
          <p:cNvPr id="13" name="Picture 12">
            <a:extLst>
              <a:ext uri="{FF2B5EF4-FFF2-40B4-BE49-F238E27FC236}">
                <a16:creationId xmlns:a16="http://schemas.microsoft.com/office/drawing/2014/main" id="{B3B98999-62F2-D643-862B-CDBF80D91FB0}"/>
              </a:ext>
            </a:extLst>
          </p:cNvPr>
          <p:cNvPicPr>
            <a:picLocks noChangeAspect="1"/>
          </p:cNvPicPr>
          <p:nvPr/>
        </p:nvPicPr>
        <p:blipFill>
          <a:blip r:embed="rId3"/>
          <a:stretch>
            <a:fillRect/>
          </a:stretch>
        </p:blipFill>
        <p:spPr>
          <a:xfrm>
            <a:off x="524278" y="505136"/>
            <a:ext cx="1554615" cy="1603387"/>
          </a:xfrm>
          <a:prstGeom prst="rect">
            <a:avLst/>
          </a:prstGeom>
        </p:spPr>
      </p:pic>
      <p:sp>
        <p:nvSpPr>
          <p:cNvPr id="15" name="TextBox 14">
            <a:extLst>
              <a:ext uri="{FF2B5EF4-FFF2-40B4-BE49-F238E27FC236}">
                <a16:creationId xmlns:a16="http://schemas.microsoft.com/office/drawing/2014/main" id="{99A2F823-0B39-5DCC-48E2-FB1E3CF995CC}"/>
              </a:ext>
            </a:extLst>
          </p:cNvPr>
          <p:cNvSpPr txBox="1"/>
          <p:nvPr/>
        </p:nvSpPr>
        <p:spPr>
          <a:xfrm>
            <a:off x="1747025" y="2673675"/>
            <a:ext cx="4951142" cy="1015663"/>
          </a:xfrm>
          <a:prstGeom prst="rect">
            <a:avLst/>
          </a:prstGeom>
          <a:noFill/>
        </p:spPr>
        <p:txBody>
          <a:bodyPr wrap="square">
            <a:spAutoFit/>
          </a:bodyPr>
          <a:lstStyle/>
          <a:p>
            <a:r>
              <a:rPr lang="en-US" sz="2000" dirty="0">
                <a:solidFill>
                  <a:schemeClr val="tx1"/>
                </a:solidFill>
                <a:latin typeface="+mn-lt"/>
              </a:rPr>
              <a:t>There are several detection techniques that can be employed to identify web device attacks like :</a:t>
            </a:r>
            <a:endParaRPr lang="ar-DZ" sz="2000" dirty="0">
              <a:solidFill>
                <a:schemeClr val="tx1"/>
              </a:solidFill>
              <a:latin typeface="+mn-lt"/>
            </a:endParaRPr>
          </a:p>
        </p:txBody>
      </p:sp>
    </p:spTree>
    <p:extLst>
      <p:ext uri="{BB962C8B-B14F-4D97-AF65-F5344CB8AC3E}">
        <p14:creationId xmlns:p14="http://schemas.microsoft.com/office/powerpoint/2010/main" val="39837617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1"/>
        <p:cNvGrpSpPr/>
        <p:nvPr/>
      </p:nvGrpSpPr>
      <p:grpSpPr>
        <a:xfrm>
          <a:off x="0" y="0"/>
          <a:ext cx="0" cy="0"/>
          <a:chOff x="0" y="0"/>
          <a:chExt cx="0" cy="0"/>
        </a:xfrm>
      </p:grpSpPr>
      <p:sp>
        <p:nvSpPr>
          <p:cNvPr id="663" name="Google Shape;663;p30"/>
          <p:cNvSpPr/>
          <p:nvPr/>
        </p:nvSpPr>
        <p:spPr>
          <a:xfrm>
            <a:off x="885884" y="1149026"/>
            <a:ext cx="950350" cy="1013686"/>
          </a:xfrm>
          <a:prstGeom prst="ellipse">
            <a:avLst/>
          </a:prstGeom>
          <a:gradFill>
            <a:gsLst>
              <a:gs pos="0">
                <a:schemeClr val="lt2"/>
              </a:gs>
              <a:gs pos="100000">
                <a:schemeClr val="accent1"/>
              </a:gs>
            </a:gsLst>
            <a:lin ang="0"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64" name="Google Shape;664;p30"/>
          <p:cNvSpPr txBox="1">
            <a:spLocks noGrp="1"/>
          </p:cNvSpPr>
          <p:nvPr>
            <p:ph type="title"/>
          </p:nvPr>
        </p:nvSpPr>
        <p:spPr>
          <a:xfrm>
            <a:off x="2172199" y="1149026"/>
            <a:ext cx="3239860" cy="841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sz="5000" dirty="0"/>
              <a:t>Introduction</a:t>
            </a:r>
          </a:p>
        </p:txBody>
      </p:sp>
      <p:sp>
        <p:nvSpPr>
          <p:cNvPr id="665" name="Google Shape;665;p30"/>
          <p:cNvSpPr txBox="1">
            <a:spLocks noGrp="1"/>
          </p:cNvSpPr>
          <p:nvPr>
            <p:ph type="title" idx="2"/>
          </p:nvPr>
        </p:nvSpPr>
        <p:spPr>
          <a:xfrm>
            <a:off x="885884" y="1362567"/>
            <a:ext cx="950350" cy="586604"/>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dirty="0"/>
              <a:t>01</a:t>
            </a:r>
          </a:p>
        </p:txBody>
      </p:sp>
      <p:sp>
        <p:nvSpPr>
          <p:cNvPr id="12" name="TextBox 11">
            <a:extLst>
              <a:ext uri="{FF2B5EF4-FFF2-40B4-BE49-F238E27FC236}">
                <a16:creationId xmlns:a16="http://schemas.microsoft.com/office/drawing/2014/main" id="{DC9EE2DF-B45C-53F6-DF02-DC0C0C2B71AB}"/>
              </a:ext>
            </a:extLst>
          </p:cNvPr>
          <p:cNvSpPr txBox="1"/>
          <p:nvPr/>
        </p:nvSpPr>
        <p:spPr>
          <a:xfrm>
            <a:off x="1836234" y="2363258"/>
            <a:ext cx="5414803" cy="1631216"/>
          </a:xfrm>
          <a:prstGeom prst="rect">
            <a:avLst/>
          </a:prstGeom>
          <a:noFill/>
        </p:spPr>
        <p:txBody>
          <a:bodyPr wrap="square">
            <a:spAutoFit/>
          </a:bodyPr>
          <a:lstStyle/>
          <a:p>
            <a:r>
              <a:rPr lang="en-US" sz="2000" dirty="0">
                <a:solidFill>
                  <a:schemeClr val="tx1"/>
                </a:solidFill>
                <a:latin typeface="+mn-lt"/>
              </a:rPr>
              <a:t>     In our interconnected world, where digital devices are indispensable, they are vulnerable to exploitation by malicious actors aiming for personal gain or disruption, encompassing both mobile and web device attacks.</a:t>
            </a:r>
            <a:endParaRPr lang="ar-DZ" sz="2000" dirty="0">
              <a:solidFill>
                <a:schemeClr val="tx1"/>
              </a:solidFill>
              <a:latin typeface="+mn-lt"/>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669"/>
        <p:cNvGrpSpPr/>
        <p:nvPr/>
      </p:nvGrpSpPr>
      <p:grpSpPr>
        <a:xfrm>
          <a:off x="0" y="0"/>
          <a:ext cx="0" cy="0"/>
          <a:chOff x="0" y="0"/>
          <a:chExt cx="0" cy="0"/>
        </a:xfrm>
      </p:grpSpPr>
      <p:sp>
        <p:nvSpPr>
          <p:cNvPr id="8" name="Google Shape;723;p35">
            <a:extLst>
              <a:ext uri="{FF2B5EF4-FFF2-40B4-BE49-F238E27FC236}">
                <a16:creationId xmlns:a16="http://schemas.microsoft.com/office/drawing/2014/main" id="{ABBE6668-ECCD-385A-7FA3-081A4B8E3F47}"/>
              </a:ext>
            </a:extLst>
          </p:cNvPr>
          <p:cNvSpPr txBox="1">
            <a:spLocks/>
          </p:cNvSpPr>
          <p:nvPr/>
        </p:nvSpPr>
        <p:spPr>
          <a:xfrm>
            <a:off x="1926540" y="472440"/>
            <a:ext cx="5091480" cy="54993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400"/>
              <a:buFont typeface="Raleway"/>
              <a:buNone/>
              <a:defRPr sz="1800" b="0" i="0" u="none" strike="noStrike" cap="none">
                <a:solidFill>
                  <a:schemeClr val="dk1"/>
                </a:solidFill>
                <a:latin typeface="Antonio"/>
                <a:ea typeface="Antonio"/>
                <a:cs typeface="Antonio"/>
                <a:sym typeface="Antonio"/>
              </a:defRPr>
            </a:lvl1pPr>
            <a:lvl2pPr marL="914400" marR="0" lvl="1"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2pPr>
            <a:lvl3pPr marL="1371600" marR="0" lvl="2"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3pPr>
            <a:lvl4pPr marL="1828800" marR="0" lvl="3"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4pPr>
            <a:lvl5pPr marL="2286000" marR="0" lvl="4"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5pPr>
            <a:lvl6pPr marL="2743200" marR="0" lvl="5"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6pPr>
            <a:lvl7pPr marL="3200400" marR="0" lvl="6"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7pPr>
            <a:lvl8pPr marL="3657600" marR="0" lvl="7"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8pPr>
            <a:lvl9pPr marL="4114800" marR="0" lvl="8"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9pPr>
          </a:lstStyle>
          <a:p>
            <a:pPr marL="0" indent="0" algn="ctr"/>
            <a:r>
              <a:rPr lang="fr-FR" sz="2800" dirty="0"/>
              <a:t>intrusion </a:t>
            </a:r>
            <a:r>
              <a:rPr lang="fr-FR" sz="2800" dirty="0" err="1"/>
              <a:t>Detection</a:t>
            </a:r>
            <a:r>
              <a:rPr lang="fr-FR" sz="2800" dirty="0"/>
              <a:t> </a:t>
            </a:r>
            <a:r>
              <a:rPr lang="fr-FR" sz="2800" dirty="0" err="1"/>
              <a:t>Systems</a:t>
            </a:r>
            <a:r>
              <a:rPr lang="fr-FR" sz="2800" dirty="0"/>
              <a:t> (IDS) :</a:t>
            </a:r>
          </a:p>
        </p:txBody>
      </p:sp>
      <p:sp>
        <p:nvSpPr>
          <p:cNvPr id="9" name="TextBox 8">
            <a:extLst>
              <a:ext uri="{FF2B5EF4-FFF2-40B4-BE49-F238E27FC236}">
                <a16:creationId xmlns:a16="http://schemas.microsoft.com/office/drawing/2014/main" id="{7B9AB37D-8FCF-F9C2-2BD9-1930F1686288}"/>
              </a:ext>
            </a:extLst>
          </p:cNvPr>
          <p:cNvSpPr txBox="1"/>
          <p:nvPr/>
        </p:nvSpPr>
        <p:spPr>
          <a:xfrm>
            <a:off x="601980" y="1111151"/>
            <a:ext cx="8374379" cy="707886"/>
          </a:xfrm>
          <a:prstGeom prst="rect">
            <a:avLst/>
          </a:prstGeom>
          <a:noFill/>
        </p:spPr>
        <p:txBody>
          <a:bodyPr wrap="square">
            <a:spAutoFit/>
          </a:bodyPr>
          <a:lstStyle/>
          <a:p>
            <a:r>
              <a:rPr lang="en-US" sz="2000" dirty="0">
                <a:solidFill>
                  <a:schemeClr val="tx1"/>
                </a:solidFill>
                <a:latin typeface="+mn-lt"/>
              </a:rPr>
              <a:t>IDS monitors network traffic and system logs for suspicious activity, such as known attack patterns or abnormal behavior.</a:t>
            </a:r>
            <a:endParaRPr lang="ar-DZ" sz="2000" dirty="0">
              <a:solidFill>
                <a:schemeClr val="tx1"/>
              </a:solidFill>
              <a:latin typeface="+mn-lt"/>
            </a:endParaRPr>
          </a:p>
        </p:txBody>
      </p:sp>
      <p:pic>
        <p:nvPicPr>
          <p:cNvPr id="11" name="Picture 10">
            <a:extLst>
              <a:ext uri="{FF2B5EF4-FFF2-40B4-BE49-F238E27FC236}">
                <a16:creationId xmlns:a16="http://schemas.microsoft.com/office/drawing/2014/main" id="{6346E471-2591-3467-63B4-FE60294BFFD6}"/>
              </a:ext>
            </a:extLst>
          </p:cNvPr>
          <p:cNvPicPr>
            <a:picLocks noChangeAspect="1"/>
          </p:cNvPicPr>
          <p:nvPr/>
        </p:nvPicPr>
        <p:blipFill>
          <a:blip r:embed="rId3"/>
          <a:stretch>
            <a:fillRect/>
          </a:stretch>
        </p:blipFill>
        <p:spPr>
          <a:xfrm>
            <a:off x="2293621" y="1977130"/>
            <a:ext cx="4351020" cy="2884429"/>
          </a:xfrm>
          <a:prstGeom prst="rect">
            <a:avLst/>
          </a:prstGeom>
        </p:spPr>
      </p:pic>
    </p:spTree>
    <p:extLst>
      <p:ext uri="{BB962C8B-B14F-4D97-AF65-F5344CB8AC3E}">
        <p14:creationId xmlns:p14="http://schemas.microsoft.com/office/powerpoint/2010/main" val="258555845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669"/>
        <p:cNvGrpSpPr/>
        <p:nvPr/>
      </p:nvGrpSpPr>
      <p:grpSpPr>
        <a:xfrm>
          <a:off x="0" y="0"/>
          <a:ext cx="0" cy="0"/>
          <a:chOff x="0" y="0"/>
          <a:chExt cx="0" cy="0"/>
        </a:xfrm>
      </p:grpSpPr>
      <p:sp>
        <p:nvSpPr>
          <p:cNvPr id="8" name="Google Shape;723;p35">
            <a:extLst>
              <a:ext uri="{FF2B5EF4-FFF2-40B4-BE49-F238E27FC236}">
                <a16:creationId xmlns:a16="http://schemas.microsoft.com/office/drawing/2014/main" id="{ABBE6668-ECCD-385A-7FA3-081A4B8E3F47}"/>
              </a:ext>
            </a:extLst>
          </p:cNvPr>
          <p:cNvSpPr txBox="1">
            <a:spLocks/>
          </p:cNvSpPr>
          <p:nvPr/>
        </p:nvSpPr>
        <p:spPr>
          <a:xfrm>
            <a:off x="1486274" y="430107"/>
            <a:ext cx="5091480" cy="54993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400"/>
              <a:buFont typeface="Raleway"/>
              <a:buNone/>
              <a:defRPr sz="1800" b="0" i="0" u="none" strike="noStrike" cap="none">
                <a:solidFill>
                  <a:schemeClr val="dk1"/>
                </a:solidFill>
                <a:latin typeface="Antonio"/>
                <a:ea typeface="Antonio"/>
                <a:cs typeface="Antonio"/>
                <a:sym typeface="Antonio"/>
              </a:defRPr>
            </a:lvl1pPr>
            <a:lvl2pPr marL="914400" marR="0" lvl="1"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2pPr>
            <a:lvl3pPr marL="1371600" marR="0" lvl="2"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3pPr>
            <a:lvl4pPr marL="1828800" marR="0" lvl="3"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4pPr>
            <a:lvl5pPr marL="2286000" marR="0" lvl="4"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5pPr>
            <a:lvl6pPr marL="2743200" marR="0" lvl="5"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6pPr>
            <a:lvl7pPr marL="3200400" marR="0" lvl="6"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7pPr>
            <a:lvl8pPr marL="3657600" marR="0" lvl="7"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8pPr>
            <a:lvl9pPr marL="4114800" marR="0" lvl="8"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9pPr>
          </a:lstStyle>
          <a:p>
            <a:pPr marL="0" indent="0" algn="ctr"/>
            <a:r>
              <a:rPr lang="fr-FR" sz="2800" dirty="0"/>
              <a:t>Honeypots :</a:t>
            </a:r>
          </a:p>
        </p:txBody>
      </p:sp>
      <p:sp>
        <p:nvSpPr>
          <p:cNvPr id="9" name="TextBox 8">
            <a:extLst>
              <a:ext uri="{FF2B5EF4-FFF2-40B4-BE49-F238E27FC236}">
                <a16:creationId xmlns:a16="http://schemas.microsoft.com/office/drawing/2014/main" id="{7B9AB37D-8FCF-F9C2-2BD9-1930F1686288}"/>
              </a:ext>
            </a:extLst>
          </p:cNvPr>
          <p:cNvSpPr txBox="1"/>
          <p:nvPr/>
        </p:nvSpPr>
        <p:spPr>
          <a:xfrm>
            <a:off x="601980" y="1111151"/>
            <a:ext cx="8374379" cy="1015663"/>
          </a:xfrm>
          <a:prstGeom prst="rect">
            <a:avLst/>
          </a:prstGeom>
          <a:noFill/>
        </p:spPr>
        <p:txBody>
          <a:bodyPr wrap="square">
            <a:spAutoFit/>
          </a:bodyPr>
          <a:lstStyle/>
          <a:p>
            <a:r>
              <a:rPr lang="en-US" sz="2000" dirty="0">
                <a:solidFill>
                  <a:schemeClr val="tx1"/>
                </a:solidFill>
                <a:latin typeface="+mn-lt"/>
              </a:rPr>
              <a:t>Deploy decoy systems to attract attackers and study their </a:t>
            </a:r>
            <a:r>
              <a:rPr lang="en-US" sz="2000" dirty="0" err="1">
                <a:solidFill>
                  <a:schemeClr val="tx1"/>
                </a:solidFill>
                <a:latin typeface="+mn-lt"/>
              </a:rPr>
              <a:t>methods.Helps</a:t>
            </a:r>
            <a:r>
              <a:rPr lang="en-US" sz="2000" dirty="0">
                <a:solidFill>
                  <a:schemeClr val="tx1"/>
                </a:solidFill>
                <a:latin typeface="+mn-lt"/>
              </a:rPr>
              <a:t> in understanding attack techniques and improving overall security posture.</a:t>
            </a:r>
            <a:endParaRPr lang="ar-DZ" sz="2000" dirty="0">
              <a:solidFill>
                <a:schemeClr val="tx1"/>
              </a:solidFill>
              <a:latin typeface="+mn-lt"/>
            </a:endParaRPr>
          </a:p>
        </p:txBody>
      </p:sp>
      <p:pic>
        <p:nvPicPr>
          <p:cNvPr id="3" name="Picture 2">
            <a:extLst>
              <a:ext uri="{FF2B5EF4-FFF2-40B4-BE49-F238E27FC236}">
                <a16:creationId xmlns:a16="http://schemas.microsoft.com/office/drawing/2014/main" id="{C706887E-04C0-E4D7-8EC5-93AE71D592C1}"/>
              </a:ext>
            </a:extLst>
          </p:cNvPr>
          <p:cNvPicPr>
            <a:picLocks noChangeAspect="1"/>
          </p:cNvPicPr>
          <p:nvPr/>
        </p:nvPicPr>
        <p:blipFill>
          <a:blip r:embed="rId3"/>
          <a:stretch>
            <a:fillRect/>
          </a:stretch>
        </p:blipFill>
        <p:spPr>
          <a:xfrm>
            <a:off x="2474208" y="2126814"/>
            <a:ext cx="3706460" cy="2835625"/>
          </a:xfrm>
          <a:prstGeom prst="rect">
            <a:avLst/>
          </a:prstGeom>
        </p:spPr>
      </p:pic>
    </p:spTree>
    <p:extLst>
      <p:ext uri="{BB962C8B-B14F-4D97-AF65-F5344CB8AC3E}">
        <p14:creationId xmlns:p14="http://schemas.microsoft.com/office/powerpoint/2010/main" val="119635666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760"/>
        <p:cNvGrpSpPr/>
        <p:nvPr/>
      </p:nvGrpSpPr>
      <p:grpSpPr>
        <a:xfrm>
          <a:off x="0" y="0"/>
          <a:ext cx="0" cy="0"/>
          <a:chOff x="0" y="0"/>
          <a:chExt cx="0" cy="0"/>
        </a:xfrm>
      </p:grpSpPr>
      <p:sp>
        <p:nvSpPr>
          <p:cNvPr id="762" name="Google Shape;762;p39"/>
          <p:cNvSpPr txBox="1"/>
          <p:nvPr/>
        </p:nvSpPr>
        <p:spPr>
          <a:xfrm>
            <a:off x="499749" y="1814463"/>
            <a:ext cx="2191465" cy="471297"/>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fr-FR" sz="1800" dirty="0">
                <a:solidFill>
                  <a:schemeClr val="dk1"/>
                </a:solidFill>
                <a:latin typeface="Antonio"/>
                <a:ea typeface="Antonio"/>
                <a:cs typeface="Antonio"/>
                <a:sym typeface="Antonio"/>
              </a:rPr>
              <a:t>web application firewalls </a:t>
            </a:r>
            <a:r>
              <a:rPr lang="fr-FR" sz="1800" dirty="0" err="1">
                <a:solidFill>
                  <a:schemeClr val="dk1"/>
                </a:solidFill>
                <a:latin typeface="Antonio"/>
                <a:ea typeface="Antonio"/>
                <a:cs typeface="Antonio"/>
                <a:sym typeface="Antonio"/>
              </a:rPr>
              <a:t>WAFs</a:t>
            </a:r>
            <a:endParaRPr sz="1800" dirty="0">
              <a:solidFill>
                <a:schemeClr val="dk1"/>
              </a:solidFill>
              <a:latin typeface="Antonio"/>
              <a:ea typeface="Antonio"/>
              <a:cs typeface="Antonio"/>
              <a:sym typeface="Antonio"/>
            </a:endParaRPr>
          </a:p>
        </p:txBody>
      </p:sp>
      <p:sp>
        <p:nvSpPr>
          <p:cNvPr id="763" name="Google Shape;763;p39"/>
          <p:cNvSpPr txBox="1"/>
          <p:nvPr/>
        </p:nvSpPr>
        <p:spPr>
          <a:xfrm>
            <a:off x="702015" y="3328054"/>
            <a:ext cx="1637100" cy="4713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fr-FR" sz="1800" dirty="0">
                <a:solidFill>
                  <a:schemeClr val="dk1"/>
                </a:solidFill>
                <a:latin typeface="Antonio"/>
                <a:ea typeface="Antonio"/>
                <a:cs typeface="Antonio"/>
                <a:sym typeface="Antonio"/>
              </a:rPr>
              <a:t> Secure Coding Practices</a:t>
            </a:r>
            <a:endParaRPr sz="1800" dirty="0">
              <a:solidFill>
                <a:schemeClr val="dk1"/>
              </a:solidFill>
              <a:latin typeface="Antonio"/>
              <a:ea typeface="Antonio"/>
              <a:cs typeface="Antonio"/>
              <a:sym typeface="Antonio"/>
            </a:endParaRPr>
          </a:p>
        </p:txBody>
      </p:sp>
      <p:sp>
        <p:nvSpPr>
          <p:cNvPr id="766" name="Google Shape;766;p39"/>
          <p:cNvSpPr txBox="1"/>
          <p:nvPr/>
        </p:nvSpPr>
        <p:spPr>
          <a:xfrm>
            <a:off x="6491266" y="3328054"/>
            <a:ext cx="2688142" cy="4713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fr-FR" sz="1800" dirty="0">
                <a:solidFill>
                  <a:schemeClr val="dk1"/>
                </a:solidFill>
                <a:latin typeface="Antonio"/>
                <a:ea typeface="Antonio"/>
                <a:cs typeface="Antonio"/>
                <a:sym typeface="Antonio"/>
              </a:rPr>
              <a:t>User </a:t>
            </a:r>
            <a:r>
              <a:rPr lang="fr-FR" sz="1800" dirty="0" err="1">
                <a:solidFill>
                  <a:schemeClr val="dk1"/>
                </a:solidFill>
                <a:latin typeface="Antonio"/>
                <a:ea typeface="Antonio"/>
                <a:cs typeface="Antonio"/>
                <a:sym typeface="Antonio"/>
              </a:rPr>
              <a:t>Authentication</a:t>
            </a:r>
            <a:r>
              <a:rPr lang="fr-FR" sz="1800" dirty="0">
                <a:solidFill>
                  <a:schemeClr val="dk1"/>
                </a:solidFill>
                <a:latin typeface="Antonio"/>
                <a:ea typeface="Antonio"/>
                <a:cs typeface="Antonio"/>
                <a:sym typeface="Antonio"/>
              </a:rPr>
              <a:t> and </a:t>
            </a:r>
            <a:r>
              <a:rPr lang="fr-FR" sz="1800" dirty="0" err="1">
                <a:solidFill>
                  <a:schemeClr val="dk1"/>
                </a:solidFill>
                <a:latin typeface="Antonio"/>
                <a:ea typeface="Antonio"/>
                <a:cs typeface="Antonio"/>
                <a:sym typeface="Antonio"/>
              </a:rPr>
              <a:t>Authorization</a:t>
            </a:r>
            <a:endParaRPr sz="1800" dirty="0">
              <a:solidFill>
                <a:schemeClr val="dk1"/>
              </a:solidFill>
              <a:latin typeface="Antonio"/>
              <a:ea typeface="Antonio"/>
              <a:cs typeface="Antonio"/>
              <a:sym typeface="Antonio"/>
            </a:endParaRPr>
          </a:p>
        </p:txBody>
      </p:sp>
      <p:sp>
        <p:nvSpPr>
          <p:cNvPr id="768" name="Google Shape;768;p39"/>
          <p:cNvSpPr/>
          <p:nvPr/>
        </p:nvSpPr>
        <p:spPr>
          <a:xfrm>
            <a:off x="3046628" y="1734715"/>
            <a:ext cx="471300" cy="471300"/>
          </a:xfrm>
          <a:prstGeom prst="ellipse">
            <a:avLst/>
          </a:prstGeom>
          <a:gradFill>
            <a:gsLst>
              <a:gs pos="0">
                <a:schemeClr val="lt2"/>
              </a:gs>
              <a:gs pos="100000">
                <a:schemeClr val="accen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1" name="Google Shape;771;p39"/>
          <p:cNvSpPr/>
          <p:nvPr/>
        </p:nvSpPr>
        <p:spPr>
          <a:xfrm>
            <a:off x="5616774" y="1734715"/>
            <a:ext cx="471300" cy="471300"/>
          </a:xfrm>
          <a:prstGeom prst="ellipse">
            <a:avLst/>
          </a:prstGeom>
          <a:gradFill>
            <a:gsLst>
              <a:gs pos="0">
                <a:schemeClr val="lt2"/>
              </a:gs>
              <a:gs pos="100000">
                <a:schemeClr val="accen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39"/>
          <p:cNvSpPr/>
          <p:nvPr/>
        </p:nvSpPr>
        <p:spPr>
          <a:xfrm>
            <a:off x="5625930" y="3264129"/>
            <a:ext cx="471300" cy="471300"/>
          </a:xfrm>
          <a:prstGeom prst="ellipse">
            <a:avLst/>
          </a:prstGeom>
          <a:gradFill>
            <a:gsLst>
              <a:gs pos="0">
                <a:schemeClr val="lt2"/>
              </a:gs>
              <a:gs pos="100000">
                <a:schemeClr val="accen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39"/>
          <p:cNvSpPr txBox="1"/>
          <p:nvPr/>
        </p:nvSpPr>
        <p:spPr>
          <a:xfrm>
            <a:off x="400300" y="2202597"/>
            <a:ext cx="2418105" cy="419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200" dirty="0">
                <a:solidFill>
                  <a:schemeClr val="dk1"/>
                </a:solidFill>
                <a:latin typeface="Actor"/>
                <a:ea typeface="Actor"/>
                <a:cs typeface="Actor"/>
                <a:sym typeface="Actor"/>
              </a:rPr>
              <a:t>act as a protective </a:t>
            </a:r>
            <a:r>
              <a:rPr lang="en-US" sz="1200" dirty="0">
                <a:solidFill>
                  <a:schemeClr val="dk1"/>
                </a:solidFill>
                <a:latin typeface="+mn-lt"/>
                <a:ea typeface="Actor"/>
                <a:cs typeface="Actor"/>
                <a:sym typeface="Actor"/>
              </a:rPr>
              <a:t>layer</a:t>
            </a:r>
            <a:r>
              <a:rPr lang="en-US" sz="1200" dirty="0">
                <a:solidFill>
                  <a:schemeClr val="dk1"/>
                </a:solidFill>
                <a:latin typeface="Actor"/>
                <a:ea typeface="Actor"/>
                <a:cs typeface="Actor"/>
                <a:sym typeface="Actor"/>
              </a:rPr>
              <a:t> between web applications and users</a:t>
            </a:r>
            <a:endParaRPr sz="1200" dirty="0">
              <a:solidFill>
                <a:schemeClr val="dk1"/>
              </a:solidFill>
              <a:latin typeface="Actor"/>
              <a:ea typeface="Actor"/>
              <a:cs typeface="Actor"/>
              <a:sym typeface="Actor"/>
            </a:endParaRPr>
          </a:p>
        </p:txBody>
      </p:sp>
      <p:sp>
        <p:nvSpPr>
          <p:cNvPr id="775" name="Google Shape;775;p39"/>
          <p:cNvSpPr txBox="1"/>
          <p:nvPr/>
        </p:nvSpPr>
        <p:spPr>
          <a:xfrm>
            <a:off x="560304" y="3704704"/>
            <a:ext cx="2201173" cy="419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200" dirty="0">
                <a:solidFill>
                  <a:schemeClr val="dk1"/>
                </a:solidFill>
                <a:latin typeface="Actor"/>
                <a:ea typeface="Actor"/>
                <a:cs typeface="Actor"/>
                <a:sym typeface="Actor"/>
              </a:rPr>
              <a:t>Following secure coding guidelines and best practices </a:t>
            </a:r>
            <a:endParaRPr sz="1200" dirty="0">
              <a:solidFill>
                <a:schemeClr val="dk1"/>
              </a:solidFill>
              <a:latin typeface="Actor"/>
              <a:ea typeface="Actor"/>
              <a:cs typeface="Actor"/>
              <a:sym typeface="Actor"/>
            </a:endParaRPr>
          </a:p>
        </p:txBody>
      </p:sp>
      <p:sp>
        <p:nvSpPr>
          <p:cNvPr id="777" name="Google Shape;777;p39"/>
          <p:cNvSpPr txBox="1"/>
          <p:nvPr/>
        </p:nvSpPr>
        <p:spPr>
          <a:xfrm>
            <a:off x="6836556" y="2202597"/>
            <a:ext cx="1637100" cy="419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200" dirty="0">
                <a:solidFill>
                  <a:schemeClr val="dk1"/>
                </a:solidFill>
                <a:latin typeface="Actor"/>
                <a:ea typeface="Actor"/>
                <a:cs typeface="Actor"/>
                <a:sym typeface="Actor"/>
              </a:rPr>
              <a:t>for web app and servers</a:t>
            </a:r>
            <a:endParaRPr sz="1200" dirty="0">
              <a:solidFill>
                <a:schemeClr val="dk1"/>
              </a:solidFill>
              <a:latin typeface="Actor"/>
              <a:ea typeface="Actor"/>
              <a:cs typeface="Actor"/>
              <a:sym typeface="Actor"/>
            </a:endParaRPr>
          </a:p>
        </p:txBody>
      </p:sp>
      <p:sp>
        <p:nvSpPr>
          <p:cNvPr id="778" name="Google Shape;778;p39"/>
          <p:cNvSpPr txBox="1"/>
          <p:nvPr/>
        </p:nvSpPr>
        <p:spPr>
          <a:xfrm>
            <a:off x="7016787" y="3713708"/>
            <a:ext cx="1637100" cy="419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fr-FR" sz="1200" dirty="0">
                <a:solidFill>
                  <a:schemeClr val="dk1"/>
                </a:solidFill>
                <a:latin typeface="Actor"/>
                <a:ea typeface="Actor"/>
                <a:cs typeface="Actor"/>
                <a:sym typeface="Actor"/>
              </a:rPr>
              <a:t>like multi-factor </a:t>
            </a:r>
            <a:r>
              <a:rPr lang="fr-FR" sz="1200" dirty="0" err="1">
                <a:solidFill>
                  <a:schemeClr val="dk1"/>
                </a:solidFill>
                <a:latin typeface="Actor"/>
                <a:ea typeface="Actor"/>
                <a:cs typeface="Actor"/>
                <a:sym typeface="Actor"/>
              </a:rPr>
              <a:t>authentication</a:t>
            </a:r>
            <a:r>
              <a:rPr lang="fr-FR" sz="1200" dirty="0">
                <a:solidFill>
                  <a:schemeClr val="dk1"/>
                </a:solidFill>
                <a:latin typeface="Actor"/>
                <a:ea typeface="Actor"/>
                <a:cs typeface="Actor"/>
                <a:sym typeface="Actor"/>
              </a:rPr>
              <a:t> (MFA)</a:t>
            </a:r>
            <a:endParaRPr sz="1200" dirty="0">
              <a:solidFill>
                <a:schemeClr val="dk1"/>
              </a:solidFill>
              <a:latin typeface="Actor"/>
              <a:ea typeface="Actor"/>
              <a:cs typeface="Actor"/>
              <a:sym typeface="Actor"/>
            </a:endParaRPr>
          </a:p>
        </p:txBody>
      </p:sp>
      <p:sp>
        <p:nvSpPr>
          <p:cNvPr id="806" name="Google Shape;806;p39"/>
          <p:cNvSpPr/>
          <p:nvPr/>
        </p:nvSpPr>
        <p:spPr>
          <a:xfrm>
            <a:off x="3868216" y="1511468"/>
            <a:ext cx="1407579" cy="2685758"/>
          </a:xfrm>
          <a:custGeom>
            <a:avLst/>
            <a:gdLst/>
            <a:ahLst/>
            <a:cxnLst/>
            <a:rect l="l" t="t" r="r" b="b"/>
            <a:pathLst>
              <a:path w="84552" h="161331" extrusionOk="0">
                <a:moveTo>
                  <a:pt x="1" y="1"/>
                </a:moveTo>
                <a:lnTo>
                  <a:pt x="1" y="161331"/>
                </a:lnTo>
                <a:lnTo>
                  <a:pt x="84551" y="161331"/>
                </a:lnTo>
                <a:lnTo>
                  <a:pt x="84551" y="1"/>
                </a:lnTo>
                <a:close/>
              </a:path>
            </a:pathLst>
          </a:custGeom>
          <a:solidFill>
            <a:srgbClr val="9090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39"/>
          <p:cNvSpPr/>
          <p:nvPr/>
        </p:nvSpPr>
        <p:spPr>
          <a:xfrm>
            <a:off x="3796102" y="1357102"/>
            <a:ext cx="1551654" cy="3149588"/>
          </a:xfrm>
          <a:custGeom>
            <a:avLst/>
            <a:gdLst/>
            <a:ahLst/>
            <a:cxnLst/>
            <a:rect l="l" t="t" r="r" b="b"/>
            <a:pathLst>
              <a:path w="93205" h="189190" extrusionOk="0">
                <a:moveTo>
                  <a:pt x="2870" y="0"/>
                </a:moveTo>
                <a:cubicBezTo>
                  <a:pt x="1280" y="0"/>
                  <a:pt x="0" y="1280"/>
                  <a:pt x="0" y="2914"/>
                </a:cubicBezTo>
                <a:lnTo>
                  <a:pt x="0" y="186320"/>
                </a:lnTo>
                <a:cubicBezTo>
                  <a:pt x="0" y="187909"/>
                  <a:pt x="1280" y="189190"/>
                  <a:pt x="2870" y="189190"/>
                </a:cubicBezTo>
                <a:lnTo>
                  <a:pt x="90334" y="189190"/>
                </a:lnTo>
                <a:cubicBezTo>
                  <a:pt x="91924" y="189190"/>
                  <a:pt x="93204" y="187909"/>
                  <a:pt x="93204" y="186320"/>
                </a:cubicBezTo>
                <a:lnTo>
                  <a:pt x="93204" y="2914"/>
                </a:lnTo>
                <a:cubicBezTo>
                  <a:pt x="93204" y="1280"/>
                  <a:pt x="91924" y="0"/>
                  <a:pt x="90334" y="0"/>
                </a:cubicBezTo>
                <a:close/>
              </a:path>
            </a:pathLst>
          </a:custGeom>
          <a:gradFill>
            <a:gsLst>
              <a:gs pos="0">
                <a:schemeClr val="lt2"/>
              </a:gs>
              <a:gs pos="100000">
                <a:schemeClr val="accen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11" name="Google Shape;811;p39"/>
          <p:cNvCxnSpPr>
            <a:cxnSpLocks/>
            <a:stCxn id="768" idx="2"/>
          </p:cNvCxnSpPr>
          <p:nvPr/>
        </p:nvCxnSpPr>
        <p:spPr>
          <a:xfrm rot="10800000">
            <a:off x="2476328" y="1970365"/>
            <a:ext cx="570300" cy="0"/>
          </a:xfrm>
          <a:prstGeom prst="straightConnector1">
            <a:avLst/>
          </a:prstGeom>
          <a:noFill/>
          <a:ln w="9525" cap="flat" cmpd="sng">
            <a:solidFill>
              <a:schemeClr val="lt2"/>
            </a:solidFill>
            <a:prstDash val="solid"/>
            <a:round/>
            <a:headEnd type="none" w="med" len="med"/>
            <a:tailEnd type="oval" w="med" len="med"/>
          </a:ln>
        </p:spPr>
      </p:cxnSp>
      <p:cxnSp>
        <p:nvCxnSpPr>
          <p:cNvPr id="812" name="Google Shape;812;p39"/>
          <p:cNvCxnSpPr>
            <a:cxnSpLocks/>
          </p:cNvCxnSpPr>
          <p:nvPr/>
        </p:nvCxnSpPr>
        <p:spPr>
          <a:xfrm rot="10800000">
            <a:off x="2533256" y="3492879"/>
            <a:ext cx="570300" cy="6900"/>
          </a:xfrm>
          <a:prstGeom prst="straightConnector1">
            <a:avLst/>
          </a:prstGeom>
          <a:noFill/>
          <a:ln w="9525" cap="flat" cmpd="sng">
            <a:solidFill>
              <a:schemeClr val="lt2"/>
            </a:solidFill>
            <a:prstDash val="solid"/>
            <a:round/>
            <a:headEnd type="none" w="med" len="med"/>
            <a:tailEnd type="oval" w="med" len="med"/>
          </a:ln>
        </p:spPr>
      </p:cxnSp>
      <p:cxnSp>
        <p:nvCxnSpPr>
          <p:cNvPr id="814" name="Google Shape;814;p39"/>
          <p:cNvCxnSpPr>
            <a:stCxn id="771" idx="6"/>
          </p:cNvCxnSpPr>
          <p:nvPr/>
        </p:nvCxnSpPr>
        <p:spPr>
          <a:xfrm>
            <a:off x="6088074" y="1970365"/>
            <a:ext cx="572700" cy="0"/>
          </a:xfrm>
          <a:prstGeom prst="straightConnector1">
            <a:avLst/>
          </a:prstGeom>
          <a:noFill/>
          <a:ln w="9525" cap="flat" cmpd="sng">
            <a:solidFill>
              <a:schemeClr val="lt2"/>
            </a:solidFill>
            <a:prstDash val="solid"/>
            <a:round/>
            <a:headEnd type="none" w="med" len="med"/>
            <a:tailEnd type="oval" w="med" len="med"/>
          </a:ln>
        </p:spPr>
      </p:cxnSp>
      <p:cxnSp>
        <p:nvCxnSpPr>
          <p:cNvPr id="815" name="Google Shape;815;p39"/>
          <p:cNvCxnSpPr>
            <a:stCxn id="772" idx="6"/>
          </p:cNvCxnSpPr>
          <p:nvPr/>
        </p:nvCxnSpPr>
        <p:spPr>
          <a:xfrm rot="10800000" flipH="1">
            <a:off x="6097230" y="3492879"/>
            <a:ext cx="572700" cy="6900"/>
          </a:xfrm>
          <a:prstGeom prst="straightConnector1">
            <a:avLst/>
          </a:prstGeom>
          <a:noFill/>
          <a:ln w="9525" cap="flat" cmpd="sng">
            <a:solidFill>
              <a:schemeClr val="lt2"/>
            </a:solidFill>
            <a:prstDash val="solid"/>
            <a:round/>
            <a:headEnd type="none" w="med" len="med"/>
            <a:tailEnd type="oval" w="med" len="med"/>
          </a:ln>
        </p:spPr>
      </p:cxnSp>
      <p:sp>
        <p:nvSpPr>
          <p:cNvPr id="6" name="Google Shape;888;p42">
            <a:extLst>
              <a:ext uri="{FF2B5EF4-FFF2-40B4-BE49-F238E27FC236}">
                <a16:creationId xmlns:a16="http://schemas.microsoft.com/office/drawing/2014/main" id="{0EA0793B-C107-D0E6-D3BA-2024C0DE2D2F}"/>
              </a:ext>
            </a:extLst>
          </p:cNvPr>
          <p:cNvSpPr/>
          <p:nvPr/>
        </p:nvSpPr>
        <p:spPr>
          <a:xfrm>
            <a:off x="1520565" y="409087"/>
            <a:ext cx="603940" cy="619829"/>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fr-FR" sz="3600" b="1" dirty="0">
                <a:solidFill>
                  <a:srgbClr val="002060"/>
                </a:solidFill>
                <a:latin typeface="Antonio" panose="020B0604020202020204" charset="0"/>
              </a:rPr>
              <a:t>2</a:t>
            </a:r>
            <a:r>
              <a:rPr lang="fr-FR" sz="2800" b="1" dirty="0">
                <a:latin typeface="Antonio" panose="020B0604020202020204" charset="0"/>
              </a:rPr>
              <a:t> </a:t>
            </a:r>
            <a:r>
              <a:rPr lang="fr-FR" sz="2800" dirty="0"/>
              <a:t>   </a:t>
            </a:r>
            <a:endParaRPr sz="2800" dirty="0"/>
          </a:p>
        </p:txBody>
      </p:sp>
      <p:sp>
        <p:nvSpPr>
          <p:cNvPr id="7" name="TextBox 6">
            <a:extLst>
              <a:ext uri="{FF2B5EF4-FFF2-40B4-BE49-F238E27FC236}">
                <a16:creationId xmlns:a16="http://schemas.microsoft.com/office/drawing/2014/main" id="{152718DD-56DD-E04D-BDA9-F3DCB33C9DBB}"/>
              </a:ext>
            </a:extLst>
          </p:cNvPr>
          <p:cNvSpPr txBox="1"/>
          <p:nvPr/>
        </p:nvSpPr>
        <p:spPr>
          <a:xfrm>
            <a:off x="2124505" y="455743"/>
            <a:ext cx="3343194" cy="523220"/>
          </a:xfrm>
          <a:prstGeom prst="rect">
            <a:avLst/>
          </a:prstGeom>
          <a:noFill/>
        </p:spPr>
        <p:txBody>
          <a:bodyPr wrap="square">
            <a:spAutoFit/>
          </a:bodyPr>
          <a:lstStyle/>
          <a:p>
            <a:r>
              <a:rPr lang="fr-FR" sz="2800" dirty="0">
                <a:solidFill>
                  <a:schemeClr val="tx1"/>
                </a:solidFill>
                <a:latin typeface="Antonio" panose="020B0604020202020204" charset="0"/>
              </a:rPr>
              <a:t>Prevention Solutions :</a:t>
            </a:r>
            <a:endParaRPr lang="ar-DZ" sz="2800" dirty="0">
              <a:solidFill>
                <a:schemeClr val="tx1"/>
              </a:solidFill>
              <a:latin typeface="Antonio" panose="020B0604020202020204" charset="0"/>
            </a:endParaRPr>
          </a:p>
        </p:txBody>
      </p:sp>
      <p:sp>
        <p:nvSpPr>
          <p:cNvPr id="8" name="Google Shape;768;p39">
            <a:extLst>
              <a:ext uri="{FF2B5EF4-FFF2-40B4-BE49-F238E27FC236}">
                <a16:creationId xmlns:a16="http://schemas.microsoft.com/office/drawing/2014/main" id="{5586AD8F-368A-1207-7138-AABDCD964306}"/>
              </a:ext>
            </a:extLst>
          </p:cNvPr>
          <p:cNvSpPr/>
          <p:nvPr/>
        </p:nvSpPr>
        <p:spPr>
          <a:xfrm>
            <a:off x="3097328" y="3258879"/>
            <a:ext cx="471300" cy="471300"/>
          </a:xfrm>
          <a:prstGeom prst="ellipse">
            <a:avLst/>
          </a:prstGeom>
          <a:gradFill>
            <a:gsLst>
              <a:gs pos="0">
                <a:schemeClr val="lt2"/>
              </a:gs>
              <a:gs pos="100000">
                <a:schemeClr val="accen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 name="Google Shape;762;p39">
            <a:extLst>
              <a:ext uri="{FF2B5EF4-FFF2-40B4-BE49-F238E27FC236}">
                <a16:creationId xmlns:a16="http://schemas.microsoft.com/office/drawing/2014/main" id="{CB34BB00-A692-801A-5865-8B38611FB524}"/>
              </a:ext>
            </a:extLst>
          </p:cNvPr>
          <p:cNvSpPr txBox="1"/>
          <p:nvPr/>
        </p:nvSpPr>
        <p:spPr>
          <a:xfrm>
            <a:off x="6559374" y="1814462"/>
            <a:ext cx="2191465" cy="471297"/>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fr-FR" sz="1800" dirty="0">
                <a:solidFill>
                  <a:schemeClr val="dk1"/>
                </a:solidFill>
                <a:latin typeface="Antonio"/>
                <a:ea typeface="Antonio"/>
                <a:cs typeface="Antonio"/>
                <a:sym typeface="Antonio"/>
              </a:rPr>
              <a:t> Regular </a:t>
            </a:r>
            <a:r>
              <a:rPr lang="fr-FR" sz="1800" dirty="0" err="1">
                <a:solidFill>
                  <a:schemeClr val="dk1"/>
                </a:solidFill>
                <a:latin typeface="Antonio"/>
                <a:ea typeface="Antonio"/>
                <a:cs typeface="Antonio"/>
                <a:sym typeface="Antonio"/>
              </a:rPr>
              <a:t>Patching</a:t>
            </a:r>
            <a:r>
              <a:rPr lang="fr-FR" sz="1800" dirty="0">
                <a:solidFill>
                  <a:schemeClr val="dk1"/>
                </a:solidFill>
                <a:latin typeface="Antonio"/>
                <a:ea typeface="Antonio"/>
                <a:cs typeface="Antonio"/>
                <a:sym typeface="Antonio"/>
              </a:rPr>
              <a:t> and Updates</a:t>
            </a:r>
            <a:endParaRPr sz="1800" dirty="0">
              <a:solidFill>
                <a:schemeClr val="dk1"/>
              </a:solidFill>
              <a:latin typeface="Antonio"/>
              <a:ea typeface="Antonio"/>
              <a:cs typeface="Antonio"/>
              <a:sym typeface="Antonio"/>
            </a:endParaRPr>
          </a:p>
        </p:txBody>
      </p:sp>
      <p:grpSp>
        <p:nvGrpSpPr>
          <p:cNvPr id="2" name="Google Shape;7940;p64">
            <a:extLst>
              <a:ext uri="{FF2B5EF4-FFF2-40B4-BE49-F238E27FC236}">
                <a16:creationId xmlns:a16="http://schemas.microsoft.com/office/drawing/2014/main" id="{C04CA067-A569-DF09-3B80-C8628BFC49CA}"/>
              </a:ext>
            </a:extLst>
          </p:cNvPr>
          <p:cNvGrpSpPr/>
          <p:nvPr/>
        </p:nvGrpSpPr>
        <p:grpSpPr>
          <a:xfrm>
            <a:off x="4205907" y="2501214"/>
            <a:ext cx="653626" cy="706265"/>
            <a:chOff x="-4478975" y="3251700"/>
            <a:chExt cx="293825" cy="293800"/>
          </a:xfrm>
        </p:grpSpPr>
        <p:sp>
          <p:nvSpPr>
            <p:cNvPr id="3" name="Google Shape;7941;p64">
              <a:extLst>
                <a:ext uri="{FF2B5EF4-FFF2-40B4-BE49-F238E27FC236}">
                  <a16:creationId xmlns:a16="http://schemas.microsoft.com/office/drawing/2014/main" id="{9CE7DE55-DD29-3703-1E75-01718143370C}"/>
                </a:ext>
              </a:extLst>
            </p:cNvPr>
            <p:cNvSpPr/>
            <p:nvPr/>
          </p:nvSpPr>
          <p:spPr>
            <a:xfrm>
              <a:off x="-4375000" y="3365100"/>
              <a:ext cx="85075" cy="110900"/>
            </a:xfrm>
            <a:custGeom>
              <a:avLst/>
              <a:gdLst/>
              <a:ahLst/>
              <a:cxnLst/>
              <a:rect l="l" t="t" r="r" b="b"/>
              <a:pathLst>
                <a:path w="3403" h="4436" extrusionOk="0">
                  <a:moveTo>
                    <a:pt x="662" y="1"/>
                  </a:moveTo>
                  <a:cubicBezTo>
                    <a:pt x="221" y="316"/>
                    <a:pt x="0" y="820"/>
                    <a:pt x="0" y="1387"/>
                  </a:cubicBezTo>
                  <a:cubicBezTo>
                    <a:pt x="0" y="2080"/>
                    <a:pt x="473" y="2773"/>
                    <a:pt x="1135" y="2994"/>
                  </a:cubicBezTo>
                  <a:cubicBezTo>
                    <a:pt x="1261" y="3025"/>
                    <a:pt x="1355" y="3183"/>
                    <a:pt x="1355" y="3309"/>
                  </a:cubicBezTo>
                  <a:lnTo>
                    <a:pt x="1355" y="4412"/>
                  </a:lnTo>
                  <a:cubicBezTo>
                    <a:pt x="1576" y="4427"/>
                    <a:pt x="1647" y="4435"/>
                    <a:pt x="1714" y="4435"/>
                  </a:cubicBezTo>
                  <a:cubicBezTo>
                    <a:pt x="1780" y="4435"/>
                    <a:pt x="1843" y="4427"/>
                    <a:pt x="2048" y="4412"/>
                  </a:cubicBezTo>
                  <a:lnTo>
                    <a:pt x="2048" y="3309"/>
                  </a:lnTo>
                  <a:cubicBezTo>
                    <a:pt x="2048" y="3151"/>
                    <a:pt x="2111" y="3025"/>
                    <a:pt x="2269" y="2994"/>
                  </a:cubicBezTo>
                  <a:cubicBezTo>
                    <a:pt x="2962" y="2710"/>
                    <a:pt x="3403" y="2080"/>
                    <a:pt x="3403" y="1387"/>
                  </a:cubicBezTo>
                  <a:cubicBezTo>
                    <a:pt x="3403" y="820"/>
                    <a:pt x="3119" y="316"/>
                    <a:pt x="2741" y="1"/>
                  </a:cubicBezTo>
                  <a:lnTo>
                    <a:pt x="2741" y="1387"/>
                  </a:lnTo>
                  <a:cubicBezTo>
                    <a:pt x="2741" y="1576"/>
                    <a:pt x="2584" y="1734"/>
                    <a:pt x="2395" y="1734"/>
                  </a:cubicBezTo>
                  <a:lnTo>
                    <a:pt x="1009" y="1734"/>
                  </a:lnTo>
                  <a:cubicBezTo>
                    <a:pt x="820" y="1734"/>
                    <a:pt x="662" y="1576"/>
                    <a:pt x="662" y="1387"/>
                  </a:cubicBezTo>
                  <a:lnTo>
                    <a:pt x="66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7942;p64">
              <a:extLst>
                <a:ext uri="{FF2B5EF4-FFF2-40B4-BE49-F238E27FC236}">
                  <a16:creationId xmlns:a16="http://schemas.microsoft.com/office/drawing/2014/main" id="{14868EE5-3C91-64E5-E530-3589C7DBBFDE}"/>
                </a:ext>
              </a:extLst>
            </p:cNvPr>
            <p:cNvSpPr/>
            <p:nvPr/>
          </p:nvSpPr>
          <p:spPr>
            <a:xfrm>
              <a:off x="-4408875" y="3321800"/>
              <a:ext cx="154400" cy="148875"/>
            </a:xfrm>
            <a:custGeom>
              <a:avLst/>
              <a:gdLst/>
              <a:ahLst/>
              <a:cxnLst/>
              <a:rect l="l" t="t" r="r" b="b"/>
              <a:pathLst>
                <a:path w="6176" h="5955" extrusionOk="0">
                  <a:moveTo>
                    <a:pt x="3057" y="0"/>
                  </a:moveTo>
                  <a:cubicBezTo>
                    <a:pt x="1387" y="0"/>
                    <a:pt x="1" y="1386"/>
                    <a:pt x="1" y="3088"/>
                  </a:cubicBezTo>
                  <a:cubicBezTo>
                    <a:pt x="1" y="4411"/>
                    <a:pt x="851" y="5545"/>
                    <a:pt x="2049" y="5954"/>
                  </a:cubicBezTo>
                  <a:lnTo>
                    <a:pt x="2049" y="5230"/>
                  </a:lnTo>
                  <a:cubicBezTo>
                    <a:pt x="1229" y="4852"/>
                    <a:pt x="662" y="4001"/>
                    <a:pt x="662" y="3088"/>
                  </a:cubicBezTo>
                  <a:cubicBezTo>
                    <a:pt x="662" y="2048"/>
                    <a:pt x="1292" y="1134"/>
                    <a:pt x="2269" y="819"/>
                  </a:cubicBezTo>
                  <a:cubicBezTo>
                    <a:pt x="2307" y="810"/>
                    <a:pt x="2344" y="805"/>
                    <a:pt x="2380" y="805"/>
                  </a:cubicBezTo>
                  <a:cubicBezTo>
                    <a:pt x="2583" y="805"/>
                    <a:pt x="2742" y="947"/>
                    <a:pt x="2742" y="1134"/>
                  </a:cubicBezTo>
                  <a:lnTo>
                    <a:pt x="2742" y="2710"/>
                  </a:lnTo>
                  <a:lnTo>
                    <a:pt x="3435" y="2710"/>
                  </a:lnTo>
                  <a:lnTo>
                    <a:pt x="3435" y="1134"/>
                  </a:lnTo>
                  <a:cubicBezTo>
                    <a:pt x="3435" y="947"/>
                    <a:pt x="3594" y="805"/>
                    <a:pt x="3796" y="805"/>
                  </a:cubicBezTo>
                  <a:cubicBezTo>
                    <a:pt x="3832" y="805"/>
                    <a:pt x="3869" y="810"/>
                    <a:pt x="3907" y="819"/>
                  </a:cubicBezTo>
                  <a:cubicBezTo>
                    <a:pt x="4852" y="1197"/>
                    <a:pt x="5514" y="2079"/>
                    <a:pt x="5514" y="3088"/>
                  </a:cubicBezTo>
                  <a:cubicBezTo>
                    <a:pt x="5514" y="4001"/>
                    <a:pt x="4947" y="4852"/>
                    <a:pt x="4128" y="5230"/>
                  </a:cubicBezTo>
                  <a:lnTo>
                    <a:pt x="4128" y="5954"/>
                  </a:lnTo>
                  <a:cubicBezTo>
                    <a:pt x="5325" y="5513"/>
                    <a:pt x="6176" y="4411"/>
                    <a:pt x="6176" y="3088"/>
                  </a:cubicBezTo>
                  <a:cubicBezTo>
                    <a:pt x="6144" y="1386"/>
                    <a:pt x="4758" y="0"/>
                    <a:pt x="30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 name="Google Shape;7943;p64">
              <a:extLst>
                <a:ext uri="{FF2B5EF4-FFF2-40B4-BE49-F238E27FC236}">
                  <a16:creationId xmlns:a16="http://schemas.microsoft.com/office/drawing/2014/main" id="{7FCE7BB8-B752-1361-039E-DE9BCAF17DF7}"/>
                </a:ext>
              </a:extLst>
            </p:cNvPr>
            <p:cNvSpPr/>
            <p:nvPr/>
          </p:nvSpPr>
          <p:spPr>
            <a:xfrm>
              <a:off x="-4478975" y="3251700"/>
              <a:ext cx="293825" cy="293800"/>
            </a:xfrm>
            <a:custGeom>
              <a:avLst/>
              <a:gdLst/>
              <a:ahLst/>
              <a:cxnLst/>
              <a:rect l="l" t="t" r="r" b="b"/>
              <a:pathLst>
                <a:path w="11753" h="11752" extrusionOk="0">
                  <a:moveTo>
                    <a:pt x="5861" y="2111"/>
                  </a:moveTo>
                  <a:cubicBezTo>
                    <a:pt x="7972" y="2111"/>
                    <a:pt x="9641" y="3781"/>
                    <a:pt x="9641" y="5892"/>
                  </a:cubicBezTo>
                  <a:cubicBezTo>
                    <a:pt x="9610" y="7971"/>
                    <a:pt x="7909" y="9672"/>
                    <a:pt x="5861" y="9672"/>
                  </a:cubicBezTo>
                  <a:cubicBezTo>
                    <a:pt x="3781" y="9672"/>
                    <a:pt x="2080" y="7971"/>
                    <a:pt x="2080" y="5892"/>
                  </a:cubicBezTo>
                  <a:cubicBezTo>
                    <a:pt x="2080" y="3781"/>
                    <a:pt x="3781" y="2111"/>
                    <a:pt x="5861" y="2111"/>
                  </a:cubicBezTo>
                  <a:close/>
                  <a:moveTo>
                    <a:pt x="5168" y="0"/>
                  </a:moveTo>
                  <a:cubicBezTo>
                    <a:pt x="5010" y="0"/>
                    <a:pt x="4884" y="126"/>
                    <a:pt x="4853" y="284"/>
                  </a:cubicBezTo>
                  <a:lnTo>
                    <a:pt x="4695" y="882"/>
                  </a:lnTo>
                  <a:cubicBezTo>
                    <a:pt x="4128" y="1008"/>
                    <a:pt x="3624" y="1229"/>
                    <a:pt x="3120" y="1512"/>
                  </a:cubicBezTo>
                  <a:lnTo>
                    <a:pt x="2616" y="1197"/>
                  </a:lnTo>
                  <a:cubicBezTo>
                    <a:pt x="2557" y="1153"/>
                    <a:pt x="2485" y="1130"/>
                    <a:pt x="2412" y="1130"/>
                  </a:cubicBezTo>
                  <a:cubicBezTo>
                    <a:pt x="2328" y="1130"/>
                    <a:pt x="2242" y="1161"/>
                    <a:pt x="2175" y="1229"/>
                  </a:cubicBezTo>
                  <a:lnTo>
                    <a:pt x="1198" y="2205"/>
                  </a:lnTo>
                  <a:cubicBezTo>
                    <a:pt x="1072" y="2332"/>
                    <a:pt x="1072" y="2489"/>
                    <a:pt x="1135" y="2647"/>
                  </a:cubicBezTo>
                  <a:lnTo>
                    <a:pt x="1450" y="3151"/>
                  </a:lnTo>
                  <a:cubicBezTo>
                    <a:pt x="1135" y="3623"/>
                    <a:pt x="946" y="4190"/>
                    <a:pt x="820" y="4726"/>
                  </a:cubicBezTo>
                  <a:lnTo>
                    <a:pt x="284" y="4883"/>
                  </a:lnTo>
                  <a:cubicBezTo>
                    <a:pt x="127" y="4946"/>
                    <a:pt x="1" y="5041"/>
                    <a:pt x="1" y="5198"/>
                  </a:cubicBezTo>
                  <a:lnTo>
                    <a:pt x="1" y="6585"/>
                  </a:lnTo>
                  <a:cubicBezTo>
                    <a:pt x="1" y="6742"/>
                    <a:pt x="127" y="6868"/>
                    <a:pt x="284" y="6900"/>
                  </a:cubicBezTo>
                  <a:lnTo>
                    <a:pt x="820" y="7057"/>
                  </a:lnTo>
                  <a:cubicBezTo>
                    <a:pt x="946" y="7593"/>
                    <a:pt x="1198" y="8128"/>
                    <a:pt x="1450" y="8632"/>
                  </a:cubicBezTo>
                  <a:lnTo>
                    <a:pt x="1135" y="9137"/>
                  </a:lnTo>
                  <a:cubicBezTo>
                    <a:pt x="1072" y="9263"/>
                    <a:pt x="1072" y="9452"/>
                    <a:pt x="1198" y="9578"/>
                  </a:cubicBezTo>
                  <a:lnTo>
                    <a:pt x="2175" y="10554"/>
                  </a:lnTo>
                  <a:cubicBezTo>
                    <a:pt x="2248" y="10628"/>
                    <a:pt x="2333" y="10659"/>
                    <a:pt x="2422" y="10659"/>
                  </a:cubicBezTo>
                  <a:cubicBezTo>
                    <a:pt x="2485" y="10659"/>
                    <a:pt x="2550" y="10643"/>
                    <a:pt x="2616" y="10617"/>
                  </a:cubicBezTo>
                  <a:lnTo>
                    <a:pt x="3120" y="10302"/>
                  </a:lnTo>
                  <a:cubicBezTo>
                    <a:pt x="3592" y="10617"/>
                    <a:pt x="4128" y="10806"/>
                    <a:pt x="4695" y="10932"/>
                  </a:cubicBezTo>
                  <a:lnTo>
                    <a:pt x="4853" y="11468"/>
                  </a:lnTo>
                  <a:cubicBezTo>
                    <a:pt x="4884" y="11625"/>
                    <a:pt x="5010" y="11751"/>
                    <a:pt x="5168" y="11751"/>
                  </a:cubicBezTo>
                  <a:lnTo>
                    <a:pt x="6554" y="11751"/>
                  </a:lnTo>
                  <a:cubicBezTo>
                    <a:pt x="6711" y="11751"/>
                    <a:pt x="6806" y="11625"/>
                    <a:pt x="6869" y="11468"/>
                  </a:cubicBezTo>
                  <a:lnTo>
                    <a:pt x="7026" y="10932"/>
                  </a:lnTo>
                  <a:cubicBezTo>
                    <a:pt x="7562" y="10806"/>
                    <a:pt x="8066" y="10554"/>
                    <a:pt x="8602" y="10302"/>
                  </a:cubicBezTo>
                  <a:lnTo>
                    <a:pt x="9106" y="10617"/>
                  </a:lnTo>
                  <a:cubicBezTo>
                    <a:pt x="9158" y="10643"/>
                    <a:pt x="9221" y="10659"/>
                    <a:pt x="9286" y="10659"/>
                  </a:cubicBezTo>
                  <a:cubicBezTo>
                    <a:pt x="9378" y="10659"/>
                    <a:pt x="9473" y="10628"/>
                    <a:pt x="9547" y="10554"/>
                  </a:cubicBezTo>
                  <a:lnTo>
                    <a:pt x="10523" y="9578"/>
                  </a:lnTo>
                  <a:cubicBezTo>
                    <a:pt x="10649" y="9452"/>
                    <a:pt x="10649" y="9294"/>
                    <a:pt x="10555" y="9137"/>
                  </a:cubicBezTo>
                  <a:lnTo>
                    <a:pt x="10240" y="8632"/>
                  </a:lnTo>
                  <a:cubicBezTo>
                    <a:pt x="10555" y="8160"/>
                    <a:pt x="10744" y="7593"/>
                    <a:pt x="10870" y="7057"/>
                  </a:cubicBezTo>
                  <a:lnTo>
                    <a:pt x="11469" y="6900"/>
                  </a:lnTo>
                  <a:cubicBezTo>
                    <a:pt x="11626" y="6868"/>
                    <a:pt x="11752" y="6742"/>
                    <a:pt x="11752" y="6585"/>
                  </a:cubicBezTo>
                  <a:lnTo>
                    <a:pt x="11752" y="5198"/>
                  </a:lnTo>
                  <a:cubicBezTo>
                    <a:pt x="11752" y="5041"/>
                    <a:pt x="11626" y="4946"/>
                    <a:pt x="11469" y="4883"/>
                  </a:cubicBezTo>
                  <a:lnTo>
                    <a:pt x="10870" y="4726"/>
                  </a:lnTo>
                  <a:cubicBezTo>
                    <a:pt x="10744" y="4190"/>
                    <a:pt x="10523" y="3686"/>
                    <a:pt x="10240" y="3151"/>
                  </a:cubicBezTo>
                  <a:lnTo>
                    <a:pt x="10555" y="2647"/>
                  </a:lnTo>
                  <a:cubicBezTo>
                    <a:pt x="10649" y="2521"/>
                    <a:pt x="10649" y="2332"/>
                    <a:pt x="10523" y="2205"/>
                  </a:cubicBezTo>
                  <a:lnTo>
                    <a:pt x="9547" y="1229"/>
                  </a:lnTo>
                  <a:cubicBezTo>
                    <a:pt x="9479" y="1161"/>
                    <a:pt x="9403" y="1130"/>
                    <a:pt x="9322" y="1130"/>
                  </a:cubicBezTo>
                  <a:cubicBezTo>
                    <a:pt x="9252" y="1130"/>
                    <a:pt x="9179" y="1153"/>
                    <a:pt x="9106" y="1197"/>
                  </a:cubicBezTo>
                  <a:lnTo>
                    <a:pt x="8602" y="1512"/>
                  </a:lnTo>
                  <a:cubicBezTo>
                    <a:pt x="8129" y="1197"/>
                    <a:pt x="7562" y="1008"/>
                    <a:pt x="7026" y="882"/>
                  </a:cubicBezTo>
                  <a:lnTo>
                    <a:pt x="6869" y="284"/>
                  </a:lnTo>
                  <a:cubicBezTo>
                    <a:pt x="6806" y="126"/>
                    <a:pt x="6711" y="0"/>
                    <a:pt x="65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661"/>
        <p:cNvGrpSpPr/>
        <p:nvPr/>
      </p:nvGrpSpPr>
      <p:grpSpPr>
        <a:xfrm>
          <a:off x="0" y="0"/>
          <a:ext cx="0" cy="0"/>
          <a:chOff x="0" y="0"/>
          <a:chExt cx="0" cy="0"/>
        </a:xfrm>
      </p:grpSpPr>
      <p:sp>
        <p:nvSpPr>
          <p:cNvPr id="663" name="Google Shape;663;p30"/>
          <p:cNvSpPr/>
          <p:nvPr/>
        </p:nvSpPr>
        <p:spPr>
          <a:xfrm>
            <a:off x="826411" y="728126"/>
            <a:ext cx="950350" cy="1013686"/>
          </a:xfrm>
          <a:prstGeom prst="ellipse">
            <a:avLst/>
          </a:prstGeom>
          <a:gradFill>
            <a:gsLst>
              <a:gs pos="0">
                <a:schemeClr val="lt2"/>
              </a:gs>
              <a:gs pos="100000">
                <a:schemeClr val="accent1"/>
              </a:gs>
            </a:gsLst>
            <a:lin ang="0"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64" name="Google Shape;664;p30"/>
          <p:cNvSpPr txBox="1">
            <a:spLocks noGrp="1"/>
          </p:cNvSpPr>
          <p:nvPr>
            <p:ph type="title"/>
          </p:nvPr>
        </p:nvSpPr>
        <p:spPr>
          <a:xfrm>
            <a:off x="2112725" y="728126"/>
            <a:ext cx="6204864" cy="841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sz="5000" dirty="0"/>
              <a:t>Case Studies &amp; Conclu</a:t>
            </a:r>
            <a:br>
              <a:rPr lang="fr-FR" sz="5000" dirty="0"/>
            </a:br>
            <a:br>
              <a:rPr lang="fr-FR" sz="5000" dirty="0"/>
            </a:br>
            <a:endParaRPr lang="fr-FR" sz="5000" dirty="0"/>
          </a:p>
        </p:txBody>
      </p:sp>
      <p:sp>
        <p:nvSpPr>
          <p:cNvPr id="665" name="Google Shape;665;p30"/>
          <p:cNvSpPr txBox="1">
            <a:spLocks noGrp="1"/>
          </p:cNvSpPr>
          <p:nvPr>
            <p:ph type="title" idx="2"/>
          </p:nvPr>
        </p:nvSpPr>
        <p:spPr>
          <a:xfrm>
            <a:off x="826411" y="941667"/>
            <a:ext cx="950350" cy="586604"/>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dirty="0"/>
              <a:t>06</a:t>
            </a:r>
          </a:p>
        </p:txBody>
      </p:sp>
      <p:sp>
        <p:nvSpPr>
          <p:cNvPr id="2" name="Google Shape;888;p42">
            <a:extLst>
              <a:ext uri="{FF2B5EF4-FFF2-40B4-BE49-F238E27FC236}">
                <a16:creationId xmlns:a16="http://schemas.microsoft.com/office/drawing/2014/main" id="{787507D3-6752-DBC2-F408-317328105C66}"/>
              </a:ext>
            </a:extLst>
          </p:cNvPr>
          <p:cNvSpPr/>
          <p:nvPr/>
        </p:nvSpPr>
        <p:spPr>
          <a:xfrm>
            <a:off x="1508786" y="1897829"/>
            <a:ext cx="603940" cy="619829"/>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fr-FR" sz="3600" b="1" dirty="0">
                <a:solidFill>
                  <a:srgbClr val="002060"/>
                </a:solidFill>
                <a:latin typeface="Antonio" panose="020B0604020202020204" charset="0"/>
              </a:rPr>
              <a:t>1</a:t>
            </a:r>
            <a:r>
              <a:rPr lang="fr-FR" sz="2800" b="1" dirty="0">
                <a:latin typeface="Antonio" panose="020B0604020202020204" charset="0"/>
              </a:rPr>
              <a:t> </a:t>
            </a:r>
            <a:r>
              <a:rPr lang="fr-FR" sz="2800" dirty="0"/>
              <a:t>   </a:t>
            </a:r>
            <a:endParaRPr sz="2800" dirty="0"/>
          </a:p>
        </p:txBody>
      </p:sp>
      <p:sp>
        <p:nvSpPr>
          <p:cNvPr id="4" name="TextBox 3">
            <a:extLst>
              <a:ext uri="{FF2B5EF4-FFF2-40B4-BE49-F238E27FC236}">
                <a16:creationId xmlns:a16="http://schemas.microsoft.com/office/drawing/2014/main" id="{647A3298-E551-10C9-D7B6-ED747B2C3D57}"/>
              </a:ext>
            </a:extLst>
          </p:cNvPr>
          <p:cNvSpPr txBox="1"/>
          <p:nvPr/>
        </p:nvSpPr>
        <p:spPr>
          <a:xfrm>
            <a:off x="2112726" y="1944485"/>
            <a:ext cx="3195254" cy="523220"/>
          </a:xfrm>
          <a:prstGeom prst="rect">
            <a:avLst/>
          </a:prstGeom>
          <a:noFill/>
        </p:spPr>
        <p:txBody>
          <a:bodyPr wrap="square">
            <a:spAutoFit/>
          </a:bodyPr>
          <a:lstStyle/>
          <a:p>
            <a:r>
              <a:rPr lang="en-GB" sz="2800" b="0" i="0" dirty="0">
                <a:solidFill>
                  <a:schemeClr val="tx1"/>
                </a:solidFill>
                <a:effectLst/>
                <a:latin typeface="Antonio" panose="020B0604020202020204" charset="0"/>
              </a:rPr>
              <a:t> Case Studies :</a:t>
            </a:r>
            <a:endParaRPr lang="ar-DZ" sz="2800" dirty="0">
              <a:solidFill>
                <a:schemeClr val="tx1"/>
              </a:solidFill>
              <a:latin typeface="Antonio" panose="020B0604020202020204" charset="0"/>
            </a:endParaRPr>
          </a:p>
        </p:txBody>
      </p:sp>
      <p:sp>
        <p:nvSpPr>
          <p:cNvPr id="5" name="TextBox 4">
            <a:extLst>
              <a:ext uri="{FF2B5EF4-FFF2-40B4-BE49-F238E27FC236}">
                <a16:creationId xmlns:a16="http://schemas.microsoft.com/office/drawing/2014/main" id="{97AE0C77-DC44-FD71-0200-BEEFAB10A8DA}"/>
              </a:ext>
            </a:extLst>
          </p:cNvPr>
          <p:cNvSpPr txBox="1"/>
          <p:nvPr/>
        </p:nvSpPr>
        <p:spPr>
          <a:xfrm>
            <a:off x="1747025" y="2673675"/>
            <a:ext cx="4951142" cy="1015663"/>
          </a:xfrm>
          <a:prstGeom prst="rect">
            <a:avLst/>
          </a:prstGeom>
          <a:noFill/>
        </p:spPr>
        <p:txBody>
          <a:bodyPr wrap="square">
            <a:spAutoFit/>
          </a:bodyPr>
          <a:lstStyle/>
          <a:p>
            <a:r>
              <a:rPr lang="en-US" sz="2000" dirty="0">
                <a:solidFill>
                  <a:schemeClr val="tx1"/>
                </a:solidFill>
                <a:latin typeface="+mn-lt"/>
              </a:rPr>
              <a:t>Here's an example of a web-based device attack, the response to the attack, and measures taken to counter it:</a:t>
            </a:r>
            <a:endParaRPr lang="ar-DZ" sz="2000" dirty="0">
              <a:solidFill>
                <a:schemeClr val="tx1"/>
              </a:solidFill>
              <a:latin typeface="+mn-lt"/>
            </a:endParaRPr>
          </a:p>
        </p:txBody>
      </p:sp>
    </p:spTree>
    <p:extLst>
      <p:ext uri="{BB962C8B-B14F-4D97-AF65-F5344CB8AC3E}">
        <p14:creationId xmlns:p14="http://schemas.microsoft.com/office/powerpoint/2010/main" val="82921696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689"/>
        <p:cNvGrpSpPr/>
        <p:nvPr/>
      </p:nvGrpSpPr>
      <p:grpSpPr>
        <a:xfrm>
          <a:off x="0" y="0"/>
          <a:ext cx="0" cy="0"/>
          <a:chOff x="0" y="0"/>
          <a:chExt cx="0" cy="0"/>
        </a:xfrm>
      </p:grpSpPr>
      <p:sp>
        <p:nvSpPr>
          <p:cNvPr id="690" name="Google Shape;690;p33"/>
          <p:cNvSpPr txBox="1">
            <a:spLocks noGrp="1"/>
          </p:cNvSpPr>
          <p:nvPr>
            <p:ph type="subTitle" idx="6"/>
          </p:nvPr>
        </p:nvSpPr>
        <p:spPr>
          <a:xfrm>
            <a:off x="1432150" y="2920650"/>
            <a:ext cx="2659500" cy="463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fr-FR" dirty="0" err="1"/>
              <a:t>Response</a:t>
            </a:r>
            <a:r>
              <a:rPr lang="fr-FR" dirty="0"/>
              <a:t>: </a:t>
            </a:r>
            <a:endParaRPr dirty="0"/>
          </a:p>
        </p:txBody>
      </p:sp>
      <p:sp>
        <p:nvSpPr>
          <p:cNvPr id="691" name="Google Shape;691;p3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The Equifax Data Breach (2017):</a:t>
            </a:r>
            <a:endParaRPr dirty="0"/>
          </a:p>
        </p:txBody>
      </p:sp>
      <p:sp>
        <p:nvSpPr>
          <p:cNvPr id="692" name="Google Shape;692;p33"/>
          <p:cNvSpPr txBox="1">
            <a:spLocks noGrp="1"/>
          </p:cNvSpPr>
          <p:nvPr>
            <p:ph type="subTitle" idx="1"/>
          </p:nvPr>
        </p:nvSpPr>
        <p:spPr>
          <a:xfrm>
            <a:off x="1432150" y="1825100"/>
            <a:ext cx="2659500" cy="954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Attackers exploited a vulnerability in Apache Struts, a popular web application framework, to gain unauthorized access to Equifax's web application.</a:t>
            </a:r>
            <a:endParaRPr dirty="0"/>
          </a:p>
        </p:txBody>
      </p:sp>
      <p:sp>
        <p:nvSpPr>
          <p:cNvPr id="693" name="Google Shape;693;p33"/>
          <p:cNvSpPr txBox="1">
            <a:spLocks noGrp="1"/>
          </p:cNvSpPr>
          <p:nvPr>
            <p:ph type="subTitle" idx="2"/>
          </p:nvPr>
        </p:nvSpPr>
        <p:spPr>
          <a:xfrm>
            <a:off x="5052342" y="1825100"/>
            <a:ext cx="3620152" cy="101716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Personal and sensitive information, including names, dates of </a:t>
            </a:r>
            <a:r>
              <a:rPr lang="en-US" dirty="0" err="1"/>
              <a:t>birth,and</a:t>
            </a:r>
            <a:r>
              <a:rPr lang="en-US" dirty="0"/>
              <a:t> credit card details, were compromised in the breach. This attack had a significant impact on privacy and eroded trust in Equifax, causing reputational damage.*145 M </a:t>
            </a:r>
            <a:r>
              <a:rPr lang="en-US" dirty="0" err="1"/>
              <a:t>cutomers</a:t>
            </a:r>
            <a:r>
              <a:rPr lang="en-US" dirty="0"/>
              <a:t>*</a:t>
            </a:r>
            <a:endParaRPr dirty="0"/>
          </a:p>
        </p:txBody>
      </p:sp>
      <p:sp>
        <p:nvSpPr>
          <p:cNvPr id="694" name="Google Shape;694;p33"/>
          <p:cNvSpPr txBox="1">
            <a:spLocks noGrp="1"/>
          </p:cNvSpPr>
          <p:nvPr>
            <p:ph type="subTitle" idx="3"/>
          </p:nvPr>
        </p:nvSpPr>
        <p:spPr>
          <a:xfrm>
            <a:off x="1432150" y="3300625"/>
            <a:ext cx="2659500" cy="954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Equifax discovered the breach and took immediate action to investigate and contain the incident. They engaged a cybersecurity firm for forensic analysis and notified law enforcement authorities.</a:t>
            </a:r>
            <a:endParaRPr dirty="0"/>
          </a:p>
        </p:txBody>
      </p:sp>
      <p:sp>
        <p:nvSpPr>
          <p:cNvPr id="695" name="Google Shape;695;p33"/>
          <p:cNvSpPr txBox="1">
            <a:spLocks noGrp="1"/>
          </p:cNvSpPr>
          <p:nvPr>
            <p:ph type="subTitle" idx="4"/>
          </p:nvPr>
        </p:nvSpPr>
        <p:spPr>
          <a:xfrm>
            <a:off x="5052342" y="3300625"/>
            <a:ext cx="3101058" cy="954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In the aftermath of the attack, Equifax implemented measures to enhance security and protect data. They strengthened patch management, improved identity verification processes, and ensured the protection of sensitive information.</a:t>
            </a:r>
            <a:endParaRPr dirty="0"/>
          </a:p>
        </p:txBody>
      </p:sp>
      <p:sp>
        <p:nvSpPr>
          <p:cNvPr id="696" name="Google Shape;696;p33"/>
          <p:cNvSpPr txBox="1">
            <a:spLocks noGrp="1"/>
          </p:cNvSpPr>
          <p:nvPr>
            <p:ph type="subTitle" idx="5"/>
          </p:nvPr>
        </p:nvSpPr>
        <p:spPr>
          <a:xfrm>
            <a:off x="1432150" y="1445050"/>
            <a:ext cx="2659500" cy="463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fr-FR" dirty="0"/>
              <a:t>Attack:</a:t>
            </a:r>
            <a:endParaRPr dirty="0"/>
          </a:p>
        </p:txBody>
      </p:sp>
      <p:sp>
        <p:nvSpPr>
          <p:cNvPr id="697" name="Google Shape;697;p33"/>
          <p:cNvSpPr txBox="1">
            <a:spLocks noGrp="1"/>
          </p:cNvSpPr>
          <p:nvPr>
            <p:ph type="subTitle" idx="7"/>
          </p:nvPr>
        </p:nvSpPr>
        <p:spPr>
          <a:xfrm>
            <a:off x="5052322" y="1445050"/>
            <a:ext cx="2659500" cy="463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fr-FR" dirty="0"/>
              <a:t> Impact:</a:t>
            </a:r>
            <a:endParaRPr dirty="0"/>
          </a:p>
        </p:txBody>
      </p:sp>
      <p:sp>
        <p:nvSpPr>
          <p:cNvPr id="698" name="Google Shape;698;p33"/>
          <p:cNvSpPr txBox="1">
            <a:spLocks noGrp="1"/>
          </p:cNvSpPr>
          <p:nvPr>
            <p:ph type="subTitle" idx="8"/>
          </p:nvPr>
        </p:nvSpPr>
        <p:spPr>
          <a:xfrm>
            <a:off x="5052322" y="2920650"/>
            <a:ext cx="2659500" cy="463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fr-FR" dirty="0"/>
              <a:t>Protection </a:t>
            </a:r>
            <a:r>
              <a:rPr lang="fr-FR" dirty="0" err="1"/>
              <a:t>Measures</a:t>
            </a:r>
            <a:r>
              <a:rPr lang="fr-FR" dirty="0"/>
              <a:t>:</a:t>
            </a:r>
            <a:endParaRPr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661"/>
        <p:cNvGrpSpPr/>
        <p:nvPr/>
      </p:nvGrpSpPr>
      <p:grpSpPr>
        <a:xfrm>
          <a:off x="0" y="0"/>
          <a:ext cx="0" cy="0"/>
          <a:chOff x="0" y="0"/>
          <a:chExt cx="0" cy="0"/>
        </a:xfrm>
      </p:grpSpPr>
      <p:sp>
        <p:nvSpPr>
          <p:cNvPr id="664" name="Google Shape;664;p30"/>
          <p:cNvSpPr txBox="1">
            <a:spLocks noGrp="1"/>
          </p:cNvSpPr>
          <p:nvPr>
            <p:ph type="title"/>
          </p:nvPr>
        </p:nvSpPr>
        <p:spPr>
          <a:xfrm>
            <a:off x="2172199" y="1149026"/>
            <a:ext cx="3239860" cy="841800"/>
          </a:xfrm>
          <a:prstGeom prst="rect">
            <a:avLst/>
          </a:prstGeom>
        </p:spPr>
        <p:txBody>
          <a:bodyPr spcFirstLastPara="1" wrap="square" lIns="91425" tIns="91425" rIns="91425" bIns="91425" anchor="t" anchorCtr="0">
            <a:noAutofit/>
          </a:bodyPr>
          <a:lstStyle/>
          <a:p>
            <a:r>
              <a:rPr lang="en-US" sz="5400" b="1" dirty="0"/>
              <a:t>Conclusion</a:t>
            </a:r>
            <a:endParaRPr lang="fr-FR" sz="5400" dirty="0"/>
          </a:p>
        </p:txBody>
      </p:sp>
      <p:sp>
        <p:nvSpPr>
          <p:cNvPr id="12" name="TextBox 11">
            <a:extLst>
              <a:ext uri="{FF2B5EF4-FFF2-40B4-BE49-F238E27FC236}">
                <a16:creationId xmlns:a16="http://schemas.microsoft.com/office/drawing/2014/main" id="{DC9EE2DF-B45C-53F6-DF02-DC0C0C2B71AB}"/>
              </a:ext>
            </a:extLst>
          </p:cNvPr>
          <p:cNvSpPr txBox="1"/>
          <p:nvPr/>
        </p:nvSpPr>
        <p:spPr>
          <a:xfrm>
            <a:off x="1836234" y="2363258"/>
            <a:ext cx="5265606" cy="1323439"/>
          </a:xfrm>
          <a:prstGeom prst="rect">
            <a:avLst/>
          </a:prstGeom>
          <a:noFill/>
        </p:spPr>
        <p:txBody>
          <a:bodyPr wrap="square">
            <a:spAutoFit/>
          </a:bodyPr>
          <a:lstStyle/>
          <a:p>
            <a:r>
              <a:rPr lang="en-US" sz="2000" dirty="0">
                <a:solidFill>
                  <a:schemeClr val="tx1"/>
                </a:solidFill>
                <a:latin typeface="+mn-lt"/>
              </a:rPr>
              <a:t>     </a:t>
            </a:r>
            <a:r>
              <a:rPr lang="en-US" sz="2000" dirty="0">
                <a:solidFill>
                  <a:schemeClr val="tx1"/>
                </a:solidFill>
              </a:rPr>
              <a:t>Both mobile and web devices are vulnerable to many different attacks. They can be at risk of various online dangers that could harm user privacy, security, and data. </a:t>
            </a:r>
            <a:endParaRPr lang="ar-DZ" sz="2000" dirty="0">
              <a:solidFill>
                <a:schemeClr val="tx1"/>
              </a:solidFill>
              <a:latin typeface="+mn-lt"/>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21;p45"/>
          <p:cNvSpPr txBox="1">
            <a:spLocks/>
          </p:cNvSpPr>
          <p:nvPr/>
        </p:nvSpPr>
        <p:spPr>
          <a:xfrm>
            <a:off x="2340330" y="1027180"/>
            <a:ext cx="4448100" cy="1302000"/>
          </a:xfrm>
          <a:prstGeom prst="rect">
            <a:avLst/>
          </a:prstGeom>
          <a:noFill/>
          <a:ln>
            <a:noFill/>
          </a:ln>
        </p:spPr>
        <p:txBody>
          <a:bodyPr spcFirstLastPara="1" wrap="square" lIns="91425" tIns="91425" rIns="91425" bIns="91425" anchor="b" anchorCtr="0">
            <a:noAutofit/>
          </a:bodyPr>
          <a:lstStyle/>
          <a:p>
            <a:pPr marL="0" marR="0" lvl="0" indent="0" algn="ctr" defTabSz="914400" rtl="0" eaLnBrk="1" fontAlgn="auto" latinLnBrk="0" hangingPunct="1">
              <a:lnSpc>
                <a:spcPct val="100000"/>
              </a:lnSpc>
              <a:spcBef>
                <a:spcPts val="0"/>
              </a:spcBef>
              <a:spcAft>
                <a:spcPts val="0"/>
              </a:spcAft>
              <a:buClr>
                <a:srgbClr val="191919"/>
              </a:buClr>
              <a:buSzPts val="5200"/>
              <a:buFont typeface="Antonio"/>
              <a:buNone/>
              <a:tabLst/>
              <a:defRPr/>
            </a:pPr>
            <a:r>
              <a:rPr kumimoji="0" lang="fr-FR" sz="8000" b="0" i="0" u="none" strike="noStrike" kern="0" cap="none" spc="0" normalizeH="0" baseline="0" noProof="0" dirty="0">
                <a:ln>
                  <a:noFill/>
                </a:ln>
                <a:solidFill>
                  <a:schemeClr val="dk1"/>
                </a:solidFill>
                <a:effectLst/>
                <a:uLnTx/>
                <a:uFillTx/>
                <a:latin typeface="Antonio"/>
                <a:ea typeface="Antonio"/>
                <a:cs typeface="Antonio"/>
                <a:sym typeface="Antonio"/>
              </a:rPr>
              <a:t>Thanks</a:t>
            </a:r>
            <a:r>
              <a:rPr kumimoji="0" lang="fr-FR" sz="7200" b="0" i="0" u="none" strike="noStrike" kern="0" cap="none" spc="0" normalizeH="0" baseline="0" noProof="0" dirty="0">
                <a:ln>
                  <a:noFill/>
                </a:ln>
                <a:solidFill>
                  <a:schemeClr val="dk1"/>
                </a:solidFill>
                <a:effectLst/>
                <a:uLnTx/>
                <a:uFillTx/>
                <a:latin typeface="Antonio"/>
                <a:ea typeface="Antonio"/>
                <a:cs typeface="Antonio"/>
                <a:sym typeface="Antonio"/>
              </a:rPr>
              <a:t>!</a:t>
            </a:r>
          </a:p>
        </p:txBody>
      </p:sp>
      <p:sp>
        <p:nvSpPr>
          <p:cNvPr id="6" name="Sous-titre 5"/>
          <p:cNvSpPr>
            <a:spLocks noGrp="1"/>
          </p:cNvSpPr>
          <p:nvPr>
            <p:ph type="subTitle" idx="1"/>
          </p:nvPr>
        </p:nvSpPr>
        <p:spPr>
          <a:xfrm>
            <a:off x="2295593" y="2891690"/>
            <a:ext cx="4528800" cy="475800"/>
          </a:xfrm>
        </p:spPr>
        <p:txBody>
          <a:bodyPr/>
          <a:lstStyle/>
          <a:p>
            <a:pPr marL="0" lvl="0" indent="0"/>
            <a:r>
              <a:rPr lang="en-US" sz="2000" dirty="0">
                <a:latin typeface="Antonio"/>
                <a:ea typeface="Antonio"/>
                <a:cs typeface="Antonio"/>
                <a:sym typeface="Antonio"/>
              </a:rPr>
              <a:t>Do you have any questions?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15"/>
        <p:cNvGrpSpPr/>
        <p:nvPr/>
      </p:nvGrpSpPr>
      <p:grpSpPr>
        <a:xfrm>
          <a:off x="0" y="0"/>
          <a:ext cx="0" cy="0"/>
          <a:chOff x="0" y="0"/>
          <a:chExt cx="0" cy="0"/>
        </a:xfrm>
      </p:grpSpPr>
      <p:sp>
        <p:nvSpPr>
          <p:cNvPr id="616" name="Google Shape;616;p26"/>
          <p:cNvSpPr txBox="1">
            <a:spLocks noGrp="1"/>
          </p:cNvSpPr>
          <p:nvPr>
            <p:ph type="ctrTitle"/>
          </p:nvPr>
        </p:nvSpPr>
        <p:spPr>
          <a:xfrm>
            <a:off x="1974995" y="685606"/>
            <a:ext cx="4700868" cy="2734101"/>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5400" dirty="0">
                <a:latin typeface="Antonio" panose="020B0604020202020204" charset="0"/>
              </a:rPr>
              <a:t>Mobile</a:t>
            </a:r>
            <a:br>
              <a:rPr lang="en" sz="5400" dirty="0">
                <a:latin typeface="Antonio" panose="020B0604020202020204" charset="0"/>
              </a:rPr>
            </a:br>
            <a:r>
              <a:rPr lang="en" sz="5400" dirty="0">
                <a:latin typeface="Antonio" panose="020B0604020202020204" charset="0"/>
              </a:rPr>
              <a:t>Device Attacks</a:t>
            </a:r>
            <a:endParaRPr sz="5400" dirty="0">
              <a:latin typeface="Antonio" panose="020B0604020202020204" charset="0"/>
            </a:endParaRPr>
          </a:p>
        </p:txBody>
      </p:sp>
    </p:spTree>
    <p:extLst>
      <p:ext uri="{BB962C8B-B14F-4D97-AF65-F5344CB8AC3E}">
        <p14:creationId xmlns:p14="http://schemas.microsoft.com/office/powerpoint/2010/main" val="20392742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61"/>
        <p:cNvGrpSpPr/>
        <p:nvPr/>
      </p:nvGrpSpPr>
      <p:grpSpPr>
        <a:xfrm>
          <a:off x="0" y="0"/>
          <a:ext cx="0" cy="0"/>
          <a:chOff x="0" y="0"/>
          <a:chExt cx="0" cy="0"/>
        </a:xfrm>
      </p:grpSpPr>
      <p:sp>
        <p:nvSpPr>
          <p:cNvPr id="10" name="Google Shape;663;p30"/>
          <p:cNvSpPr/>
          <p:nvPr/>
        </p:nvSpPr>
        <p:spPr>
          <a:xfrm>
            <a:off x="826411" y="728126"/>
            <a:ext cx="950350" cy="1013686"/>
          </a:xfrm>
          <a:prstGeom prst="ellipse">
            <a:avLst/>
          </a:prstGeom>
          <a:gradFill>
            <a:gsLst>
              <a:gs pos="0">
                <a:schemeClr val="lt2"/>
              </a:gs>
              <a:gs pos="100000">
                <a:schemeClr val="accent1"/>
              </a:gs>
            </a:gsLst>
            <a:lin ang="0"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1" name="Google Shape;664;p30"/>
          <p:cNvSpPr txBox="1">
            <a:spLocks noGrp="1"/>
          </p:cNvSpPr>
          <p:nvPr>
            <p:ph type="title"/>
          </p:nvPr>
        </p:nvSpPr>
        <p:spPr>
          <a:xfrm>
            <a:off x="2112726" y="728126"/>
            <a:ext cx="5514894" cy="841800"/>
          </a:xfrm>
          <a:prstGeom prst="rect">
            <a:avLst/>
          </a:prstGeom>
        </p:spPr>
        <p:txBody>
          <a:bodyPr spcFirstLastPara="1" wrap="square" lIns="91425" tIns="91425" rIns="91425" bIns="91425" anchor="t" anchorCtr="0">
            <a:noAutofit/>
          </a:bodyPr>
          <a:lstStyle/>
          <a:p>
            <a:pPr lvl="0"/>
            <a:r>
              <a:rPr lang="en-US" sz="5400" dirty="0"/>
              <a:t>Definition &amp; Types </a:t>
            </a:r>
            <a:endParaRPr lang="fr-FR" sz="5400" dirty="0"/>
          </a:p>
        </p:txBody>
      </p:sp>
      <p:sp>
        <p:nvSpPr>
          <p:cNvPr id="12" name="Google Shape;665;p30"/>
          <p:cNvSpPr txBox="1">
            <a:spLocks noGrp="1"/>
          </p:cNvSpPr>
          <p:nvPr>
            <p:ph type="title" idx="2"/>
          </p:nvPr>
        </p:nvSpPr>
        <p:spPr>
          <a:xfrm>
            <a:off x="826411" y="941667"/>
            <a:ext cx="950350" cy="586604"/>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dirty="0"/>
              <a:t>02</a:t>
            </a:r>
          </a:p>
        </p:txBody>
      </p:sp>
      <p:sp>
        <p:nvSpPr>
          <p:cNvPr id="13" name="Google Shape;888;p42">
            <a:extLst>
              <a:ext uri="{FF2B5EF4-FFF2-40B4-BE49-F238E27FC236}">
                <a16:creationId xmlns:a16="http://schemas.microsoft.com/office/drawing/2014/main" id="{787507D3-6752-DBC2-F408-317328105C66}"/>
              </a:ext>
            </a:extLst>
          </p:cNvPr>
          <p:cNvSpPr/>
          <p:nvPr/>
        </p:nvSpPr>
        <p:spPr>
          <a:xfrm>
            <a:off x="1508786" y="1897829"/>
            <a:ext cx="603940" cy="619829"/>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fr-FR" sz="3600" b="1" dirty="0">
                <a:solidFill>
                  <a:srgbClr val="002060"/>
                </a:solidFill>
                <a:latin typeface="Antonio" panose="020B0604020202020204" charset="0"/>
              </a:rPr>
              <a:t>1</a:t>
            </a:r>
            <a:r>
              <a:rPr lang="fr-FR" sz="2800" b="1" dirty="0">
                <a:latin typeface="Antonio" panose="020B0604020202020204" charset="0"/>
              </a:rPr>
              <a:t> </a:t>
            </a:r>
            <a:r>
              <a:rPr lang="fr-FR" sz="2800" dirty="0"/>
              <a:t>   </a:t>
            </a:r>
            <a:endParaRPr sz="2800" dirty="0"/>
          </a:p>
        </p:txBody>
      </p:sp>
      <p:sp>
        <p:nvSpPr>
          <p:cNvPr id="14" name="TextBox 3">
            <a:extLst>
              <a:ext uri="{FF2B5EF4-FFF2-40B4-BE49-F238E27FC236}">
                <a16:creationId xmlns:a16="http://schemas.microsoft.com/office/drawing/2014/main" id="{647A3298-E551-10C9-D7B6-ED747B2C3D57}"/>
              </a:ext>
            </a:extLst>
          </p:cNvPr>
          <p:cNvSpPr txBox="1"/>
          <p:nvPr/>
        </p:nvSpPr>
        <p:spPr>
          <a:xfrm>
            <a:off x="2112726" y="1944485"/>
            <a:ext cx="2371493" cy="523220"/>
          </a:xfrm>
          <a:prstGeom prst="rect">
            <a:avLst/>
          </a:prstGeom>
          <a:noFill/>
        </p:spPr>
        <p:txBody>
          <a:bodyPr wrap="square">
            <a:spAutoFit/>
          </a:bodyPr>
          <a:lstStyle/>
          <a:p>
            <a:r>
              <a:rPr lang="en-GB" sz="2800" b="0" i="0" dirty="0">
                <a:solidFill>
                  <a:schemeClr val="tx1"/>
                </a:solidFill>
                <a:effectLst/>
                <a:latin typeface="Antonio" panose="020B0604020202020204" charset="0"/>
              </a:rPr>
              <a:t> </a:t>
            </a:r>
            <a:r>
              <a:rPr lang="en-US" sz="2800" dirty="0"/>
              <a:t> </a:t>
            </a:r>
            <a:r>
              <a:rPr lang="en-US" sz="2800" dirty="0">
                <a:solidFill>
                  <a:schemeClr val="tx1"/>
                </a:solidFill>
                <a:latin typeface="Antonio" charset="0"/>
              </a:rPr>
              <a:t>Definition</a:t>
            </a:r>
            <a:r>
              <a:rPr lang="en-GB" sz="2800" b="0" i="0" dirty="0">
                <a:solidFill>
                  <a:schemeClr val="tx1"/>
                </a:solidFill>
                <a:effectLst/>
                <a:latin typeface="Antonio" panose="020B0604020202020204" charset="0"/>
              </a:rPr>
              <a:t> :</a:t>
            </a:r>
            <a:endParaRPr lang="ar-DZ" sz="2800" dirty="0">
              <a:solidFill>
                <a:schemeClr val="tx1"/>
              </a:solidFill>
              <a:latin typeface="Antonio" panose="020B0604020202020204" charset="0"/>
            </a:endParaRPr>
          </a:p>
        </p:txBody>
      </p:sp>
      <p:sp>
        <p:nvSpPr>
          <p:cNvPr id="15" name="TextBox 4">
            <a:extLst>
              <a:ext uri="{FF2B5EF4-FFF2-40B4-BE49-F238E27FC236}">
                <a16:creationId xmlns:a16="http://schemas.microsoft.com/office/drawing/2014/main" id="{97AE0C77-DC44-FD71-0200-BEEFAB10A8DA}"/>
              </a:ext>
            </a:extLst>
          </p:cNvPr>
          <p:cNvSpPr txBox="1"/>
          <p:nvPr/>
        </p:nvSpPr>
        <p:spPr>
          <a:xfrm>
            <a:off x="1884184" y="2574615"/>
            <a:ext cx="7153136" cy="2246769"/>
          </a:xfrm>
          <a:prstGeom prst="rect">
            <a:avLst/>
          </a:prstGeom>
          <a:noFill/>
        </p:spPr>
        <p:txBody>
          <a:bodyPr wrap="square">
            <a:spAutoFit/>
          </a:bodyPr>
          <a:lstStyle/>
          <a:p>
            <a:r>
              <a:rPr lang="en-US" sz="2000" dirty="0">
                <a:solidFill>
                  <a:schemeClr val="tx1"/>
                </a:solidFill>
                <a:latin typeface="+mn-lt"/>
              </a:rPr>
              <a:t> </a:t>
            </a:r>
            <a:r>
              <a:rPr lang="en-US" sz="2000" b="1" dirty="0">
                <a:solidFill>
                  <a:schemeClr val="tx2">
                    <a:lumMod val="40000"/>
                    <a:lumOff val="60000"/>
                  </a:schemeClr>
                </a:solidFill>
              </a:rPr>
              <a:t>What is a Mobile Device Attack?</a:t>
            </a:r>
            <a:endParaRPr lang="fr-FR" sz="2000" dirty="0">
              <a:solidFill>
                <a:schemeClr val="tx2">
                  <a:lumMod val="40000"/>
                  <a:lumOff val="60000"/>
                </a:schemeClr>
              </a:solidFill>
            </a:endParaRPr>
          </a:p>
          <a:p>
            <a:r>
              <a:rPr lang="en-US" sz="2000" dirty="0">
                <a:solidFill>
                  <a:schemeClr val="tx2">
                    <a:lumMod val="40000"/>
                    <a:lumOff val="60000"/>
                  </a:schemeClr>
                </a:solidFill>
              </a:rPr>
              <a:t>•</a:t>
            </a:r>
            <a:r>
              <a:rPr lang="en-US" sz="2000" dirty="0">
                <a:solidFill>
                  <a:schemeClr val="tx1"/>
                </a:solidFill>
              </a:rPr>
              <a:t> Mobile attacks refer to malicious attempts to gain unauthorized access to data stored on smartphones, tablets, and other mobile internet-connected devices.</a:t>
            </a:r>
            <a:endParaRPr lang="fr-FR" sz="2000" b="1" dirty="0">
              <a:solidFill>
                <a:schemeClr val="tx1"/>
              </a:solidFill>
            </a:endParaRPr>
          </a:p>
          <a:p>
            <a:r>
              <a:rPr lang="en-US" sz="2000" dirty="0">
                <a:solidFill>
                  <a:schemeClr val="tx2">
                    <a:lumMod val="40000"/>
                    <a:lumOff val="60000"/>
                  </a:schemeClr>
                </a:solidFill>
              </a:rPr>
              <a:t>•</a:t>
            </a:r>
            <a:r>
              <a:rPr lang="en-US" sz="2000" dirty="0">
                <a:solidFill>
                  <a:schemeClr val="tx1"/>
                </a:solidFill>
              </a:rPr>
              <a:t> Attackers use various techniques to exploit mobile operating systems, apps, and networks.</a:t>
            </a:r>
            <a:endParaRPr lang="fr-FR" sz="2000" b="1" dirty="0">
              <a:solidFill>
                <a:schemeClr val="tx1"/>
              </a:solidFill>
            </a:endParaRPr>
          </a:p>
          <a:p>
            <a:endParaRPr lang="ar-DZ" sz="2000" dirty="0">
              <a:solidFill>
                <a:schemeClr val="tx1"/>
              </a:solidFill>
              <a:latin typeface="+mn-lt"/>
            </a:endParaRPr>
          </a:p>
        </p:txBody>
      </p:sp>
    </p:spTree>
    <p:extLst>
      <p:ext uri="{BB962C8B-B14F-4D97-AF65-F5344CB8AC3E}">
        <p14:creationId xmlns:p14="http://schemas.microsoft.com/office/powerpoint/2010/main" val="3407640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61"/>
        <p:cNvGrpSpPr/>
        <p:nvPr/>
      </p:nvGrpSpPr>
      <p:grpSpPr>
        <a:xfrm>
          <a:off x="0" y="0"/>
          <a:ext cx="0" cy="0"/>
          <a:chOff x="0" y="0"/>
          <a:chExt cx="0" cy="0"/>
        </a:xfrm>
      </p:grpSpPr>
      <p:sp>
        <p:nvSpPr>
          <p:cNvPr id="15" name="TextBox 4">
            <a:extLst>
              <a:ext uri="{FF2B5EF4-FFF2-40B4-BE49-F238E27FC236}">
                <a16:creationId xmlns:a16="http://schemas.microsoft.com/office/drawing/2014/main" id="{97AE0C77-DC44-FD71-0200-BEEFAB10A8DA}"/>
              </a:ext>
            </a:extLst>
          </p:cNvPr>
          <p:cNvSpPr txBox="1"/>
          <p:nvPr/>
        </p:nvSpPr>
        <p:spPr>
          <a:xfrm>
            <a:off x="1084084" y="1423995"/>
            <a:ext cx="7153136" cy="2246769"/>
          </a:xfrm>
          <a:prstGeom prst="rect">
            <a:avLst/>
          </a:prstGeom>
          <a:noFill/>
        </p:spPr>
        <p:txBody>
          <a:bodyPr wrap="square">
            <a:spAutoFit/>
          </a:bodyPr>
          <a:lstStyle/>
          <a:p>
            <a:r>
              <a:rPr lang="en-US" sz="2000" dirty="0">
                <a:solidFill>
                  <a:schemeClr val="tx1"/>
                </a:solidFill>
                <a:latin typeface="+mn-lt"/>
              </a:rPr>
              <a:t> </a:t>
            </a:r>
            <a:r>
              <a:rPr lang="en-US" sz="2000" b="1" dirty="0">
                <a:solidFill>
                  <a:schemeClr val="tx2">
                    <a:lumMod val="40000"/>
                    <a:lumOff val="60000"/>
                  </a:schemeClr>
                </a:solidFill>
              </a:rPr>
              <a:t>Why are Mobile Devices Vulnerable to Attack?</a:t>
            </a:r>
            <a:endParaRPr lang="fr-FR" sz="2000" dirty="0">
              <a:solidFill>
                <a:schemeClr val="tx2">
                  <a:lumMod val="40000"/>
                  <a:lumOff val="60000"/>
                </a:schemeClr>
              </a:solidFill>
            </a:endParaRPr>
          </a:p>
          <a:p>
            <a:r>
              <a:rPr lang="en-US" sz="2000" dirty="0">
                <a:solidFill>
                  <a:schemeClr val="tx1"/>
                </a:solidFill>
              </a:rPr>
              <a:t>Mobile devices are vulnerable to attack due to their portability, constant connectivity, and the vast amount of personal and sensitive data they store. Attackers can exploit vulnerabilities through apps, networks, and operating systems to gain unauthorized access to devices and data.</a:t>
            </a:r>
            <a:endParaRPr lang="fr-FR" sz="2000" dirty="0">
              <a:solidFill>
                <a:schemeClr val="tx1"/>
              </a:solidFill>
            </a:endParaRPr>
          </a:p>
          <a:p>
            <a:endParaRPr lang="ar-DZ" sz="2000" dirty="0">
              <a:solidFill>
                <a:schemeClr val="tx1"/>
              </a:solidFill>
              <a:latin typeface="+mn-lt"/>
            </a:endParaRPr>
          </a:p>
        </p:txBody>
      </p:sp>
    </p:spTree>
    <p:extLst>
      <p:ext uri="{BB962C8B-B14F-4D97-AF65-F5344CB8AC3E}">
        <p14:creationId xmlns:p14="http://schemas.microsoft.com/office/powerpoint/2010/main" val="3407640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61"/>
        <p:cNvGrpSpPr/>
        <p:nvPr/>
      </p:nvGrpSpPr>
      <p:grpSpPr>
        <a:xfrm>
          <a:off x="0" y="0"/>
          <a:ext cx="0" cy="0"/>
          <a:chOff x="0" y="0"/>
          <a:chExt cx="0" cy="0"/>
        </a:xfrm>
      </p:grpSpPr>
      <p:sp>
        <p:nvSpPr>
          <p:cNvPr id="13" name="Google Shape;888;p42">
            <a:extLst>
              <a:ext uri="{FF2B5EF4-FFF2-40B4-BE49-F238E27FC236}">
                <a16:creationId xmlns:a16="http://schemas.microsoft.com/office/drawing/2014/main" id="{787507D3-6752-DBC2-F408-317328105C66}"/>
              </a:ext>
            </a:extLst>
          </p:cNvPr>
          <p:cNvSpPr/>
          <p:nvPr/>
        </p:nvSpPr>
        <p:spPr>
          <a:xfrm>
            <a:off x="914426" y="465269"/>
            <a:ext cx="603940" cy="619829"/>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fr-FR" sz="3600" b="1" dirty="0">
                <a:solidFill>
                  <a:srgbClr val="002060"/>
                </a:solidFill>
                <a:latin typeface="Antonio" panose="020B0604020202020204" charset="0"/>
              </a:rPr>
              <a:t>2</a:t>
            </a:r>
            <a:r>
              <a:rPr lang="fr-FR" sz="2800" b="1" dirty="0">
                <a:latin typeface="Antonio" panose="020B0604020202020204" charset="0"/>
              </a:rPr>
              <a:t> </a:t>
            </a:r>
            <a:r>
              <a:rPr lang="fr-FR" sz="2800" dirty="0"/>
              <a:t>   </a:t>
            </a:r>
            <a:endParaRPr sz="2800" dirty="0"/>
          </a:p>
        </p:txBody>
      </p:sp>
      <p:sp>
        <p:nvSpPr>
          <p:cNvPr id="14" name="TextBox 3">
            <a:extLst>
              <a:ext uri="{FF2B5EF4-FFF2-40B4-BE49-F238E27FC236}">
                <a16:creationId xmlns:a16="http://schemas.microsoft.com/office/drawing/2014/main" id="{647A3298-E551-10C9-D7B6-ED747B2C3D57}"/>
              </a:ext>
            </a:extLst>
          </p:cNvPr>
          <p:cNvSpPr txBox="1"/>
          <p:nvPr/>
        </p:nvSpPr>
        <p:spPr>
          <a:xfrm>
            <a:off x="1579326" y="527165"/>
            <a:ext cx="5941614" cy="523220"/>
          </a:xfrm>
          <a:prstGeom prst="rect">
            <a:avLst/>
          </a:prstGeom>
          <a:noFill/>
        </p:spPr>
        <p:txBody>
          <a:bodyPr wrap="square">
            <a:spAutoFit/>
          </a:bodyPr>
          <a:lstStyle/>
          <a:p>
            <a:r>
              <a:rPr lang="en-GB" sz="2800" b="0" i="0" dirty="0">
                <a:solidFill>
                  <a:schemeClr val="tx1"/>
                </a:solidFill>
                <a:effectLst/>
                <a:latin typeface="Antonio" panose="020B0604020202020204" charset="0"/>
              </a:rPr>
              <a:t> </a:t>
            </a:r>
            <a:r>
              <a:rPr lang="en-US" sz="2800" dirty="0"/>
              <a:t> </a:t>
            </a:r>
            <a:r>
              <a:rPr lang="en-US" sz="2800" dirty="0">
                <a:solidFill>
                  <a:schemeClr val="tx1"/>
                </a:solidFill>
                <a:latin typeface="Antonio" charset="0"/>
              </a:rPr>
              <a:t>Types</a:t>
            </a:r>
            <a:r>
              <a:rPr lang="en-GB" sz="2800" b="0" i="0" dirty="0">
                <a:solidFill>
                  <a:schemeClr val="tx1"/>
                </a:solidFill>
                <a:effectLst/>
                <a:latin typeface="Antonio" panose="020B0604020202020204" charset="0"/>
              </a:rPr>
              <a:t> </a:t>
            </a:r>
            <a:r>
              <a:rPr lang="en-US" sz="2800" dirty="0">
                <a:solidFill>
                  <a:schemeClr val="accent1"/>
                </a:solidFill>
                <a:latin typeface="Antonio" charset="0"/>
              </a:rPr>
              <a:t>of Mobile Device Attacks</a:t>
            </a:r>
            <a:endParaRPr lang="ar-DZ" sz="2800" dirty="0">
              <a:solidFill>
                <a:schemeClr val="tx1"/>
              </a:solidFill>
              <a:latin typeface="Antonio" panose="020B0604020202020204" charset="0"/>
            </a:endParaRPr>
          </a:p>
        </p:txBody>
      </p:sp>
      <p:sp>
        <p:nvSpPr>
          <p:cNvPr id="17" name="Google Shape;822;p40"/>
          <p:cNvSpPr/>
          <p:nvPr/>
        </p:nvSpPr>
        <p:spPr>
          <a:xfrm>
            <a:off x="2194065" y="1430280"/>
            <a:ext cx="176400" cy="176400"/>
          </a:xfrm>
          <a:prstGeom prst="ellipse">
            <a:avLst/>
          </a:prstGeom>
          <a:gradFill>
            <a:gsLst>
              <a:gs pos="0">
                <a:schemeClr val="lt2"/>
              </a:gs>
              <a:gs pos="100000">
                <a:schemeClr val="accent1"/>
              </a:gs>
            </a:gsLst>
            <a:lin ang="0"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8" name="Google Shape;823;p40"/>
          <p:cNvSpPr/>
          <p:nvPr/>
        </p:nvSpPr>
        <p:spPr>
          <a:xfrm>
            <a:off x="4157965" y="1430280"/>
            <a:ext cx="176400" cy="176400"/>
          </a:xfrm>
          <a:prstGeom prst="ellipse">
            <a:avLst/>
          </a:prstGeom>
          <a:gradFill>
            <a:gsLst>
              <a:gs pos="0">
                <a:schemeClr val="lt2"/>
              </a:gs>
              <a:gs pos="100000">
                <a:schemeClr val="accent1"/>
              </a:gs>
            </a:gsLst>
            <a:lin ang="0"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9" name="Google Shape;824;p40"/>
          <p:cNvSpPr/>
          <p:nvPr/>
        </p:nvSpPr>
        <p:spPr>
          <a:xfrm>
            <a:off x="6121865" y="1430280"/>
            <a:ext cx="176400" cy="176400"/>
          </a:xfrm>
          <a:prstGeom prst="ellipse">
            <a:avLst/>
          </a:prstGeom>
          <a:gradFill>
            <a:gsLst>
              <a:gs pos="0">
                <a:schemeClr val="lt2"/>
              </a:gs>
              <a:gs pos="100000">
                <a:schemeClr val="accent1"/>
              </a:gs>
            </a:gsLst>
            <a:lin ang="0"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1" name="Google Shape;826;p40"/>
          <p:cNvSpPr txBox="1"/>
          <p:nvPr/>
        </p:nvSpPr>
        <p:spPr>
          <a:xfrm flipH="1">
            <a:off x="1451235" y="2159755"/>
            <a:ext cx="1677300" cy="802800"/>
          </a:xfrm>
          <a:prstGeom prst="rect">
            <a:avLst/>
          </a:prstGeom>
          <a:noFill/>
          <a:ln>
            <a:noFill/>
          </a:ln>
        </p:spPr>
        <p:txBody>
          <a:bodyPr spcFirstLastPara="1" wrap="square" lIns="91425" tIns="91425" rIns="91425" bIns="91425" anchor="t" anchorCtr="0">
            <a:noAutofit/>
          </a:bodyPr>
          <a:lstStyle/>
          <a:p>
            <a:r>
              <a:rPr lang="en-US" b="1" dirty="0">
                <a:solidFill>
                  <a:schemeClr val="tx2"/>
                </a:solidFill>
                <a:latin typeface="+mj-lt"/>
              </a:rPr>
              <a:t>Phishing attacks    </a:t>
            </a:r>
            <a:r>
              <a:rPr lang="en-US" b="1" dirty="0">
                <a:solidFill>
                  <a:schemeClr val="accent1"/>
                </a:solidFill>
                <a:latin typeface="+mj-lt"/>
              </a:rPr>
              <a:t>Smishing</a:t>
            </a:r>
          </a:p>
          <a:p>
            <a:r>
              <a:rPr lang="en-US" dirty="0">
                <a:solidFill>
                  <a:schemeClr val="tx1"/>
                </a:solidFill>
                <a:latin typeface="+mj-lt"/>
              </a:rPr>
              <a:t>Fraudulent messages sent via SMS to trick users into revealing sensitive information or installing malicious apps.</a:t>
            </a:r>
            <a:endParaRPr lang="fr-FR" dirty="0">
              <a:solidFill>
                <a:schemeClr val="tx1"/>
              </a:solidFill>
              <a:latin typeface="+mj-lt"/>
            </a:endParaRPr>
          </a:p>
        </p:txBody>
      </p:sp>
      <p:sp>
        <p:nvSpPr>
          <p:cNvPr id="22" name="Google Shape;827;p40"/>
          <p:cNvSpPr txBox="1"/>
          <p:nvPr/>
        </p:nvSpPr>
        <p:spPr>
          <a:xfrm flipH="1">
            <a:off x="3285594" y="2182615"/>
            <a:ext cx="1903625" cy="802800"/>
          </a:xfrm>
          <a:prstGeom prst="rect">
            <a:avLst/>
          </a:prstGeom>
          <a:noFill/>
          <a:ln>
            <a:noFill/>
          </a:ln>
        </p:spPr>
        <p:txBody>
          <a:bodyPr spcFirstLastPara="1" wrap="square" lIns="91425" tIns="91425" rIns="91425" bIns="91425" anchor="t" anchorCtr="0">
            <a:noAutofit/>
          </a:bodyPr>
          <a:lstStyle/>
          <a:p>
            <a:pPr algn="ctr"/>
            <a:r>
              <a:rPr lang="en-US" b="1" dirty="0">
                <a:solidFill>
                  <a:schemeClr val="tx2"/>
                </a:solidFill>
              </a:rPr>
              <a:t>  Bluetooth Attacks</a:t>
            </a:r>
            <a:endParaRPr lang="fr-FR" b="1" dirty="0">
              <a:solidFill>
                <a:schemeClr val="tx2"/>
              </a:solidFill>
            </a:endParaRPr>
          </a:p>
          <a:p>
            <a:pPr algn="ctr"/>
            <a:r>
              <a:rPr lang="en-US" b="1" dirty="0">
                <a:solidFill>
                  <a:schemeClr val="accent1"/>
                </a:solidFill>
              </a:rPr>
              <a:t>Bluejacking</a:t>
            </a:r>
          </a:p>
          <a:p>
            <a:pPr algn="ctr"/>
            <a:r>
              <a:rPr lang="en-US" dirty="0">
                <a:solidFill>
                  <a:schemeClr val="tx1"/>
                </a:solidFill>
              </a:rPr>
              <a:t>Sending unsolicited messages to Bluetooth-enabled devices</a:t>
            </a:r>
          </a:p>
          <a:p>
            <a:pPr algn="ctr"/>
            <a:r>
              <a:rPr lang="en-US" b="1" dirty="0">
                <a:solidFill>
                  <a:schemeClr val="accent1"/>
                </a:solidFill>
              </a:rPr>
              <a:t>Bluesnarfing</a:t>
            </a:r>
          </a:p>
          <a:p>
            <a:pPr algn="ctr"/>
            <a:r>
              <a:rPr lang="en-US" dirty="0">
                <a:solidFill>
                  <a:schemeClr val="tx1"/>
                </a:solidFill>
              </a:rPr>
              <a:t>Unauthorized access to a device's data through Bluetooth.</a:t>
            </a:r>
            <a:endParaRPr lang="fr-FR" dirty="0">
              <a:solidFill>
                <a:schemeClr val="tx1"/>
              </a:solidFill>
            </a:endParaRPr>
          </a:p>
        </p:txBody>
      </p:sp>
      <p:sp>
        <p:nvSpPr>
          <p:cNvPr id="23" name="Google Shape;828;p40"/>
          <p:cNvSpPr txBox="1"/>
          <p:nvPr/>
        </p:nvSpPr>
        <p:spPr>
          <a:xfrm flipH="1">
            <a:off x="5462849" y="2174995"/>
            <a:ext cx="2903910" cy="802800"/>
          </a:xfrm>
          <a:prstGeom prst="rect">
            <a:avLst/>
          </a:prstGeom>
          <a:noFill/>
          <a:ln>
            <a:noFill/>
          </a:ln>
        </p:spPr>
        <p:txBody>
          <a:bodyPr spcFirstLastPara="1" wrap="square" lIns="91425" tIns="91425" rIns="91425" bIns="91425" anchor="t" anchorCtr="0">
            <a:noAutofit/>
          </a:bodyPr>
          <a:lstStyle/>
          <a:p>
            <a:r>
              <a:rPr lang="en-US" b="1" dirty="0">
                <a:solidFill>
                  <a:schemeClr val="tx2"/>
                </a:solidFill>
              </a:rPr>
              <a:t>Malware Attacks </a:t>
            </a:r>
          </a:p>
          <a:p>
            <a:r>
              <a:rPr lang="en-US" b="1" dirty="0">
                <a:solidFill>
                  <a:schemeClr val="tx2"/>
                </a:solidFill>
              </a:rPr>
              <a:t> </a:t>
            </a:r>
            <a:r>
              <a:rPr lang="en-US" b="1" dirty="0">
                <a:solidFill>
                  <a:schemeClr val="accent1"/>
                </a:solidFill>
              </a:rPr>
              <a:t>Spyware</a:t>
            </a:r>
          </a:p>
          <a:p>
            <a:r>
              <a:rPr lang="en-US" dirty="0">
                <a:solidFill>
                  <a:schemeClr val="tx1"/>
                </a:solidFill>
              </a:rPr>
              <a:t> collecting personal information without consent.</a:t>
            </a:r>
            <a:endParaRPr lang="fr-FR" dirty="0">
              <a:solidFill>
                <a:schemeClr val="tx1"/>
              </a:solidFill>
            </a:endParaRPr>
          </a:p>
          <a:p>
            <a:r>
              <a:rPr lang="en-US" b="1" dirty="0">
                <a:solidFill>
                  <a:schemeClr val="accent1"/>
                </a:solidFill>
              </a:rPr>
              <a:t>Ransomware</a:t>
            </a:r>
            <a:endParaRPr lang="en-US" dirty="0">
              <a:solidFill>
                <a:schemeClr val="accent1"/>
              </a:solidFill>
            </a:endParaRPr>
          </a:p>
          <a:p>
            <a:r>
              <a:rPr lang="en-US" dirty="0">
                <a:solidFill>
                  <a:schemeClr val="tx1"/>
                </a:solidFill>
              </a:rPr>
              <a:t>encrypting files and demanding payment for decryption</a:t>
            </a:r>
            <a:r>
              <a:rPr lang="en-US" dirty="0"/>
              <a:t>.</a:t>
            </a:r>
            <a:endParaRPr lang="fr-FR" dirty="0"/>
          </a:p>
        </p:txBody>
      </p:sp>
      <p:cxnSp>
        <p:nvCxnSpPr>
          <p:cNvPr id="25" name="Google Shape;830;p40"/>
          <p:cNvCxnSpPr>
            <a:stCxn id="17" idx="6"/>
            <a:endCxn id="18" idx="2"/>
          </p:cNvCxnSpPr>
          <p:nvPr/>
        </p:nvCxnSpPr>
        <p:spPr>
          <a:xfrm>
            <a:off x="2370465" y="1518480"/>
            <a:ext cx="1787400" cy="0"/>
          </a:xfrm>
          <a:prstGeom prst="straightConnector1">
            <a:avLst/>
          </a:prstGeom>
          <a:noFill/>
          <a:ln w="9525" cap="flat" cmpd="sng">
            <a:solidFill>
              <a:schemeClr val="lt2"/>
            </a:solidFill>
            <a:prstDash val="solid"/>
            <a:round/>
            <a:headEnd type="none" w="med" len="med"/>
            <a:tailEnd type="none" w="med" len="med"/>
          </a:ln>
        </p:spPr>
      </p:cxnSp>
      <p:cxnSp>
        <p:nvCxnSpPr>
          <p:cNvPr id="26" name="Google Shape;831;p40"/>
          <p:cNvCxnSpPr>
            <a:stCxn id="18" idx="6"/>
            <a:endCxn id="19" idx="2"/>
          </p:cNvCxnSpPr>
          <p:nvPr/>
        </p:nvCxnSpPr>
        <p:spPr>
          <a:xfrm>
            <a:off x="4334365" y="1518480"/>
            <a:ext cx="1787400" cy="0"/>
          </a:xfrm>
          <a:prstGeom prst="straightConnector1">
            <a:avLst/>
          </a:prstGeom>
          <a:noFill/>
          <a:ln w="9525" cap="flat" cmpd="sng">
            <a:solidFill>
              <a:schemeClr val="lt2"/>
            </a:solidFill>
            <a:prstDash val="solid"/>
            <a:round/>
            <a:headEnd type="none" w="med" len="med"/>
            <a:tailEnd type="none" w="med" len="med"/>
          </a:ln>
        </p:spPr>
      </p:cxnSp>
      <p:cxnSp>
        <p:nvCxnSpPr>
          <p:cNvPr id="28" name="Google Shape;833;p40"/>
          <p:cNvCxnSpPr>
            <a:stCxn id="17" idx="4"/>
          </p:cNvCxnSpPr>
          <p:nvPr/>
        </p:nvCxnSpPr>
        <p:spPr>
          <a:xfrm>
            <a:off x="2282265" y="1606680"/>
            <a:ext cx="0" cy="324600"/>
          </a:xfrm>
          <a:prstGeom prst="straightConnector1">
            <a:avLst/>
          </a:prstGeom>
          <a:noFill/>
          <a:ln w="9525" cap="flat" cmpd="sng">
            <a:solidFill>
              <a:schemeClr val="lt2"/>
            </a:solidFill>
            <a:prstDash val="solid"/>
            <a:round/>
            <a:headEnd type="none" w="med" len="med"/>
            <a:tailEnd type="oval" w="med" len="med"/>
          </a:ln>
        </p:spPr>
      </p:cxnSp>
      <p:cxnSp>
        <p:nvCxnSpPr>
          <p:cNvPr id="29" name="Google Shape;834;p40"/>
          <p:cNvCxnSpPr>
            <a:stCxn id="18" idx="4"/>
          </p:cNvCxnSpPr>
          <p:nvPr/>
        </p:nvCxnSpPr>
        <p:spPr>
          <a:xfrm rot="5400000">
            <a:off x="4061802" y="1789219"/>
            <a:ext cx="366903" cy="1825"/>
          </a:xfrm>
          <a:prstGeom prst="straightConnector1">
            <a:avLst/>
          </a:prstGeom>
          <a:noFill/>
          <a:ln w="9525" cap="flat" cmpd="sng">
            <a:solidFill>
              <a:schemeClr val="lt2"/>
            </a:solidFill>
            <a:prstDash val="solid"/>
            <a:round/>
            <a:headEnd type="none" w="med" len="med"/>
            <a:tailEnd type="oval" w="med" len="med"/>
          </a:ln>
        </p:spPr>
      </p:cxnSp>
      <p:cxnSp>
        <p:nvCxnSpPr>
          <p:cNvPr id="30" name="Google Shape;835;p40"/>
          <p:cNvCxnSpPr>
            <a:stCxn id="19" idx="4"/>
          </p:cNvCxnSpPr>
          <p:nvPr/>
        </p:nvCxnSpPr>
        <p:spPr>
          <a:xfrm rot="16200000" flipH="1">
            <a:off x="6038162" y="1778582"/>
            <a:ext cx="351660" cy="7855"/>
          </a:xfrm>
          <a:prstGeom prst="straightConnector1">
            <a:avLst/>
          </a:prstGeom>
          <a:noFill/>
          <a:ln w="9525" cap="flat" cmpd="sng">
            <a:solidFill>
              <a:schemeClr val="lt2"/>
            </a:solidFill>
            <a:prstDash val="solid"/>
            <a:round/>
            <a:headEnd type="none" w="med" len="med"/>
            <a:tailEnd type="oval" w="med" len="med"/>
          </a:ln>
        </p:spPr>
      </p:cxnSp>
    </p:spTree>
    <p:extLst>
      <p:ext uri="{BB962C8B-B14F-4D97-AF65-F5344CB8AC3E}">
        <p14:creationId xmlns:p14="http://schemas.microsoft.com/office/powerpoint/2010/main" val="3407640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61"/>
        <p:cNvGrpSpPr/>
        <p:nvPr/>
      </p:nvGrpSpPr>
      <p:grpSpPr>
        <a:xfrm>
          <a:off x="0" y="0"/>
          <a:ext cx="0" cy="0"/>
          <a:chOff x="0" y="0"/>
          <a:chExt cx="0" cy="0"/>
        </a:xfrm>
      </p:grpSpPr>
      <p:sp>
        <p:nvSpPr>
          <p:cNvPr id="663" name="Google Shape;663;p30"/>
          <p:cNvSpPr/>
          <p:nvPr/>
        </p:nvSpPr>
        <p:spPr>
          <a:xfrm>
            <a:off x="826411" y="728126"/>
            <a:ext cx="950350" cy="1013686"/>
          </a:xfrm>
          <a:prstGeom prst="ellipse">
            <a:avLst/>
          </a:prstGeom>
          <a:gradFill>
            <a:gsLst>
              <a:gs pos="0">
                <a:schemeClr val="lt2"/>
              </a:gs>
              <a:gs pos="100000">
                <a:schemeClr val="accent1"/>
              </a:gs>
            </a:gsLst>
            <a:lin ang="0"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64" name="Google Shape;664;p30"/>
          <p:cNvSpPr txBox="1">
            <a:spLocks noGrp="1"/>
          </p:cNvSpPr>
          <p:nvPr>
            <p:ph type="title"/>
          </p:nvPr>
        </p:nvSpPr>
        <p:spPr>
          <a:xfrm>
            <a:off x="2112726" y="728126"/>
            <a:ext cx="4273206" cy="841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sz="5000" dirty="0"/>
              <a:t>Targets &amp; Stages</a:t>
            </a:r>
          </a:p>
        </p:txBody>
      </p:sp>
      <p:sp>
        <p:nvSpPr>
          <p:cNvPr id="665" name="Google Shape;665;p30"/>
          <p:cNvSpPr txBox="1">
            <a:spLocks noGrp="1"/>
          </p:cNvSpPr>
          <p:nvPr>
            <p:ph type="title" idx="2"/>
          </p:nvPr>
        </p:nvSpPr>
        <p:spPr>
          <a:xfrm>
            <a:off x="826411" y="941667"/>
            <a:ext cx="950350" cy="586604"/>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dirty="0"/>
              <a:t>03</a:t>
            </a:r>
          </a:p>
        </p:txBody>
      </p:sp>
      <p:sp>
        <p:nvSpPr>
          <p:cNvPr id="2" name="Google Shape;888;p42">
            <a:extLst>
              <a:ext uri="{FF2B5EF4-FFF2-40B4-BE49-F238E27FC236}">
                <a16:creationId xmlns:a16="http://schemas.microsoft.com/office/drawing/2014/main" id="{787507D3-6752-DBC2-F408-317328105C66}"/>
              </a:ext>
            </a:extLst>
          </p:cNvPr>
          <p:cNvSpPr/>
          <p:nvPr/>
        </p:nvSpPr>
        <p:spPr>
          <a:xfrm>
            <a:off x="1508786" y="1897829"/>
            <a:ext cx="603940" cy="619829"/>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fr-FR" sz="3600" b="1" dirty="0">
                <a:solidFill>
                  <a:srgbClr val="002060"/>
                </a:solidFill>
                <a:latin typeface="Antonio" panose="020B0604020202020204" charset="0"/>
              </a:rPr>
              <a:t>1</a:t>
            </a:r>
            <a:r>
              <a:rPr lang="fr-FR" sz="2800" b="1" dirty="0">
                <a:latin typeface="Antonio" panose="020B0604020202020204" charset="0"/>
              </a:rPr>
              <a:t> </a:t>
            </a:r>
            <a:r>
              <a:rPr lang="fr-FR" sz="2800" dirty="0"/>
              <a:t>   </a:t>
            </a:r>
            <a:endParaRPr sz="2800" dirty="0"/>
          </a:p>
        </p:txBody>
      </p:sp>
      <p:sp>
        <p:nvSpPr>
          <p:cNvPr id="4" name="TextBox 3">
            <a:extLst>
              <a:ext uri="{FF2B5EF4-FFF2-40B4-BE49-F238E27FC236}">
                <a16:creationId xmlns:a16="http://schemas.microsoft.com/office/drawing/2014/main" id="{647A3298-E551-10C9-D7B6-ED747B2C3D57}"/>
              </a:ext>
            </a:extLst>
          </p:cNvPr>
          <p:cNvSpPr txBox="1"/>
          <p:nvPr/>
        </p:nvSpPr>
        <p:spPr>
          <a:xfrm>
            <a:off x="2112726" y="1944485"/>
            <a:ext cx="2371493" cy="523220"/>
          </a:xfrm>
          <a:prstGeom prst="rect">
            <a:avLst/>
          </a:prstGeom>
          <a:noFill/>
        </p:spPr>
        <p:txBody>
          <a:bodyPr wrap="square">
            <a:spAutoFit/>
          </a:bodyPr>
          <a:lstStyle/>
          <a:p>
            <a:r>
              <a:rPr lang="en-GB" sz="2800" b="0" i="0" dirty="0">
                <a:solidFill>
                  <a:schemeClr val="tx1"/>
                </a:solidFill>
                <a:effectLst/>
                <a:latin typeface="Antonio" panose="020B0604020202020204" charset="0"/>
              </a:rPr>
              <a:t> Attack Targets :</a:t>
            </a:r>
            <a:endParaRPr lang="ar-DZ" sz="2800" dirty="0">
              <a:solidFill>
                <a:schemeClr val="tx1"/>
              </a:solidFill>
              <a:latin typeface="Antonio" panose="020B0604020202020204" charset="0"/>
            </a:endParaRPr>
          </a:p>
        </p:txBody>
      </p:sp>
      <p:sp>
        <p:nvSpPr>
          <p:cNvPr id="5" name="TextBox 4">
            <a:extLst>
              <a:ext uri="{FF2B5EF4-FFF2-40B4-BE49-F238E27FC236}">
                <a16:creationId xmlns:a16="http://schemas.microsoft.com/office/drawing/2014/main" id="{97AE0C77-DC44-FD71-0200-BEEFAB10A8DA}"/>
              </a:ext>
            </a:extLst>
          </p:cNvPr>
          <p:cNvSpPr txBox="1"/>
          <p:nvPr/>
        </p:nvSpPr>
        <p:spPr>
          <a:xfrm>
            <a:off x="1747025" y="2673675"/>
            <a:ext cx="4951142" cy="1323439"/>
          </a:xfrm>
          <a:prstGeom prst="rect">
            <a:avLst/>
          </a:prstGeom>
          <a:noFill/>
        </p:spPr>
        <p:txBody>
          <a:bodyPr wrap="square">
            <a:spAutoFit/>
          </a:bodyPr>
          <a:lstStyle/>
          <a:p>
            <a:r>
              <a:rPr lang="en-US" sz="2000" dirty="0">
                <a:solidFill>
                  <a:schemeClr val="tx1"/>
                </a:solidFill>
                <a:latin typeface="+mn-lt"/>
              </a:rPr>
              <a:t>    Mobile device attacks can target various components within the digital </a:t>
            </a:r>
            <a:r>
              <a:rPr lang="en-US" sz="2000" dirty="0" err="1">
                <a:solidFill>
                  <a:schemeClr val="tx1"/>
                </a:solidFill>
                <a:latin typeface="+mn-lt"/>
              </a:rPr>
              <a:t>ecosystem,Here's</a:t>
            </a:r>
            <a:r>
              <a:rPr lang="en-US" sz="2000" dirty="0">
                <a:solidFill>
                  <a:schemeClr val="tx1"/>
                </a:solidFill>
                <a:latin typeface="+mn-lt"/>
              </a:rPr>
              <a:t> an overview of attack targets concerning mobile device attacks :</a:t>
            </a:r>
            <a:endParaRPr lang="ar-DZ" sz="2000" dirty="0">
              <a:solidFill>
                <a:schemeClr val="tx1"/>
              </a:solidFill>
              <a:latin typeface="+mn-lt"/>
            </a:endParaRPr>
          </a:p>
        </p:txBody>
      </p:sp>
    </p:spTree>
    <p:extLst>
      <p:ext uri="{BB962C8B-B14F-4D97-AF65-F5344CB8AC3E}">
        <p14:creationId xmlns:p14="http://schemas.microsoft.com/office/powerpoint/2010/main" val="3407640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61"/>
        <p:cNvGrpSpPr/>
        <p:nvPr/>
      </p:nvGrpSpPr>
      <p:grpSpPr>
        <a:xfrm>
          <a:off x="0" y="0"/>
          <a:ext cx="0" cy="0"/>
          <a:chOff x="0" y="0"/>
          <a:chExt cx="0" cy="0"/>
        </a:xfrm>
      </p:grpSpPr>
      <p:sp>
        <p:nvSpPr>
          <p:cNvPr id="4" name="TextBox 3">
            <a:extLst>
              <a:ext uri="{FF2B5EF4-FFF2-40B4-BE49-F238E27FC236}">
                <a16:creationId xmlns:a16="http://schemas.microsoft.com/office/drawing/2014/main" id="{647A3298-E551-10C9-D7B6-ED747B2C3D57}"/>
              </a:ext>
            </a:extLst>
          </p:cNvPr>
          <p:cNvSpPr txBox="1"/>
          <p:nvPr/>
        </p:nvSpPr>
        <p:spPr>
          <a:xfrm>
            <a:off x="591015" y="721012"/>
            <a:ext cx="4791306" cy="523220"/>
          </a:xfrm>
          <a:prstGeom prst="rect">
            <a:avLst/>
          </a:prstGeom>
          <a:noFill/>
        </p:spPr>
        <p:txBody>
          <a:bodyPr wrap="square">
            <a:spAutoFit/>
          </a:bodyPr>
          <a:lstStyle/>
          <a:p>
            <a:r>
              <a:rPr lang="en-GB" sz="2800" b="0" i="0" dirty="0">
                <a:solidFill>
                  <a:schemeClr val="tx1"/>
                </a:solidFill>
                <a:effectLst/>
                <a:latin typeface="Antonio" panose="020B0604020202020204" charset="0"/>
              </a:rPr>
              <a:t>  Network Communications:</a:t>
            </a:r>
            <a:endParaRPr lang="ar-DZ" sz="2800" dirty="0">
              <a:solidFill>
                <a:schemeClr val="tx1"/>
              </a:solidFill>
              <a:latin typeface="Antonio" panose="020B0604020202020204" charset="0"/>
            </a:endParaRPr>
          </a:p>
        </p:txBody>
      </p:sp>
      <p:sp>
        <p:nvSpPr>
          <p:cNvPr id="5" name="TextBox 4">
            <a:extLst>
              <a:ext uri="{FF2B5EF4-FFF2-40B4-BE49-F238E27FC236}">
                <a16:creationId xmlns:a16="http://schemas.microsoft.com/office/drawing/2014/main" id="{97AE0C77-DC44-FD71-0200-BEEFAB10A8DA}"/>
              </a:ext>
            </a:extLst>
          </p:cNvPr>
          <p:cNvSpPr txBox="1"/>
          <p:nvPr/>
        </p:nvSpPr>
        <p:spPr>
          <a:xfrm>
            <a:off x="486937" y="3406825"/>
            <a:ext cx="8657064" cy="1015663"/>
          </a:xfrm>
          <a:prstGeom prst="rect">
            <a:avLst/>
          </a:prstGeom>
          <a:noFill/>
        </p:spPr>
        <p:txBody>
          <a:bodyPr wrap="square">
            <a:spAutoFit/>
          </a:bodyPr>
          <a:lstStyle/>
          <a:p>
            <a:r>
              <a:rPr lang="en-US" sz="2000" dirty="0">
                <a:solidFill>
                  <a:schemeClr val="tx1"/>
                </a:solidFill>
                <a:latin typeface="+mn-lt"/>
              </a:rPr>
              <a:t>Attackers exploit vulnerabilities in mobile operating systems, such as iOS4 and Android, to gain unauthorized access, install malware, or execute malicious</a:t>
            </a:r>
            <a:endParaRPr lang="ar-DZ" sz="2000" dirty="0">
              <a:solidFill>
                <a:schemeClr val="tx1"/>
              </a:solidFill>
              <a:latin typeface="+mn-lt"/>
            </a:endParaRPr>
          </a:p>
        </p:txBody>
      </p:sp>
      <p:sp>
        <p:nvSpPr>
          <p:cNvPr id="9" name="TextBox 8">
            <a:extLst>
              <a:ext uri="{FF2B5EF4-FFF2-40B4-BE49-F238E27FC236}">
                <a16:creationId xmlns:a16="http://schemas.microsoft.com/office/drawing/2014/main" id="{33339560-333A-3F15-B125-9B703937A687}"/>
              </a:ext>
            </a:extLst>
          </p:cNvPr>
          <p:cNvSpPr txBox="1"/>
          <p:nvPr/>
        </p:nvSpPr>
        <p:spPr>
          <a:xfrm>
            <a:off x="591015" y="2728229"/>
            <a:ext cx="3218984" cy="523220"/>
          </a:xfrm>
          <a:prstGeom prst="rect">
            <a:avLst/>
          </a:prstGeom>
          <a:noFill/>
        </p:spPr>
        <p:txBody>
          <a:bodyPr wrap="square">
            <a:spAutoFit/>
          </a:bodyPr>
          <a:lstStyle/>
          <a:p>
            <a:r>
              <a:rPr lang="en-GB" sz="2800" b="0" i="0" dirty="0">
                <a:solidFill>
                  <a:schemeClr val="tx1"/>
                </a:solidFill>
                <a:effectLst/>
                <a:latin typeface="Antonio" panose="020B0604020202020204" charset="0"/>
              </a:rPr>
              <a:t>  Operating Systems: </a:t>
            </a:r>
            <a:endParaRPr lang="ar-DZ" sz="2800" dirty="0">
              <a:solidFill>
                <a:schemeClr val="tx1"/>
              </a:solidFill>
              <a:latin typeface="Antonio" panose="020B0604020202020204" charset="0"/>
            </a:endParaRPr>
          </a:p>
        </p:txBody>
      </p:sp>
      <p:sp>
        <p:nvSpPr>
          <p:cNvPr id="12" name="TextBox 11">
            <a:extLst>
              <a:ext uri="{FF2B5EF4-FFF2-40B4-BE49-F238E27FC236}">
                <a16:creationId xmlns:a16="http://schemas.microsoft.com/office/drawing/2014/main" id="{09AB4C83-A6D0-B881-EA34-2821A99EBB4C}"/>
              </a:ext>
            </a:extLst>
          </p:cNvPr>
          <p:cNvSpPr txBox="1"/>
          <p:nvPr/>
        </p:nvSpPr>
        <p:spPr>
          <a:xfrm>
            <a:off x="486936" y="1324511"/>
            <a:ext cx="8657064" cy="1323439"/>
          </a:xfrm>
          <a:prstGeom prst="rect">
            <a:avLst/>
          </a:prstGeom>
          <a:noFill/>
        </p:spPr>
        <p:txBody>
          <a:bodyPr wrap="square">
            <a:spAutoFit/>
          </a:bodyPr>
          <a:lstStyle/>
          <a:p>
            <a:r>
              <a:rPr lang="en-US" sz="2000" dirty="0">
                <a:solidFill>
                  <a:schemeClr val="tx1"/>
                </a:solidFill>
                <a:latin typeface="+mn-lt"/>
              </a:rPr>
              <a:t>Mobile device attacks can intercept and manipulate network communications. Attackers may exploit insecure Wi-Fi networks, launch man-in-the-middle attacks, or eavesdrop on data transmission to steal sensitive information.</a:t>
            </a:r>
            <a:endParaRPr lang="ar-DZ" sz="2000" dirty="0">
              <a:solidFill>
                <a:schemeClr val="tx1"/>
              </a:solidFill>
              <a:latin typeface="+mn-lt"/>
            </a:endParaRPr>
          </a:p>
        </p:txBody>
      </p:sp>
    </p:spTree>
    <p:extLst>
      <p:ext uri="{BB962C8B-B14F-4D97-AF65-F5344CB8AC3E}">
        <p14:creationId xmlns:p14="http://schemas.microsoft.com/office/powerpoint/2010/main" val="889687904"/>
      </p:ext>
    </p:extLst>
  </p:cSld>
  <p:clrMapOvr>
    <a:masterClrMapping/>
  </p:clrMapOvr>
</p:sld>
</file>

<file path=ppt/theme/theme1.xml><?xml version="1.0" encoding="utf-8"?>
<a:theme xmlns:a="http://schemas.openxmlformats.org/drawingml/2006/main" name="Robot Arm with Smartphone Control Pitch Deck by Slidesgo">
  <a:themeElements>
    <a:clrScheme name="Simple Light">
      <a:dk1>
        <a:srgbClr val="FFFFFF"/>
      </a:dk1>
      <a:lt1>
        <a:srgbClr val="2044AB"/>
      </a:lt1>
      <a:dk2>
        <a:srgbClr val="0E2A4F"/>
      </a:dk2>
      <a:lt2>
        <a:srgbClr val="00F4FF"/>
      </a:lt2>
      <a:accent1>
        <a:srgbClr val="0096BF"/>
      </a:accent1>
      <a:accent2>
        <a:srgbClr val="4E3EC7"/>
      </a:accent2>
      <a:accent3>
        <a:srgbClr val="FF8AA1"/>
      </a:accent3>
      <a:accent4>
        <a:srgbClr val="F1EFEE"/>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908</TotalTime>
  <Words>1821</Words>
  <Application>Microsoft Office PowerPoint</Application>
  <PresentationFormat>On-screen Show (16:9)</PresentationFormat>
  <Paragraphs>202</Paragraphs>
  <Slides>36</Slides>
  <Notes>35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36</vt:i4>
      </vt:variant>
    </vt:vector>
  </HeadingPairs>
  <TitlesOfParts>
    <vt:vector size="41" baseType="lpstr">
      <vt:lpstr>Antonio</vt:lpstr>
      <vt:lpstr>Arial</vt:lpstr>
      <vt:lpstr>Raleway</vt:lpstr>
      <vt:lpstr>Actor</vt:lpstr>
      <vt:lpstr>Robot Arm with Smartphone Control Pitch Deck by Slidesgo</vt:lpstr>
      <vt:lpstr>Mobile-Web Device Attacks</vt:lpstr>
      <vt:lpstr>Table of contents</vt:lpstr>
      <vt:lpstr>Introduction</vt:lpstr>
      <vt:lpstr>Mobile Device Attacks</vt:lpstr>
      <vt:lpstr>Definition &amp; Types </vt:lpstr>
      <vt:lpstr>PowerPoint Presentation</vt:lpstr>
      <vt:lpstr>PowerPoint Presentation</vt:lpstr>
      <vt:lpstr>Targets &amp; Stages</vt:lpstr>
      <vt:lpstr>PowerPoint Presentation</vt:lpstr>
      <vt:lpstr>PowerPoint Presentation</vt:lpstr>
      <vt:lpstr>Targets &amp; Stages</vt:lpstr>
      <vt:lpstr>PowerPoint Presentation</vt:lpstr>
      <vt:lpstr>Impacts &amp; Testing </vt:lpstr>
      <vt:lpstr>PowerPoint Presentation</vt:lpstr>
      <vt:lpstr>Impacts &amp; Testing </vt:lpstr>
      <vt:lpstr>PowerPoint Presentation</vt:lpstr>
      <vt:lpstr>PowerPoint Presentation</vt:lpstr>
      <vt:lpstr>PowerPoint Presentation</vt:lpstr>
      <vt:lpstr>Detection &amp; Prevention</vt:lpstr>
      <vt:lpstr>PowerPoint Presentation</vt:lpstr>
      <vt:lpstr>PowerPoint Presentation</vt:lpstr>
      <vt:lpstr>PowerPoint Presentation</vt:lpstr>
      <vt:lpstr>Web Device Attacks</vt:lpstr>
      <vt:lpstr>Definition &amp; Types  </vt:lpstr>
      <vt:lpstr>Definition &amp; Types  </vt:lpstr>
      <vt:lpstr>PowerPoint Presentation</vt:lpstr>
      <vt:lpstr>Web device attacks Targets </vt:lpstr>
      <vt:lpstr>Impacts &amp; Testing </vt:lpstr>
      <vt:lpstr>Detection &amp; Prevention</vt:lpstr>
      <vt:lpstr>PowerPoint Presentation</vt:lpstr>
      <vt:lpstr>PowerPoint Presentation</vt:lpstr>
      <vt:lpstr>PowerPoint Presentation</vt:lpstr>
      <vt:lpstr>Case Studies &amp; Conclu  </vt:lpstr>
      <vt:lpstr>The Equifax Data Breach (2017):</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Mobile-Web Device Attacks</dc:title>
  <cp:lastModifiedBy>chaima talhi</cp:lastModifiedBy>
  <cp:revision>50</cp:revision>
  <dcterms:modified xsi:type="dcterms:W3CDTF">2023-11-30T06:13:07Z</dcterms:modified>
</cp:coreProperties>
</file>