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74" r:id="rId5"/>
    <p:sldId id="275" r:id="rId6"/>
    <p:sldId id="295" r:id="rId7"/>
    <p:sldId id="266" r:id="rId8"/>
    <p:sldId id="267" r:id="rId9"/>
    <p:sldId id="268" r:id="rId10"/>
    <p:sldId id="269" r:id="rId11"/>
    <p:sldId id="270" r:id="rId12"/>
    <p:sldId id="296" r:id="rId13"/>
    <p:sldId id="297" r:id="rId14"/>
    <p:sldId id="298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253EC-45E1-4109-9BBE-043C9759EB65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9F23-D34E-4AFB-9C0A-791B65E19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</a:t>
            </a:r>
            <a:r>
              <a:rPr lang="en-US" dirty="0" err="1" smtClean="0"/>
              <a:t>Shantanu</a:t>
            </a:r>
            <a:r>
              <a:rPr lang="en-US" dirty="0" smtClean="0"/>
              <a:t> </a:t>
            </a:r>
            <a:r>
              <a:rPr lang="en-US" dirty="0" err="1" smtClean="0"/>
              <a:t>Pathak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which takes function as a parameter are called as higher order functions</a:t>
            </a:r>
          </a:p>
          <a:p>
            <a:endParaRPr lang="en-US" dirty="0" smtClean="0"/>
          </a:p>
          <a:p>
            <a:r>
              <a:rPr lang="en-US" dirty="0" smtClean="0"/>
              <a:t>Example sorted function</a:t>
            </a:r>
          </a:p>
          <a:p>
            <a:pPr lvl="1"/>
            <a:r>
              <a:rPr lang="en-US" dirty="0" smtClean="0"/>
              <a:t>it takes key function as a parameter</a:t>
            </a:r>
          </a:p>
          <a:p>
            <a:r>
              <a:rPr lang="en-US" dirty="0" smtClean="0"/>
              <a:t>Map Function</a:t>
            </a:r>
          </a:p>
          <a:p>
            <a:pPr lvl="1"/>
            <a:r>
              <a:rPr lang="en-US" dirty="0" smtClean="0"/>
              <a:t>applies given function to all elements from </a:t>
            </a:r>
            <a:r>
              <a:rPr lang="en-US" dirty="0" err="1" smtClean="0"/>
              <a:t>iterable</a:t>
            </a:r>
            <a:r>
              <a:rPr lang="en-US" dirty="0" smtClean="0"/>
              <a:t> (list, string,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b="1" dirty="0" smtClean="0"/>
              <a:t>Map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applies a function to an </a:t>
            </a:r>
            <a:r>
              <a:rPr lang="en-US" dirty="0" err="1" smtClean="0"/>
              <a:t>iteratable</a:t>
            </a:r>
            <a:r>
              <a:rPr lang="en-US" dirty="0" smtClean="0"/>
              <a:t> object </a:t>
            </a:r>
          </a:p>
          <a:p>
            <a:pPr lvl="1"/>
            <a:r>
              <a:rPr lang="en-US" dirty="0" smtClean="0"/>
              <a:t>object containing more than one element</a:t>
            </a:r>
          </a:p>
          <a:p>
            <a:r>
              <a:rPr lang="en-US" dirty="0" smtClean="0"/>
              <a:t>map(fun , </a:t>
            </a:r>
            <a:r>
              <a:rPr lang="en-US" dirty="0" err="1" smtClean="0"/>
              <a:t>iteratable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Numbers=[10,20,30]</a:t>
            </a:r>
          </a:p>
          <a:p>
            <a:r>
              <a:rPr lang="en-US" dirty="0" smtClean="0"/>
              <a:t>result = map(lambda x: x**0.5, numbers)</a:t>
            </a:r>
          </a:p>
          <a:p>
            <a:r>
              <a:rPr lang="en-US" dirty="0" smtClean="0"/>
              <a:t>r1 = map(</a:t>
            </a:r>
            <a:r>
              <a:rPr lang="en-US" dirty="0" err="1" smtClean="0"/>
              <a:t>math.sqrt,numbers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b="1" dirty="0" smtClean="0"/>
              <a:t>Special case</a:t>
            </a:r>
          </a:p>
          <a:p>
            <a:r>
              <a:rPr lang="en-US" dirty="0" smtClean="0"/>
              <a:t>Mapping function with two arguments</a:t>
            </a:r>
          </a:p>
          <a:p>
            <a:r>
              <a:rPr lang="en-US" dirty="0" smtClean="0"/>
              <a:t>result = map(lambda x, y: x + y, numbers1, numbers2)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which behaves like an iterator </a:t>
            </a:r>
          </a:p>
          <a:p>
            <a:pPr lvl="1"/>
            <a:r>
              <a:rPr lang="en-US" dirty="0" smtClean="0"/>
              <a:t>Iterator means like list or array or set, something on which you can run a loop</a:t>
            </a:r>
          </a:p>
          <a:p>
            <a:endParaRPr lang="en-US" dirty="0"/>
          </a:p>
          <a:p>
            <a:r>
              <a:rPr lang="en-US" dirty="0" smtClean="0"/>
              <a:t>Generator functions have special approach of not storing all elements in the memory</a:t>
            </a:r>
          </a:p>
          <a:p>
            <a:endParaRPr lang="en-US" dirty="0"/>
          </a:p>
          <a:p>
            <a:r>
              <a:rPr lang="en-US" dirty="0" smtClean="0"/>
              <a:t>Very memory efficient</a:t>
            </a:r>
          </a:p>
          <a:p>
            <a:endParaRPr lang="en-US" dirty="0"/>
          </a:p>
          <a:p>
            <a:r>
              <a:rPr lang="en-US" dirty="0" smtClean="0"/>
              <a:t>Uses yield keyword and return is optional</a:t>
            </a:r>
          </a:p>
          <a:p>
            <a:endParaRPr lang="en-US" dirty="0"/>
          </a:p>
          <a:p>
            <a:r>
              <a:rPr lang="en-US" dirty="0" smtClean="0"/>
              <a:t>Tuple comprehension gives a generator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406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600200"/>
            <a:ext cx="8510155" cy="4800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Syntax : yield &lt;value&gt;   or yield &lt;</a:t>
            </a:r>
            <a:r>
              <a:rPr lang="en-US" dirty="0" err="1" smtClean="0"/>
              <a:t>var</a:t>
            </a:r>
            <a:r>
              <a:rPr lang="en-US" dirty="0" smtClean="0"/>
              <a:t> name&gt;</a:t>
            </a:r>
          </a:p>
          <a:p>
            <a:endParaRPr lang="en-US" dirty="0"/>
          </a:p>
          <a:p>
            <a:r>
              <a:rPr lang="en-US" dirty="0" smtClean="0"/>
              <a:t>Tells function to send current value of the variable to the calling function</a:t>
            </a:r>
          </a:p>
          <a:p>
            <a:pPr lvl="1"/>
            <a:r>
              <a:rPr lang="en-US" dirty="0" smtClean="0"/>
              <a:t>Yield suspends current function execution</a:t>
            </a:r>
          </a:p>
          <a:p>
            <a:pPr lvl="1"/>
            <a:r>
              <a:rPr lang="en-US" dirty="0" smtClean="0"/>
              <a:t>Yield doesn’t stop the function execution!</a:t>
            </a:r>
          </a:p>
          <a:p>
            <a:r>
              <a:rPr lang="en-US" dirty="0" smtClean="0"/>
              <a:t>Only sends one value at a time</a:t>
            </a:r>
          </a:p>
          <a:p>
            <a:r>
              <a:rPr lang="en-US" dirty="0" smtClean="0"/>
              <a:t>After yield </a:t>
            </a:r>
            <a:r>
              <a:rPr lang="en-US" b="1" u="sng" dirty="0" smtClean="0"/>
              <a:t>state of the function is remembered</a:t>
            </a:r>
          </a:p>
          <a:p>
            <a:pPr lvl="1"/>
            <a:r>
              <a:rPr lang="en-US" dirty="0" smtClean="0"/>
              <a:t>So, when generator function is used with next() function it keeps on giving next value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generator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infinite_seq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while True:</a:t>
            </a:r>
          </a:p>
          <a:p>
            <a:r>
              <a:rPr lang="en-US" dirty="0"/>
              <a:t> </a:t>
            </a:r>
            <a:r>
              <a:rPr lang="en-US" dirty="0" smtClean="0"/>
              <a:t>           yield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num</a:t>
            </a:r>
            <a:r>
              <a:rPr lang="en-US" dirty="0" smtClean="0"/>
              <a:t> +=1</a:t>
            </a:r>
          </a:p>
          <a:p>
            <a:endParaRPr lang="en-US" dirty="0"/>
          </a:p>
          <a:p>
            <a:r>
              <a:rPr lang="en-US" dirty="0" smtClean="0"/>
              <a:t>This will every time return a next number infinitely!</a:t>
            </a:r>
          </a:p>
          <a:p>
            <a:pPr lvl="1"/>
            <a:r>
              <a:rPr lang="en-US" dirty="0" smtClean="0"/>
              <a:t>But its not going to block your code like a infinite loop!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208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7023"/>
            <a:ext cx="7886700" cy="717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of Generator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49823"/>
            <a:ext cx="7886700" cy="457957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Process a large file line by line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csv_reader</a:t>
            </a:r>
            <a:r>
              <a:rPr lang="en-US" dirty="0" smtClean="0"/>
              <a:t>(filename):</a:t>
            </a:r>
          </a:p>
          <a:p>
            <a:r>
              <a:rPr lang="en-US" dirty="0" smtClean="0"/>
              <a:t>    with open(filename) as f:</a:t>
            </a:r>
          </a:p>
          <a:p>
            <a:r>
              <a:rPr lang="en-US" dirty="0" smtClean="0"/>
              <a:t>          for row in f: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yield row</a:t>
            </a:r>
          </a:p>
          <a:p>
            <a:endParaRPr lang="en-US" dirty="0" smtClean="0"/>
          </a:p>
          <a:p>
            <a:r>
              <a:rPr lang="en-US" dirty="0" err="1" smtClean="0"/>
              <a:t>My_csv_gen</a:t>
            </a:r>
            <a:r>
              <a:rPr lang="en-US" dirty="0" smtClean="0"/>
              <a:t> = </a:t>
            </a:r>
            <a:r>
              <a:rPr lang="en-US" dirty="0" err="1" smtClean="0"/>
              <a:t>csv_reader</a:t>
            </a:r>
            <a:r>
              <a:rPr lang="en-US" dirty="0" smtClean="0"/>
              <a:t>(filename)</a:t>
            </a:r>
          </a:p>
          <a:p>
            <a:r>
              <a:rPr lang="en-US" dirty="0" smtClean="0"/>
              <a:t>Now use this ‘</a:t>
            </a:r>
            <a:r>
              <a:rPr lang="en-US" dirty="0" err="1" smtClean="0"/>
              <a:t>My_csv_gen</a:t>
            </a:r>
            <a:r>
              <a:rPr lang="en-US" dirty="0" smtClean="0"/>
              <a:t>’ with a for loop to extract data line by line</a:t>
            </a:r>
          </a:p>
          <a:p>
            <a:endParaRPr lang="en-US" dirty="0" smtClean="0"/>
          </a:p>
          <a:p>
            <a:r>
              <a:rPr lang="en-US" dirty="0" smtClean="0"/>
              <a:t>Working of </a:t>
            </a:r>
            <a:r>
              <a:rPr lang="en-US" dirty="0" err="1" smtClean="0"/>
              <a:t>csv_reader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763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1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python program maintains values of variables ?</a:t>
            </a:r>
          </a:p>
          <a:p>
            <a:r>
              <a:rPr lang="en-US" dirty="0" smtClean="0"/>
              <a:t>How value of a variable is searched ?</a:t>
            </a:r>
          </a:p>
          <a:p>
            <a:r>
              <a:rPr lang="en-US" dirty="0" smtClean="0"/>
              <a:t>What happens if two functions use same variable name ?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a</a:t>
            </a:r>
            <a:r>
              <a:rPr lang="en-US" dirty="0" smtClean="0"/>
              <a:t>dd() and subtract() both using result variable</a:t>
            </a:r>
          </a:p>
          <a:p>
            <a:pPr lvl="1"/>
            <a:r>
              <a:rPr lang="en-US" dirty="0" smtClean="0"/>
              <a:t>By Using scope of the variable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64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0438"/>
            <a:ext cx="8686800" cy="5745162"/>
          </a:xfrm>
        </p:spPr>
        <p:txBody>
          <a:bodyPr>
            <a:normAutofit/>
          </a:bodyPr>
          <a:lstStyle/>
          <a:p>
            <a:r>
              <a:rPr lang="en-US" dirty="0" smtClean="0"/>
              <a:t>It is also known as </a:t>
            </a:r>
            <a:r>
              <a:rPr lang="en-US" b="1" dirty="0" smtClean="0"/>
              <a:t>lifetime</a:t>
            </a:r>
            <a:r>
              <a:rPr lang="en-US" dirty="0" smtClean="0"/>
              <a:t> of a variable</a:t>
            </a:r>
          </a:p>
          <a:p>
            <a:r>
              <a:rPr lang="en-US" b="1" dirty="0" smtClean="0"/>
              <a:t>Local Scope :: Only inside the function</a:t>
            </a:r>
          </a:p>
          <a:p>
            <a:pPr lvl="1"/>
            <a:r>
              <a:rPr lang="en-US" dirty="0" smtClean="0"/>
              <a:t>Cannot be accessed after the function</a:t>
            </a:r>
          </a:p>
          <a:p>
            <a:pPr lvl="1"/>
            <a:r>
              <a:rPr lang="en-US" dirty="0" smtClean="0"/>
              <a:t>Can be changed only inside the function </a:t>
            </a:r>
          </a:p>
          <a:p>
            <a:r>
              <a:rPr lang="en-US" b="1" dirty="0" smtClean="0"/>
              <a:t>Global Scope :: Can be accessed anywhere in current script</a:t>
            </a:r>
          </a:p>
          <a:p>
            <a:pPr lvl="1"/>
            <a:r>
              <a:rPr lang="en-US" dirty="0" smtClean="0"/>
              <a:t>Can be changed anywhere in the script</a:t>
            </a:r>
          </a:p>
          <a:p>
            <a:endParaRPr lang="en-US" dirty="0" smtClean="0"/>
          </a:p>
          <a:p>
            <a:r>
              <a:rPr lang="en-US" dirty="0" smtClean="0"/>
              <a:t>Example add function with local and global variable</a:t>
            </a:r>
          </a:p>
        </p:txBody>
      </p:sp>
    </p:spTree>
    <p:extLst>
      <p:ext uri="{BB962C8B-B14F-4D97-AF65-F5344CB8AC3E}">
        <p14:creationId xmlns:p14="http://schemas.microsoft.com/office/powerpoint/2010/main" xmlns="" val="38604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1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Why NOT to use global variables?</a:t>
            </a:r>
          </a:p>
          <a:p>
            <a:pPr lvl="1"/>
            <a:r>
              <a:rPr lang="en-US" dirty="0" smtClean="0"/>
              <a:t>They can be modified anywhere, so un-intentionally may be modified somewhere</a:t>
            </a:r>
          </a:p>
          <a:p>
            <a:pPr lvl="1"/>
            <a:r>
              <a:rPr lang="en-US" dirty="0" smtClean="0"/>
              <a:t>Code using global variable may not work in other script (not portable code)</a:t>
            </a:r>
          </a:p>
          <a:p>
            <a:r>
              <a:rPr lang="en-US" b="1" dirty="0" smtClean="0"/>
              <a:t>How to access(read) value and modify(write) value of global variable inside function?</a:t>
            </a:r>
          </a:p>
          <a:p>
            <a:pPr lvl="1"/>
            <a:r>
              <a:rPr lang="en-US" dirty="0" smtClean="0"/>
              <a:t>Only access value is directly allowed</a:t>
            </a:r>
          </a:p>
          <a:p>
            <a:pPr lvl="1"/>
            <a:r>
              <a:rPr lang="en-US" dirty="0" smtClean="0"/>
              <a:t>To modify ( write) a global variable needs use of “</a:t>
            </a:r>
            <a:r>
              <a:rPr lang="en-US" b="1" dirty="0" smtClean="0"/>
              <a:t>global</a:t>
            </a:r>
            <a:r>
              <a:rPr lang="en-US" dirty="0" smtClean="0"/>
              <a:t>” </a:t>
            </a:r>
            <a:r>
              <a:rPr lang="en-US" b="1" dirty="0" smtClean="0"/>
              <a:t>keyword</a:t>
            </a:r>
          </a:p>
          <a:p>
            <a:pPr lvl="1"/>
            <a:r>
              <a:rPr lang="en-US" dirty="0" smtClean="0"/>
              <a:t>Python makes use of this syntax to remind programmer that a global variable is being modified (which is not very good idea)</a:t>
            </a:r>
          </a:p>
        </p:txBody>
      </p:sp>
    </p:spTree>
    <p:extLst>
      <p:ext uri="{BB962C8B-B14F-4D97-AF65-F5344CB8AC3E}">
        <p14:creationId xmlns:p14="http://schemas.microsoft.com/office/powerpoint/2010/main" xmlns="" val="27901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1"/>
            <a:ext cx="8915400" cy="25907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How to use variables of one function in another?</a:t>
            </a:r>
          </a:p>
          <a:p>
            <a:pPr lvl="1"/>
            <a:r>
              <a:rPr lang="en-US" dirty="0" smtClean="0"/>
              <a:t>Pass variables as arguments</a:t>
            </a:r>
          </a:p>
          <a:p>
            <a:pPr lvl="1"/>
            <a:r>
              <a:rPr lang="en-US" dirty="0" smtClean="0"/>
              <a:t>Use / Store the return values from a function</a:t>
            </a:r>
          </a:p>
          <a:p>
            <a:pPr lvl="1"/>
            <a:r>
              <a:rPr lang="en-US" dirty="0" smtClean="0"/>
              <a:t>Ex. Write function to find max of three numbers</a:t>
            </a:r>
          </a:p>
          <a:p>
            <a:pPr lvl="1"/>
            <a:r>
              <a:rPr lang="en-US" dirty="0" smtClean="0"/>
              <a:t>Write function to find max of five numbers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543800" cy="32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745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within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allows function within a function</a:t>
            </a:r>
          </a:p>
          <a:p>
            <a:r>
              <a:rPr lang="en-US" dirty="0" smtClean="0"/>
              <a:t>variables of outside functions are directly accessible in inner function</a:t>
            </a:r>
          </a:p>
          <a:p>
            <a:r>
              <a:rPr lang="en-US" dirty="0" smtClean="0"/>
              <a:t>a function can return another function</a:t>
            </a:r>
          </a:p>
          <a:p>
            <a:r>
              <a:rPr lang="en-US" dirty="0" smtClean="0"/>
              <a:t>This trick of function within function is used in some GUI tools like </a:t>
            </a:r>
            <a:r>
              <a:rPr lang="en-US" dirty="0" err="1" smtClean="0"/>
              <a:t>Tkinter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 function for single line operation</a:t>
            </a:r>
          </a:p>
          <a:p>
            <a:r>
              <a:rPr lang="en-US" dirty="0" smtClean="0"/>
              <a:t>it can take any number of parameters</a:t>
            </a:r>
          </a:p>
          <a:p>
            <a:r>
              <a:rPr lang="en-US" dirty="0" smtClean="0"/>
              <a:t>it doesn't have a name (anonymous)</a:t>
            </a:r>
          </a:p>
          <a:p>
            <a:r>
              <a:rPr lang="en-US" dirty="0" smtClean="0"/>
              <a:t>it creates a function object</a:t>
            </a:r>
          </a:p>
          <a:p>
            <a:r>
              <a:rPr lang="en-US" b="1" i="1" dirty="0" smtClean="0"/>
              <a:t>Any normal function can also be used wherever lambda is used. 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:: This is not like a inline function. It is also as slow as normal function. Lambda function is not faster than normal function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Sort list using lambda </a:t>
            </a:r>
          </a:p>
          <a:p>
            <a:pPr lvl="1"/>
            <a:r>
              <a:rPr lang="en-US" dirty="0" smtClean="0"/>
              <a:t>Sort characters based on their occurrence in other string</a:t>
            </a:r>
          </a:p>
          <a:p>
            <a:pPr lvl="1"/>
            <a:r>
              <a:rPr lang="en-US" dirty="0" smtClean="0"/>
              <a:t>Sort dictionary by value</a:t>
            </a:r>
          </a:p>
          <a:p>
            <a:endParaRPr lang="en-US" dirty="0" smtClean="0"/>
          </a:p>
          <a:p>
            <a:r>
              <a:rPr lang="en-US" dirty="0" smtClean="0"/>
              <a:t>How to have Multiple operations in single line?</a:t>
            </a:r>
          </a:p>
          <a:p>
            <a:r>
              <a:rPr lang="en-US" dirty="0" smtClean="0"/>
              <a:t>How to Assign name to a lambda function?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651</Words>
  <Application>Microsoft Office PowerPoint</Application>
  <PresentationFormat>On-screen Show 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Functions in Python</vt:lpstr>
      <vt:lpstr>Part 2</vt:lpstr>
      <vt:lpstr>Variable Scope</vt:lpstr>
      <vt:lpstr>Variable Scope</vt:lpstr>
      <vt:lpstr>Variable Scope</vt:lpstr>
      <vt:lpstr>Variable Scope</vt:lpstr>
      <vt:lpstr>Function within function </vt:lpstr>
      <vt:lpstr>Lambda function</vt:lpstr>
      <vt:lpstr>Lambda function</vt:lpstr>
      <vt:lpstr>Higher Order Functions</vt:lpstr>
      <vt:lpstr>Map Function</vt:lpstr>
      <vt:lpstr>Generator Function</vt:lpstr>
      <vt:lpstr>Yield keyword</vt:lpstr>
      <vt:lpstr>Example of generator function</vt:lpstr>
      <vt:lpstr>Application of Generator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cdacstaff</dc:creator>
  <cp:lastModifiedBy>cdacstaff</cp:lastModifiedBy>
  <cp:revision>364</cp:revision>
  <dcterms:created xsi:type="dcterms:W3CDTF">2022-11-29T10:08:25Z</dcterms:created>
  <dcterms:modified xsi:type="dcterms:W3CDTF">2023-04-26T08:20:52Z</dcterms:modified>
</cp:coreProperties>
</file>