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000" dirty="0" smtClean="0"/>
              <a:t>Fundamental Project: Inventory Management System</a:t>
            </a:r>
            <a:endParaRPr lang="en-GB" sz="6000" dirty="0"/>
          </a:p>
        </p:txBody>
      </p:sp>
      <p:sp>
        <p:nvSpPr>
          <p:cNvPr id="3" name="Subtitle 2"/>
          <p:cNvSpPr>
            <a:spLocks noGrp="1"/>
          </p:cNvSpPr>
          <p:nvPr>
            <p:ph type="subTitle" idx="1"/>
          </p:nvPr>
        </p:nvSpPr>
        <p:spPr/>
        <p:txBody>
          <a:bodyPr/>
          <a:lstStyle/>
          <a:p>
            <a:r>
              <a:rPr lang="en-GB" dirty="0" smtClean="0"/>
              <a:t>By mohab khalifa</a:t>
            </a:r>
            <a:endParaRPr lang="en-GB" dirty="0"/>
          </a:p>
        </p:txBody>
      </p:sp>
    </p:spTree>
    <p:extLst>
      <p:ext uri="{BB962C8B-B14F-4D97-AF65-F5344CB8AC3E}">
        <p14:creationId xmlns:p14="http://schemas.microsoft.com/office/powerpoint/2010/main" val="228337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0009" y="2921597"/>
            <a:ext cx="4183583" cy="1400530"/>
          </a:xfrm>
        </p:spPr>
        <p:txBody>
          <a:bodyPr/>
          <a:lstStyle/>
          <a:p>
            <a:r>
              <a:rPr lang="en-US" dirty="0" smtClean="0"/>
              <a:t>Any Questions?</a:t>
            </a:r>
            <a:endParaRPr lang="en-GB" dirty="0"/>
          </a:p>
        </p:txBody>
      </p:sp>
    </p:spTree>
    <p:extLst>
      <p:ext uri="{BB962C8B-B14F-4D97-AF65-F5344CB8AC3E}">
        <p14:creationId xmlns:p14="http://schemas.microsoft.com/office/powerpoint/2010/main" val="378521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1103312" y="2052918"/>
            <a:ext cx="8946541" cy="4195481"/>
          </a:xfrm>
        </p:spPr>
        <p:txBody>
          <a:bodyPr>
            <a:normAutofit lnSpcReduction="10000"/>
          </a:bodyPr>
          <a:lstStyle/>
          <a:p>
            <a:r>
              <a:rPr lang="en-GB" sz="1800" dirty="0" smtClean="0"/>
              <a:t>Who am I?</a:t>
            </a:r>
          </a:p>
          <a:p>
            <a:pPr marL="0" indent="0">
              <a:buNone/>
            </a:pPr>
            <a:r>
              <a:rPr lang="en-GB" sz="1800" dirty="0" smtClean="0"/>
              <a:t>I am a QA IT Consultant Trainee. I have completed my first project with QA. In order to achieve this, I have learnt how to use Java, MySQL and Maven to a competent level. I faced many difficult hurdles during the project, but ultimately conditioned me to become a better coder.</a:t>
            </a:r>
          </a:p>
          <a:p>
            <a:r>
              <a:rPr lang="en-GB" sz="1800" dirty="0" smtClean="0"/>
              <a:t>How did I approach specification?</a:t>
            </a:r>
          </a:p>
          <a:p>
            <a:pPr marL="0" indent="0">
              <a:buNone/>
            </a:pPr>
            <a:r>
              <a:rPr lang="en-GB" sz="1800" dirty="0" smtClean="0"/>
              <a:t>Primarily, I went through the specs of the project to get to grips with all the technologies I need to use in order to complete the project on time. My next step was to build ERDs (entity relationship diagram) and UML diagrams (unified modelling language) in order to create some structure when building my classes. I also created a Jira project in order to follow my plan through a ‘sprint’. I turned the domain specs into user stories as my aim was to integrate them into the project in order to link each branch and commit to a user story. This will allow me to keep record of what I completed and what is yet to be finished. </a:t>
            </a:r>
            <a:endParaRPr lang="en-GB" sz="1800" dirty="0"/>
          </a:p>
        </p:txBody>
      </p:sp>
    </p:spTree>
    <p:extLst>
      <p:ext uri="{BB962C8B-B14F-4D97-AF65-F5344CB8AC3E}">
        <p14:creationId xmlns:p14="http://schemas.microsoft.com/office/powerpoint/2010/main" val="357524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GB" dirty="0" smtClean="0"/>
              <a:t>Consultant Journey</a:t>
            </a:r>
            <a:endParaRPr lang="en-GB" dirty="0"/>
          </a:p>
        </p:txBody>
      </p:sp>
      <p:sp>
        <p:nvSpPr>
          <p:cNvPr id="3" name="Content Placeholder 2"/>
          <p:cNvSpPr>
            <a:spLocks noGrp="1"/>
          </p:cNvSpPr>
          <p:nvPr>
            <p:ph idx="1"/>
          </p:nvPr>
        </p:nvSpPr>
        <p:spPr/>
        <p:txBody>
          <a:bodyPr>
            <a:normAutofit fontScale="92500" lnSpcReduction="20000"/>
          </a:bodyPr>
          <a:lstStyle/>
          <a:p>
            <a:r>
              <a:rPr lang="en-GB" sz="1800" dirty="0" smtClean="0"/>
              <a:t>What technologies have I learnt for this project?</a:t>
            </a:r>
          </a:p>
          <a:p>
            <a:pPr marL="0" indent="0">
              <a:buNone/>
            </a:pPr>
            <a:r>
              <a:rPr lang="en-GB" sz="1800" i="1" dirty="0" smtClean="0"/>
              <a:t>Eclipse</a:t>
            </a:r>
            <a:r>
              <a:rPr lang="en-GB" sz="1800" dirty="0" smtClean="0"/>
              <a:t> – this is an IDE (integrated development environment) used to programme in java. I used this to develop my source code and the tests for the fundamentals of the project.</a:t>
            </a:r>
          </a:p>
          <a:p>
            <a:pPr marL="0" indent="0">
              <a:buNone/>
            </a:pPr>
            <a:r>
              <a:rPr lang="en-GB" sz="1800" i="1" dirty="0" smtClean="0"/>
              <a:t>Maven</a:t>
            </a:r>
            <a:r>
              <a:rPr lang="en-GB" sz="1800" dirty="0" smtClean="0"/>
              <a:t> – this is build automation tool used primarily for Java projects. I had to use this in order to package the application in a jar. file so that it can run as a executable without access to the source code, so that I can share it with the trainer.</a:t>
            </a:r>
          </a:p>
          <a:p>
            <a:pPr marL="0" indent="0">
              <a:buNone/>
            </a:pPr>
            <a:r>
              <a:rPr lang="en-GB" sz="1800" i="1" dirty="0" smtClean="0"/>
              <a:t>Git</a:t>
            </a:r>
            <a:r>
              <a:rPr lang="en-GB" sz="1800" dirty="0" smtClean="0"/>
              <a:t> – this is a version control system I used to implement changes to the source code.</a:t>
            </a:r>
          </a:p>
          <a:p>
            <a:pPr marL="0" indent="0">
              <a:buNone/>
            </a:pPr>
            <a:r>
              <a:rPr lang="en-GB" sz="1800" i="1" dirty="0" err="1" smtClean="0"/>
              <a:t>Github</a:t>
            </a:r>
            <a:r>
              <a:rPr lang="en-GB" sz="1800" dirty="0" smtClean="0"/>
              <a:t> – this allowed me to implement changes with the source code in a remote server so that I am able to implement changes from anywhere.</a:t>
            </a:r>
          </a:p>
          <a:p>
            <a:pPr marL="0" indent="0">
              <a:buNone/>
            </a:pPr>
            <a:r>
              <a:rPr lang="en-GB" sz="1800" i="1" dirty="0" err="1" smtClean="0"/>
              <a:t>MySQLWorkBench</a:t>
            </a:r>
            <a:r>
              <a:rPr lang="en-GB" sz="1800" dirty="0" smtClean="0"/>
              <a:t> – this is a visual database design tool that integrates SQL development, admin, DB design, creation and maintenance into a single integrated development environment. I wrote my source code in the </a:t>
            </a:r>
            <a:r>
              <a:rPr lang="en-GB" sz="1800" dirty="0" err="1" smtClean="0"/>
              <a:t>sql-data.sql</a:t>
            </a:r>
            <a:r>
              <a:rPr lang="en-GB" sz="1800" dirty="0" smtClean="0"/>
              <a:t> and </a:t>
            </a:r>
            <a:r>
              <a:rPr lang="en-GB" sz="1800" dirty="0" err="1" smtClean="0"/>
              <a:t>sql-schema.sql</a:t>
            </a:r>
            <a:r>
              <a:rPr lang="en-GB" sz="1800" dirty="0" smtClean="0"/>
              <a:t> files in order to create the </a:t>
            </a:r>
            <a:r>
              <a:rPr lang="en-GB" sz="1800" dirty="0" err="1" smtClean="0"/>
              <a:t>ims</a:t>
            </a:r>
            <a:r>
              <a:rPr lang="en-GB" sz="1800" dirty="0" smtClean="0"/>
              <a:t> database and tables.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50015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3944"/>
          </a:xfrm>
        </p:spPr>
        <p:txBody>
          <a:bodyPr/>
          <a:lstStyle/>
          <a:p>
            <a:r>
              <a:rPr lang="en-GB" dirty="0" smtClean="0"/>
              <a:t>Continuous Integration</a:t>
            </a:r>
            <a:endParaRPr lang="en-GB" dirty="0"/>
          </a:p>
        </p:txBody>
      </p:sp>
      <p:sp>
        <p:nvSpPr>
          <p:cNvPr id="3" name="Content Placeholder 2"/>
          <p:cNvSpPr>
            <a:spLocks noGrp="1"/>
          </p:cNvSpPr>
          <p:nvPr>
            <p:ph idx="1"/>
          </p:nvPr>
        </p:nvSpPr>
        <p:spPr/>
        <p:txBody>
          <a:bodyPr/>
          <a:lstStyle/>
          <a:p>
            <a:r>
              <a:rPr lang="en-GB" dirty="0" smtClean="0"/>
              <a:t>How did I approach Version Control?</a:t>
            </a:r>
          </a:p>
          <a:p>
            <a:pPr marL="0" indent="0">
              <a:buNone/>
            </a:pPr>
            <a:r>
              <a:rPr lang="en-GB" i="1" dirty="0" smtClean="0"/>
              <a:t>Git/</a:t>
            </a:r>
            <a:r>
              <a:rPr lang="en-GB" i="1" dirty="0" err="1" smtClean="0"/>
              <a:t>Github</a:t>
            </a:r>
            <a:r>
              <a:rPr lang="en-GB" i="1" dirty="0" smtClean="0"/>
              <a:t> </a:t>
            </a:r>
            <a:r>
              <a:rPr lang="en-GB" dirty="0" smtClean="0"/>
              <a:t>– Throughout the development of this project, I tried to maintain continuous commits to update my changes consistently. I made sure that the new updates were on feature branches so that it does not main the source code of the whole programme. Originally, when I forked the repo, I instantly branched off the main branch, to create a dev branch. I then branched off the dev and incorporated the feature branches which I then late merged to the dev. Finally once dev has working source code that is not broken, I merged it into the main </a:t>
            </a:r>
            <a:r>
              <a:rPr lang="en-GB" dirty="0" smtClean="0"/>
              <a:t>branch</a:t>
            </a:r>
            <a:r>
              <a:rPr lang="en-GB" dirty="0"/>
              <a:t>.</a:t>
            </a:r>
            <a:endParaRPr lang="en-GB" dirty="0" smtClean="0"/>
          </a:p>
        </p:txBody>
      </p:sp>
      <p:pic>
        <p:nvPicPr>
          <p:cNvPr id="4" name="Picture 3"/>
          <p:cNvPicPr>
            <a:picLocks noChangeAspect="1"/>
          </p:cNvPicPr>
          <p:nvPr/>
        </p:nvPicPr>
        <p:blipFill>
          <a:blip r:embed="rId2"/>
          <a:stretch>
            <a:fillRect/>
          </a:stretch>
        </p:blipFill>
        <p:spPr>
          <a:xfrm>
            <a:off x="6769071" y="692177"/>
            <a:ext cx="3596680" cy="1760078"/>
          </a:xfrm>
          <a:prstGeom prst="rect">
            <a:avLst/>
          </a:prstGeom>
        </p:spPr>
      </p:pic>
      <p:pic>
        <p:nvPicPr>
          <p:cNvPr id="5" name="Picture 4"/>
          <p:cNvPicPr>
            <a:picLocks noChangeAspect="1"/>
          </p:cNvPicPr>
          <p:nvPr/>
        </p:nvPicPr>
        <p:blipFill>
          <a:blip r:embed="rId3"/>
          <a:stretch>
            <a:fillRect/>
          </a:stretch>
        </p:blipFill>
        <p:spPr>
          <a:xfrm>
            <a:off x="3478354" y="5078470"/>
            <a:ext cx="5360238" cy="1331436"/>
          </a:xfrm>
          <a:prstGeom prst="rect">
            <a:avLst/>
          </a:prstGeom>
        </p:spPr>
      </p:pic>
    </p:spTree>
    <p:extLst>
      <p:ext uri="{BB962C8B-B14F-4D97-AF65-F5344CB8AC3E}">
        <p14:creationId xmlns:p14="http://schemas.microsoft.com/office/powerpoint/2010/main" val="187311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GB" dirty="0"/>
          </a:p>
        </p:txBody>
      </p:sp>
      <p:sp>
        <p:nvSpPr>
          <p:cNvPr id="3" name="Content Placeholder 2"/>
          <p:cNvSpPr>
            <a:spLocks noGrp="1"/>
          </p:cNvSpPr>
          <p:nvPr>
            <p:ph idx="1"/>
          </p:nvPr>
        </p:nvSpPr>
        <p:spPr>
          <a:xfrm>
            <a:off x="1104293" y="2052917"/>
            <a:ext cx="8946541" cy="4195481"/>
          </a:xfrm>
        </p:spPr>
        <p:txBody>
          <a:bodyPr>
            <a:normAutofit/>
          </a:bodyPr>
          <a:lstStyle/>
          <a:p>
            <a:r>
              <a:rPr lang="en-US" sz="1600" dirty="0" smtClean="0"/>
              <a:t>What was tested?</a:t>
            </a:r>
          </a:p>
          <a:p>
            <a:pPr marL="0" indent="0">
              <a:buNone/>
            </a:pPr>
            <a:r>
              <a:rPr lang="en-US" sz="1600" dirty="0" smtClean="0"/>
              <a:t>I tested all of my source code which resides in the </a:t>
            </a:r>
            <a:r>
              <a:rPr lang="en-US" sz="1600" dirty="0" err="1" smtClean="0"/>
              <a:t>src</a:t>
            </a:r>
            <a:r>
              <a:rPr lang="en-US" sz="1600" dirty="0" smtClean="0"/>
              <a:t>/main/java folder.</a:t>
            </a:r>
          </a:p>
          <a:p>
            <a:pPr marL="0" indent="0">
              <a:buNone/>
            </a:pPr>
            <a:endParaRPr lang="en-US" sz="1600" dirty="0"/>
          </a:p>
          <a:p>
            <a:pPr marL="0" indent="0">
              <a:buNone/>
            </a:pPr>
            <a:endParaRPr lang="en-US" sz="1600" dirty="0" smtClean="0"/>
          </a:p>
          <a:p>
            <a:pPr marL="0" indent="0">
              <a:buNone/>
            </a:pPr>
            <a:r>
              <a:rPr lang="en-US" sz="1600" dirty="0" smtClean="0"/>
              <a:t>My aim was to achieve at least 80% coverage, however I managed to reach 60% coverage. I struggled to get over the 80% benchmark as I had issues with my build and runtime as they were not compatible. This caused the </a:t>
            </a:r>
            <a:r>
              <a:rPr lang="en-US" sz="1600" dirty="0" err="1" smtClean="0"/>
              <a:t>EqualsVerifier</a:t>
            </a:r>
            <a:r>
              <a:rPr lang="en-US" sz="1600" dirty="0" smtClean="0"/>
              <a:t> to fail on all classes.</a:t>
            </a:r>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This hindered me from achieving 80% and took a lot of time trying to fix the issue, however, unfortunately I wasn’t able to figure out the issue.</a:t>
            </a:r>
          </a:p>
          <a:p>
            <a:pPr marL="0" indent="0">
              <a:buNone/>
            </a:pPr>
            <a:endParaRPr lang="en-US" sz="1800" dirty="0"/>
          </a:p>
        </p:txBody>
      </p:sp>
      <p:pic>
        <p:nvPicPr>
          <p:cNvPr id="4" name="Picture 3"/>
          <p:cNvPicPr>
            <a:picLocks noChangeAspect="1"/>
          </p:cNvPicPr>
          <p:nvPr/>
        </p:nvPicPr>
        <p:blipFill>
          <a:blip r:embed="rId2"/>
          <a:stretch>
            <a:fillRect/>
          </a:stretch>
        </p:blipFill>
        <p:spPr>
          <a:xfrm>
            <a:off x="1167533" y="2709440"/>
            <a:ext cx="5998038" cy="844417"/>
          </a:xfrm>
          <a:prstGeom prst="rect">
            <a:avLst/>
          </a:prstGeom>
        </p:spPr>
      </p:pic>
      <p:pic>
        <p:nvPicPr>
          <p:cNvPr id="5" name="Picture 4"/>
          <p:cNvPicPr>
            <a:picLocks noChangeAspect="1"/>
          </p:cNvPicPr>
          <p:nvPr/>
        </p:nvPicPr>
        <p:blipFill rotWithShape="1">
          <a:blip r:embed="rId3"/>
          <a:srcRect t="9596" r="24648" b="22525"/>
          <a:stretch/>
        </p:blipFill>
        <p:spPr>
          <a:xfrm>
            <a:off x="1167533" y="4397432"/>
            <a:ext cx="4252365" cy="633737"/>
          </a:xfrm>
          <a:prstGeom prst="rect">
            <a:avLst/>
          </a:prstGeom>
        </p:spPr>
      </p:pic>
      <p:pic>
        <p:nvPicPr>
          <p:cNvPr id="6" name="Picture 5"/>
          <p:cNvPicPr>
            <a:picLocks noChangeAspect="1"/>
          </p:cNvPicPr>
          <p:nvPr/>
        </p:nvPicPr>
        <p:blipFill>
          <a:blip r:embed="rId4"/>
          <a:stretch>
            <a:fillRect/>
          </a:stretch>
        </p:blipFill>
        <p:spPr>
          <a:xfrm>
            <a:off x="1167533" y="5096859"/>
            <a:ext cx="7025554" cy="406968"/>
          </a:xfrm>
          <a:prstGeom prst="rect">
            <a:avLst/>
          </a:prstGeom>
        </p:spPr>
      </p:pic>
    </p:spTree>
    <p:extLst>
      <p:ext uri="{BB962C8B-B14F-4D97-AF65-F5344CB8AC3E}">
        <p14:creationId xmlns:p14="http://schemas.microsoft.com/office/powerpoint/2010/main" val="199826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GB" dirty="0"/>
          </a:p>
        </p:txBody>
      </p:sp>
      <p:sp>
        <p:nvSpPr>
          <p:cNvPr id="3" name="Content Placeholder 2"/>
          <p:cNvSpPr>
            <a:spLocks noGrp="1"/>
          </p:cNvSpPr>
          <p:nvPr>
            <p:ph idx="1"/>
          </p:nvPr>
        </p:nvSpPr>
        <p:spPr/>
        <p:txBody>
          <a:bodyPr/>
          <a:lstStyle/>
          <a:p>
            <a:pPr marL="0" indent="0">
              <a:buNone/>
            </a:pPr>
            <a:r>
              <a:rPr lang="en-US" dirty="0" smtClean="0"/>
              <a:t>I managed to integrate MySQL with my Maven project through the </a:t>
            </a:r>
            <a:r>
              <a:rPr lang="en-US" dirty="0" err="1" smtClean="0"/>
              <a:t>sql</a:t>
            </a:r>
            <a:r>
              <a:rPr lang="en-US" dirty="0" smtClean="0"/>
              <a:t>-data and </a:t>
            </a:r>
            <a:r>
              <a:rPr lang="en-US" dirty="0" err="1" smtClean="0"/>
              <a:t>sql</a:t>
            </a:r>
            <a:r>
              <a:rPr lang="en-US" dirty="0" smtClean="0"/>
              <a:t>-schema files. Thus I can store data into MySQL when interacting with the CLI.</a:t>
            </a:r>
            <a:endParaRPr lang="en-GB" dirty="0"/>
          </a:p>
        </p:txBody>
      </p:sp>
      <p:pic>
        <p:nvPicPr>
          <p:cNvPr id="5" name="Picture 4"/>
          <p:cNvPicPr>
            <a:picLocks noChangeAspect="1"/>
          </p:cNvPicPr>
          <p:nvPr/>
        </p:nvPicPr>
        <p:blipFill>
          <a:blip r:embed="rId2"/>
          <a:stretch>
            <a:fillRect/>
          </a:stretch>
        </p:blipFill>
        <p:spPr>
          <a:xfrm>
            <a:off x="646111" y="3475587"/>
            <a:ext cx="4981605" cy="1980534"/>
          </a:xfrm>
          <a:prstGeom prst="rect">
            <a:avLst/>
          </a:prstGeom>
        </p:spPr>
      </p:pic>
      <p:pic>
        <p:nvPicPr>
          <p:cNvPr id="6" name="Picture 5"/>
          <p:cNvPicPr>
            <a:picLocks noChangeAspect="1"/>
          </p:cNvPicPr>
          <p:nvPr/>
        </p:nvPicPr>
        <p:blipFill>
          <a:blip r:embed="rId3"/>
          <a:stretch>
            <a:fillRect/>
          </a:stretch>
        </p:blipFill>
        <p:spPr>
          <a:xfrm>
            <a:off x="6234546" y="3475587"/>
            <a:ext cx="4347556" cy="2129623"/>
          </a:xfrm>
          <a:prstGeom prst="rect">
            <a:avLst/>
          </a:prstGeom>
        </p:spPr>
      </p:pic>
    </p:spTree>
    <p:extLst>
      <p:ext uri="{BB962C8B-B14F-4D97-AF65-F5344CB8AC3E}">
        <p14:creationId xmlns:p14="http://schemas.microsoft.com/office/powerpoint/2010/main" val="242510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9253"/>
          </a:xfrm>
        </p:spPr>
        <p:txBody>
          <a:bodyPr/>
          <a:lstStyle/>
          <a:p>
            <a:r>
              <a:rPr lang="en-US" dirty="0" smtClean="0"/>
              <a:t>Sprint Review</a:t>
            </a:r>
            <a:endParaRPr lang="en-GB" dirty="0"/>
          </a:p>
        </p:txBody>
      </p:sp>
      <p:sp>
        <p:nvSpPr>
          <p:cNvPr id="3" name="Content Placeholder 2"/>
          <p:cNvSpPr>
            <a:spLocks noGrp="1"/>
          </p:cNvSpPr>
          <p:nvPr>
            <p:ph idx="1"/>
          </p:nvPr>
        </p:nvSpPr>
        <p:spPr/>
        <p:txBody>
          <a:bodyPr/>
          <a:lstStyle/>
          <a:p>
            <a:r>
              <a:rPr lang="en-US" dirty="0" smtClean="0"/>
              <a:t>What did I complete? </a:t>
            </a:r>
          </a:p>
          <a:p>
            <a:pPr marL="0" indent="0">
              <a:buNone/>
            </a:pPr>
            <a:r>
              <a:rPr lang="en-US" dirty="0" smtClean="0"/>
              <a:t>I managed to achieve all of the user stories in the specification. I managed to an application that can create/read/update/delete customers/items/orders. My application can interact with an end user via CLI (command-line interface). </a:t>
            </a:r>
          </a:p>
          <a:p>
            <a:r>
              <a:rPr lang="en-US" dirty="0" smtClean="0"/>
              <a:t>What got left behind?</a:t>
            </a:r>
          </a:p>
          <a:p>
            <a:pPr marL="0" indent="0">
              <a:buNone/>
            </a:pPr>
            <a:r>
              <a:rPr lang="en-US" dirty="0" smtClean="0"/>
              <a:t>I struggled with testing in general. The </a:t>
            </a:r>
            <a:r>
              <a:rPr lang="en-US" dirty="0" err="1" smtClean="0"/>
              <a:t>EqualsVerifier</a:t>
            </a:r>
            <a:r>
              <a:rPr lang="en-US" dirty="0" smtClean="0"/>
              <a:t> was not working due to version issues. Additionally, I had a few method tests that returned null objects and I was unsure why. After spending a lot of time fixing bug issues through debugging, I was still unable to fix every issue I had with testing. Ideally, I would’ve liked to achieve 80% coverage, however was able to reach 60%.</a:t>
            </a:r>
            <a:endParaRPr lang="en-GB" dirty="0"/>
          </a:p>
        </p:txBody>
      </p:sp>
    </p:spTree>
    <p:extLst>
      <p:ext uri="{BB962C8B-B14F-4D97-AF65-F5344CB8AC3E}">
        <p14:creationId xmlns:p14="http://schemas.microsoft.com/office/powerpoint/2010/main" val="279877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What went well?</a:t>
            </a:r>
          </a:p>
          <a:p>
            <a:pPr marL="0" indent="0">
              <a:buNone/>
            </a:pPr>
            <a:r>
              <a:rPr lang="en-US" dirty="0" smtClean="0"/>
              <a:t>Creating the item classes (Item, </a:t>
            </a:r>
            <a:r>
              <a:rPr lang="en-US" dirty="0" err="1" smtClean="0"/>
              <a:t>ItemDAO</a:t>
            </a:r>
            <a:r>
              <a:rPr lang="en-US" dirty="0" smtClean="0"/>
              <a:t>, </a:t>
            </a:r>
            <a:r>
              <a:rPr lang="en-US" dirty="0" err="1" smtClean="0"/>
              <a:t>ItemController</a:t>
            </a:r>
            <a:r>
              <a:rPr lang="en-US" dirty="0" smtClean="0"/>
              <a:t>) was relatively straight forward. As the forked source code had already pre-built customer classes, I used them as a template to create my item classes. Also implementing the </a:t>
            </a:r>
            <a:r>
              <a:rPr lang="en-US" dirty="0" err="1" smtClean="0"/>
              <a:t>CrudController</a:t>
            </a:r>
            <a:r>
              <a:rPr lang="en-US" dirty="0" smtClean="0"/>
              <a:t> and Dao interfaces to the classes allowed for easier application to the classes.</a:t>
            </a:r>
          </a:p>
          <a:p>
            <a:r>
              <a:rPr lang="en-US" dirty="0" smtClean="0"/>
              <a:t>What could be improved?</a:t>
            </a:r>
          </a:p>
          <a:p>
            <a:pPr marL="0" indent="0">
              <a:buNone/>
            </a:pPr>
            <a:r>
              <a:rPr lang="en-US" dirty="0" smtClean="0"/>
              <a:t>Possibly create a better plan in the future. I didn’t follow everything I aimed to do in the classes. Create more of a flexible plan as I didn’t realize all the issues I would come across during this week. </a:t>
            </a:r>
          </a:p>
          <a:p>
            <a:pPr marL="0" indent="0">
              <a:buNone/>
            </a:pPr>
            <a:r>
              <a:rPr lang="en-US" dirty="0" smtClean="0"/>
              <a:t>I need to improve on my testing, especially the </a:t>
            </a:r>
            <a:r>
              <a:rPr lang="en-US" dirty="0" err="1" smtClean="0"/>
              <a:t>OrderDAO</a:t>
            </a:r>
            <a:r>
              <a:rPr lang="en-US" dirty="0" smtClean="0"/>
              <a:t> and </a:t>
            </a:r>
            <a:r>
              <a:rPr lang="en-US" dirty="0" err="1" smtClean="0"/>
              <a:t>OrderController</a:t>
            </a:r>
            <a:r>
              <a:rPr lang="en-US" dirty="0" smtClean="0"/>
              <a:t> classes. As I ran into failures from testing, I expected to receive a complete object, but unfortunately receiving null objects a few times. Until now I am unsure as MySQL seemed to be working fine.</a:t>
            </a:r>
            <a:endParaRPr lang="en-GB" dirty="0"/>
          </a:p>
        </p:txBody>
      </p:sp>
    </p:spTree>
    <p:extLst>
      <p:ext uri="{BB962C8B-B14F-4D97-AF65-F5344CB8AC3E}">
        <p14:creationId xmlns:p14="http://schemas.microsoft.com/office/powerpoint/2010/main" val="261933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lstStyle/>
          <a:p>
            <a:r>
              <a:rPr lang="en-US" dirty="0" smtClean="0"/>
              <a:t>Reflections on the project, future steps, any other relevant info</a:t>
            </a:r>
          </a:p>
          <a:p>
            <a:pPr marL="0" indent="0">
              <a:buNone/>
            </a:pPr>
            <a:r>
              <a:rPr lang="en-US" dirty="0" smtClean="0"/>
              <a:t>One of my main reflections is definitely time management for the project. To make sure I plan my time accordingly with some leeway to prepare for bug fixes throughout my project. </a:t>
            </a:r>
          </a:p>
          <a:p>
            <a:pPr marL="0" indent="0">
              <a:buNone/>
            </a:pPr>
            <a:r>
              <a:rPr lang="en-US" dirty="0" smtClean="0"/>
              <a:t>Also to manage my version control better in the future, creating smaller feature branches along the way. </a:t>
            </a:r>
          </a:p>
          <a:p>
            <a:pPr marL="0" indent="0">
              <a:buNone/>
            </a:pPr>
            <a:r>
              <a:rPr lang="en-US" dirty="0" smtClean="0"/>
              <a:t>Also taking breaks accordingly when working. At the end of the week, I felt mentally exhausted as I spent the whole week on my monitor, not taking as many breaks as I probably should have. I noticed when I did take the breaks, it cleared my mind a bit more and helped me identify issues quicker at times. </a:t>
            </a:r>
            <a:endParaRPr lang="en-GB" dirty="0"/>
          </a:p>
        </p:txBody>
      </p:sp>
    </p:spTree>
    <p:extLst>
      <p:ext uri="{BB962C8B-B14F-4D97-AF65-F5344CB8AC3E}">
        <p14:creationId xmlns:p14="http://schemas.microsoft.com/office/powerpoint/2010/main" val="3232640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238</TotalTime>
  <Words>1075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Fundamental Project: Inventory Management System</vt:lpstr>
      <vt:lpstr>Introduction</vt:lpstr>
      <vt:lpstr>Consultant Journey</vt:lpstr>
      <vt:lpstr>Continuous Integration</vt:lpstr>
      <vt:lpstr>Testing</vt:lpstr>
      <vt:lpstr>MySQL</vt:lpstr>
      <vt:lpstr>Sprint Review</vt:lpstr>
      <vt:lpstr>Sprint Retrospective</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Project: Inventory Management System</dc:title>
  <dc:creator>Mohab</dc:creator>
  <cp:lastModifiedBy>Mohab</cp:lastModifiedBy>
  <cp:revision>18</cp:revision>
  <dcterms:created xsi:type="dcterms:W3CDTF">2022-04-02T23:37:28Z</dcterms:created>
  <dcterms:modified xsi:type="dcterms:W3CDTF">2022-04-03T13:29:53Z</dcterms:modified>
</cp:coreProperties>
</file>