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70" r:id="rId7"/>
    <p:sldId id="260" r:id="rId8"/>
    <p:sldId id="261"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4/29/2022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4/29/2022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Practical project:</a:t>
            </a:r>
            <a:br>
              <a:rPr lang="en-US" dirty="0" smtClean="0"/>
            </a:br>
            <a:r>
              <a:rPr lang="en-US" sz="4400" dirty="0" smtClean="0"/>
              <a:t>Movie Reviews application</a:t>
            </a:r>
            <a:endParaRPr lang="en-GB" sz="4400" dirty="0"/>
          </a:p>
        </p:txBody>
      </p:sp>
      <p:sp>
        <p:nvSpPr>
          <p:cNvPr id="3" name="Subtitle 2"/>
          <p:cNvSpPr>
            <a:spLocks noGrp="1"/>
          </p:cNvSpPr>
          <p:nvPr>
            <p:ph type="subTitle" idx="1"/>
          </p:nvPr>
        </p:nvSpPr>
        <p:spPr/>
        <p:txBody>
          <a:bodyPr/>
          <a:lstStyle/>
          <a:p>
            <a:r>
              <a:rPr lang="en-US" dirty="0" smtClean="0"/>
              <a:t>Mohab Khalifa</a:t>
            </a:r>
            <a:endParaRPr lang="en-GB" dirty="0"/>
          </a:p>
        </p:txBody>
      </p:sp>
    </p:spTree>
    <p:extLst>
      <p:ext uri="{BB962C8B-B14F-4D97-AF65-F5344CB8AC3E}">
        <p14:creationId xmlns:p14="http://schemas.microsoft.com/office/powerpoint/2010/main" val="3665805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the API using Postman</a:t>
            </a:r>
            <a:endParaRPr lang="en-GB" dirty="0"/>
          </a:p>
        </p:txBody>
      </p:sp>
      <p:sp>
        <p:nvSpPr>
          <p:cNvPr id="3" name="Content Placeholder 2"/>
          <p:cNvSpPr>
            <a:spLocks noGrp="1"/>
          </p:cNvSpPr>
          <p:nvPr>
            <p:ph idx="1"/>
          </p:nvPr>
        </p:nvSpPr>
        <p:spPr/>
        <p:txBody>
          <a:bodyPr>
            <a:normAutofit/>
          </a:bodyPr>
          <a:lstStyle/>
          <a:p>
            <a:pPr marL="0" indent="0" algn="ctr">
              <a:buNone/>
            </a:pPr>
            <a:r>
              <a:rPr lang="en-US" sz="3600" dirty="0" smtClean="0"/>
              <a:t>Demonstration</a:t>
            </a:r>
            <a:endParaRPr lang="en-GB" sz="3600" dirty="0"/>
          </a:p>
        </p:txBody>
      </p:sp>
    </p:spTree>
    <p:extLst>
      <p:ext uri="{BB962C8B-B14F-4D97-AF65-F5344CB8AC3E}">
        <p14:creationId xmlns:p14="http://schemas.microsoft.com/office/powerpoint/2010/main" val="165636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the API Using Front-end</a:t>
            </a:r>
            <a:endParaRPr lang="en-GB" dirty="0"/>
          </a:p>
        </p:txBody>
      </p:sp>
      <p:sp>
        <p:nvSpPr>
          <p:cNvPr id="3" name="Content Placeholder 2"/>
          <p:cNvSpPr>
            <a:spLocks noGrp="1"/>
          </p:cNvSpPr>
          <p:nvPr>
            <p:ph idx="1"/>
          </p:nvPr>
        </p:nvSpPr>
        <p:spPr/>
        <p:txBody>
          <a:bodyPr/>
          <a:lstStyle/>
          <a:p>
            <a:pPr marL="0" indent="0" algn="ctr">
              <a:buNone/>
            </a:pPr>
            <a:r>
              <a:rPr lang="en-US" sz="3600" dirty="0" smtClean="0"/>
              <a:t>Demonstration</a:t>
            </a:r>
            <a:endParaRPr lang="en-GB" dirty="0"/>
          </a:p>
        </p:txBody>
      </p:sp>
    </p:spTree>
    <p:extLst>
      <p:ext uri="{BB962C8B-B14F-4D97-AF65-F5344CB8AC3E}">
        <p14:creationId xmlns:p14="http://schemas.microsoft.com/office/powerpoint/2010/main" val="147081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a:t>
            </a:r>
            <a:endParaRPr lang="en-GB" dirty="0"/>
          </a:p>
        </p:txBody>
      </p:sp>
      <p:sp>
        <p:nvSpPr>
          <p:cNvPr id="3" name="Content Placeholder 2"/>
          <p:cNvSpPr>
            <a:spLocks noGrp="1"/>
          </p:cNvSpPr>
          <p:nvPr>
            <p:ph idx="1"/>
          </p:nvPr>
        </p:nvSpPr>
        <p:spPr/>
        <p:txBody>
          <a:bodyPr>
            <a:normAutofit lnSpcReduction="10000"/>
          </a:bodyPr>
          <a:lstStyle/>
          <a:p>
            <a:r>
              <a:rPr lang="en-US" dirty="0" smtClean="0"/>
              <a:t>What did I complete?</a:t>
            </a:r>
          </a:p>
          <a:p>
            <a:pPr marL="0" indent="0">
              <a:buNone/>
            </a:pPr>
            <a:r>
              <a:rPr lang="en-US" dirty="0" smtClean="0"/>
              <a:t>I did not manage to complete all the user stories I aimed to achieve within the sprint. I managed to have all CRUD functionality working for both movie and review entities in postman.</a:t>
            </a:r>
          </a:p>
          <a:p>
            <a:r>
              <a:rPr lang="en-US" dirty="0" smtClean="0"/>
              <a:t>What got left behind?</a:t>
            </a:r>
          </a:p>
          <a:p>
            <a:pPr marL="0" indent="0">
              <a:buNone/>
            </a:pPr>
            <a:r>
              <a:rPr lang="en-US" dirty="0" smtClean="0"/>
              <a:t>I </a:t>
            </a:r>
            <a:r>
              <a:rPr lang="en-US" dirty="0"/>
              <a:t>only managed to achieve CRUD for movie in the front-end web development</a:t>
            </a:r>
            <a:r>
              <a:rPr lang="en-US" dirty="0" smtClean="0"/>
              <a:t>. I did not create the CRUD functionality for reviews in the front-end in time, although it is still functional in the back-end. Furthermore, I did not achieve the acquired 80% test coverage, however I still have a bit of time…</a:t>
            </a:r>
            <a:endParaRPr lang="en-US" dirty="0"/>
          </a:p>
          <a:p>
            <a:pPr marL="0" indent="0">
              <a:buNone/>
            </a:pPr>
            <a:endParaRPr lang="en-GB" dirty="0"/>
          </a:p>
        </p:txBody>
      </p:sp>
    </p:spTree>
    <p:extLst>
      <p:ext uri="{BB962C8B-B14F-4D97-AF65-F5344CB8AC3E}">
        <p14:creationId xmlns:p14="http://schemas.microsoft.com/office/powerpoint/2010/main" val="222984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What went well?</a:t>
            </a:r>
          </a:p>
          <a:p>
            <a:pPr marL="0" indent="0">
              <a:buNone/>
            </a:pPr>
            <a:r>
              <a:rPr lang="en-US" dirty="0" smtClean="0"/>
              <a:t>Creating the entity classes was relatively straightforward and simple to make whilst identifying their relationship (i.e. one to many). Service classes were also easy to make. I managed to get full CRUD functionality in the back-end to work.</a:t>
            </a:r>
          </a:p>
          <a:p>
            <a:r>
              <a:rPr lang="en-US" dirty="0" smtClean="0"/>
              <a:t>What could be improved?</a:t>
            </a:r>
          </a:p>
          <a:p>
            <a:pPr marL="0" indent="0">
              <a:buNone/>
            </a:pPr>
            <a:r>
              <a:rPr lang="en-US" dirty="0" smtClean="0"/>
              <a:t>Possibly create a better plan in the future. I did not have enough time to complete the front-end as I lost too much time developing the back-end(most important), and testing the backend code. I ran into a lot of unknown errors in testing which I had to try overcome by doing a lot of research. I felt like one week was not enough for me to achieve everything I set out to achieve.</a:t>
            </a:r>
            <a:endParaRPr lang="en-GB" dirty="0"/>
          </a:p>
        </p:txBody>
      </p:sp>
    </p:spTree>
    <p:extLst>
      <p:ext uri="{BB962C8B-B14F-4D97-AF65-F5344CB8AC3E}">
        <p14:creationId xmlns:p14="http://schemas.microsoft.com/office/powerpoint/2010/main" val="153439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Reflections on the project, future steps, any other relevant info</a:t>
            </a:r>
          </a:p>
          <a:p>
            <a:pPr marL="0" indent="0">
              <a:buNone/>
            </a:pPr>
            <a:r>
              <a:rPr lang="en-US" dirty="0"/>
              <a:t>One of my main reflections is definitely time management for the project. To make sure I plan my time accordingly with some leeway to prepare for bug fixes throughout my project. </a:t>
            </a:r>
          </a:p>
          <a:p>
            <a:pPr marL="0" indent="0">
              <a:buNone/>
            </a:pPr>
            <a:r>
              <a:rPr lang="en-US" dirty="0" smtClean="0"/>
              <a:t>I am pretty proud as to how I managed my version control, through creating feature branches and later merging them into the develop branch.</a:t>
            </a:r>
          </a:p>
          <a:p>
            <a:pPr marL="0" indent="0">
              <a:buNone/>
            </a:pPr>
            <a:r>
              <a:rPr lang="en-US" dirty="0"/>
              <a:t>Also taking breaks accordingly when working. At the end of the week, I felt mentally exhausted as I spent the whole week on my monitor, not taking as many breaks as I probably should have. I noticed when I did take the breaks, it cleared my mind a bit more and helped me identify issues quicker at times. </a:t>
            </a:r>
            <a:endParaRPr lang="en-GB" dirty="0"/>
          </a:p>
          <a:p>
            <a:pPr marL="0" indent="0">
              <a:buNone/>
            </a:pPr>
            <a:r>
              <a:rPr lang="en-US" dirty="0" smtClean="0"/>
              <a:t>Finally, the main take from this, is to keep upskilling and to try understand the code more, allowing me to create cleaner code and increase work efficiency.</a:t>
            </a:r>
            <a:endParaRPr lang="en-GB" dirty="0"/>
          </a:p>
        </p:txBody>
      </p:sp>
    </p:spTree>
    <p:extLst>
      <p:ext uri="{BB962C8B-B14F-4D97-AF65-F5344CB8AC3E}">
        <p14:creationId xmlns:p14="http://schemas.microsoft.com/office/powerpoint/2010/main" val="147421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63752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INtroduction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a:t>Who am I?</a:t>
            </a:r>
          </a:p>
          <a:p>
            <a:pPr marL="0" indent="0">
              <a:buNone/>
            </a:pPr>
            <a:r>
              <a:rPr lang="en-GB" dirty="0"/>
              <a:t>I am a QA IT Consultant Trainee. I have completed my first project with QA. In order to achieve this, I have learnt how to use Java, MySQL and Maven to a competent level. I faced many difficult hurdles during the project, but ultimately conditioned me to become a better coder.</a:t>
            </a:r>
          </a:p>
          <a:p>
            <a:r>
              <a:rPr lang="en-GB" dirty="0"/>
              <a:t>How did I approach specification?</a:t>
            </a:r>
          </a:p>
          <a:p>
            <a:pPr marL="0" indent="0">
              <a:buNone/>
            </a:pPr>
            <a:r>
              <a:rPr lang="en-GB" dirty="0"/>
              <a:t>Primarily, I went through the specs of the project to get to grips with all the technologies I need to use in order to complete the project on time. My next step was to build ERDs (entity relationship diagram) and UML diagrams (unified modelling language) in order to create some structure when building my classes. I also created a Jira project in order to follow my plan through a ‘sprint’. I turned the domain specs into user stories as my aim was to integrate them into the project in order to link each branch and commit to a user story. This will allow me to keep record of what I completed and what is yet to be finished</a:t>
            </a:r>
            <a:r>
              <a:rPr lang="en-GB" dirty="0" smtClean="0"/>
              <a:t>.</a:t>
            </a:r>
            <a:endParaRPr lang="en-GB" dirty="0"/>
          </a:p>
        </p:txBody>
      </p:sp>
    </p:spTree>
    <p:extLst>
      <p:ext uri="{BB962C8B-B14F-4D97-AF65-F5344CB8AC3E}">
        <p14:creationId xmlns:p14="http://schemas.microsoft.com/office/powerpoint/2010/main" val="48975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GB" dirty="0"/>
          </a:p>
        </p:txBody>
      </p:sp>
      <p:sp>
        <p:nvSpPr>
          <p:cNvPr id="3" name="Content Placeholder 2"/>
          <p:cNvSpPr>
            <a:spLocks noGrp="1"/>
          </p:cNvSpPr>
          <p:nvPr>
            <p:ph idx="1"/>
          </p:nvPr>
        </p:nvSpPr>
        <p:spPr/>
        <p:txBody>
          <a:bodyPr/>
          <a:lstStyle/>
          <a:p>
            <a:r>
              <a:rPr lang="en-US" dirty="0" smtClean="0"/>
              <a:t>How did I initially approach the problem?</a:t>
            </a:r>
          </a:p>
          <a:p>
            <a:pPr marL="0" indent="0">
              <a:buNone/>
            </a:pPr>
            <a:r>
              <a:rPr lang="en-US" dirty="0" smtClean="0"/>
              <a:t>Firstly, I identified what I needed to achieve through the use of User Stories on my Jira Kanban board. I then broke down the project into multiple little steps and assigned each step a sprint. From here I was able to have a starting point of the backend development, then testing, then front end. </a:t>
            </a:r>
            <a:r>
              <a:rPr lang="en-US" dirty="0"/>
              <a:t>C</a:t>
            </a:r>
            <a:r>
              <a:rPr lang="en-US" dirty="0" smtClean="0"/>
              <a:t>ombined with the user stories, I also created an entity relationship diagram (ERD) and a unified modeling language diagram (UML) to understand how each part of the backend would interact with one another. </a:t>
            </a:r>
            <a:endParaRPr lang="en-GB" dirty="0"/>
          </a:p>
        </p:txBody>
      </p:sp>
    </p:spTree>
    <p:extLst>
      <p:ext uri="{BB962C8B-B14F-4D97-AF65-F5344CB8AC3E}">
        <p14:creationId xmlns:p14="http://schemas.microsoft.com/office/powerpoint/2010/main" val="353569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Plan</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What needed to be included?</a:t>
            </a:r>
          </a:p>
          <a:p>
            <a:pPr>
              <a:buFontTx/>
              <a:buChar char="-"/>
            </a:pPr>
            <a:r>
              <a:rPr lang="en-US" dirty="0" smtClean="0"/>
              <a:t>The project needs a java backend developed with Spring Boot allowing for CRUD functionality and manipulating the SQL/H2 DB.</a:t>
            </a:r>
          </a:p>
          <a:p>
            <a:pPr>
              <a:buFontTx/>
              <a:buChar char="-"/>
            </a:pPr>
            <a:r>
              <a:rPr lang="en-US" dirty="0" smtClean="0"/>
              <a:t>The project must have a HTML/CSS/JS front-end developed that presents the user with movies and their reviews that they can interact with. Also implements CRUD functionality</a:t>
            </a:r>
          </a:p>
          <a:p>
            <a:pPr>
              <a:buFontTx/>
              <a:buChar char="-"/>
            </a:pPr>
            <a:r>
              <a:rPr lang="en-US" dirty="0" smtClean="0"/>
              <a:t>Unit and integration using </a:t>
            </a:r>
            <a:r>
              <a:rPr lang="en-US" dirty="0" err="1" smtClean="0"/>
              <a:t>Mockito</a:t>
            </a:r>
            <a:r>
              <a:rPr lang="en-US" dirty="0" smtClean="0"/>
              <a:t> and Junit</a:t>
            </a:r>
          </a:p>
          <a:p>
            <a:r>
              <a:rPr lang="en-US" dirty="0" smtClean="0"/>
              <a:t>What did I hope to achieve?</a:t>
            </a:r>
          </a:p>
          <a:p>
            <a:pPr marL="0" indent="0">
              <a:buNone/>
            </a:pPr>
            <a:r>
              <a:rPr lang="en-US" dirty="0" smtClean="0"/>
              <a:t>My hopes were to have a well developed front end page utilizing CSS to make the user interface a nice experience for the user. </a:t>
            </a:r>
          </a:p>
          <a:p>
            <a:pPr marL="0" indent="0">
              <a:buNone/>
            </a:pPr>
            <a:endParaRPr lang="en-GB" dirty="0"/>
          </a:p>
        </p:txBody>
      </p:sp>
    </p:spTree>
    <p:extLst>
      <p:ext uri="{BB962C8B-B14F-4D97-AF65-F5344CB8AC3E}">
        <p14:creationId xmlns:p14="http://schemas.microsoft.com/office/powerpoint/2010/main" val="90928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Project Roadmap</a:t>
            </a:r>
            <a:endParaRPr lang="en-GB" dirty="0"/>
          </a:p>
        </p:txBody>
      </p:sp>
      <p:sp>
        <p:nvSpPr>
          <p:cNvPr id="3" name="Content Placeholder 2"/>
          <p:cNvSpPr>
            <a:spLocks noGrp="1"/>
          </p:cNvSpPr>
          <p:nvPr>
            <p:ph idx="1"/>
          </p:nvPr>
        </p:nvSpPr>
        <p:spPr>
          <a:xfrm>
            <a:off x="1141413" y="2666999"/>
            <a:ext cx="4710747" cy="3124201"/>
          </a:xfrm>
        </p:spPr>
        <p:txBody>
          <a:bodyPr/>
          <a:lstStyle/>
          <a:p>
            <a:r>
              <a:rPr lang="en-US" dirty="0" smtClean="0"/>
              <a:t>Here is the series of user stories I created to inspire my progression throughout the project. I managed to get my CRUD functionality for movies working, however I struggled with reviews. It is still currently a work in progress.</a:t>
            </a:r>
            <a:endParaRPr lang="en-GB" dirty="0"/>
          </a:p>
        </p:txBody>
      </p:sp>
      <p:pic>
        <p:nvPicPr>
          <p:cNvPr id="4" name="Picture 3"/>
          <p:cNvPicPr>
            <a:picLocks noChangeAspect="1"/>
          </p:cNvPicPr>
          <p:nvPr/>
        </p:nvPicPr>
        <p:blipFill>
          <a:blip r:embed="rId2"/>
          <a:stretch>
            <a:fillRect/>
          </a:stretch>
        </p:blipFill>
        <p:spPr>
          <a:xfrm>
            <a:off x="7514705" y="1813299"/>
            <a:ext cx="3844654" cy="4412933"/>
          </a:xfrm>
          <a:prstGeom prst="rect">
            <a:avLst/>
          </a:prstGeom>
        </p:spPr>
      </p:pic>
    </p:spTree>
    <p:extLst>
      <p:ext uri="{BB962C8B-B14F-4D97-AF65-F5344CB8AC3E}">
        <p14:creationId xmlns:p14="http://schemas.microsoft.com/office/powerpoint/2010/main" val="35047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&amp; UML</a:t>
            </a:r>
            <a:endParaRPr lang="en-GB" dirty="0"/>
          </a:p>
        </p:txBody>
      </p:sp>
      <p:pic>
        <p:nvPicPr>
          <p:cNvPr id="4" name="Content Placeholder 3"/>
          <p:cNvPicPr>
            <a:picLocks noGrp="1" noChangeAspect="1"/>
          </p:cNvPicPr>
          <p:nvPr>
            <p:ph idx="1"/>
          </p:nvPr>
        </p:nvPicPr>
        <p:blipFill>
          <a:blip r:embed="rId2"/>
          <a:stretch>
            <a:fillRect/>
          </a:stretch>
        </p:blipFill>
        <p:spPr>
          <a:xfrm>
            <a:off x="4533006" y="360912"/>
            <a:ext cx="5907953" cy="1973429"/>
          </a:xfrm>
          <a:prstGeom prst="rect">
            <a:avLst/>
          </a:prstGeom>
        </p:spPr>
      </p:pic>
      <p:pic>
        <p:nvPicPr>
          <p:cNvPr id="6" name="Picture 5"/>
          <p:cNvPicPr>
            <a:picLocks noChangeAspect="1"/>
          </p:cNvPicPr>
          <p:nvPr/>
        </p:nvPicPr>
        <p:blipFill>
          <a:blip r:embed="rId3"/>
          <a:stretch>
            <a:fillRect/>
          </a:stretch>
        </p:blipFill>
        <p:spPr>
          <a:xfrm>
            <a:off x="2028131" y="2670637"/>
            <a:ext cx="7448377" cy="3941796"/>
          </a:xfrm>
          <a:prstGeom prst="rect">
            <a:avLst/>
          </a:prstGeom>
        </p:spPr>
      </p:pic>
    </p:spTree>
    <p:extLst>
      <p:ext uri="{BB962C8B-B14F-4D97-AF65-F5344CB8AC3E}">
        <p14:creationId xmlns:p14="http://schemas.microsoft.com/office/powerpoint/2010/main" val="100631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Consultant journey</a:t>
            </a:r>
            <a:endParaRPr lang="en-GB" dirty="0"/>
          </a:p>
        </p:txBody>
      </p:sp>
      <p:sp>
        <p:nvSpPr>
          <p:cNvPr id="3" name="Content Placeholder 2"/>
          <p:cNvSpPr>
            <a:spLocks noGrp="1"/>
          </p:cNvSpPr>
          <p:nvPr>
            <p:ph idx="1"/>
          </p:nvPr>
        </p:nvSpPr>
        <p:spPr>
          <a:xfrm>
            <a:off x="1141413" y="2666999"/>
            <a:ext cx="9905998" cy="3733801"/>
          </a:xfrm>
        </p:spPr>
        <p:txBody>
          <a:bodyPr>
            <a:normAutofit fontScale="85000" lnSpcReduction="20000"/>
          </a:bodyPr>
          <a:lstStyle/>
          <a:p>
            <a:pPr marL="0" indent="0">
              <a:buNone/>
            </a:pPr>
            <a:r>
              <a:rPr lang="en-US" dirty="0" smtClean="0"/>
              <a:t>What technologies have you learned for the project?</a:t>
            </a:r>
          </a:p>
          <a:p>
            <a:r>
              <a:rPr lang="en-US" dirty="0" smtClean="0"/>
              <a:t>Java</a:t>
            </a:r>
          </a:p>
          <a:p>
            <a:r>
              <a:rPr lang="en-US" dirty="0" smtClean="0"/>
              <a:t>HTML, CSS, JS</a:t>
            </a:r>
          </a:p>
          <a:p>
            <a:r>
              <a:rPr lang="en-US" dirty="0" smtClean="0"/>
              <a:t>Jira</a:t>
            </a:r>
          </a:p>
          <a:p>
            <a:r>
              <a:rPr lang="en-US" dirty="0" smtClean="0"/>
              <a:t>Spring Boot</a:t>
            </a:r>
          </a:p>
          <a:p>
            <a:r>
              <a:rPr lang="en-US" dirty="0" smtClean="0"/>
              <a:t>Maven</a:t>
            </a:r>
          </a:p>
          <a:p>
            <a:r>
              <a:rPr lang="en-US" dirty="0" smtClean="0"/>
              <a:t>Junit</a:t>
            </a:r>
          </a:p>
          <a:p>
            <a:r>
              <a:rPr lang="en-US" dirty="0" err="1" smtClean="0"/>
              <a:t>Mockito</a:t>
            </a:r>
            <a:endParaRPr lang="en-US" dirty="0" smtClean="0"/>
          </a:p>
          <a:p>
            <a:r>
              <a:rPr lang="en-US" dirty="0" err="1" smtClean="0"/>
              <a:t>Git</a:t>
            </a:r>
            <a:endParaRPr lang="en-US" dirty="0" smtClean="0"/>
          </a:p>
          <a:p>
            <a:r>
              <a:rPr lang="en-US" dirty="0" smtClean="0"/>
              <a:t>VS Code</a:t>
            </a:r>
          </a:p>
          <a:p>
            <a:r>
              <a:rPr lang="en-US" dirty="0"/>
              <a:t>P</a:t>
            </a:r>
            <a:r>
              <a:rPr lang="en-US" dirty="0" smtClean="0"/>
              <a:t>ostman</a:t>
            </a:r>
          </a:p>
          <a:p>
            <a:endParaRPr lang="en-US" dirty="0" smtClean="0"/>
          </a:p>
          <a:p>
            <a:pPr marL="0" indent="0">
              <a:buNone/>
            </a:pPr>
            <a:endParaRPr lang="en-GB" dirty="0"/>
          </a:p>
        </p:txBody>
      </p:sp>
    </p:spTree>
    <p:extLst>
      <p:ext uri="{BB962C8B-B14F-4D97-AF65-F5344CB8AC3E}">
        <p14:creationId xmlns:p14="http://schemas.microsoft.com/office/powerpoint/2010/main" val="156729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GB" dirty="0"/>
          </a:p>
        </p:txBody>
      </p:sp>
      <p:sp>
        <p:nvSpPr>
          <p:cNvPr id="3" name="Content Placeholder 2"/>
          <p:cNvSpPr>
            <a:spLocks noGrp="1"/>
          </p:cNvSpPr>
          <p:nvPr>
            <p:ph idx="1"/>
          </p:nvPr>
        </p:nvSpPr>
        <p:spPr/>
        <p:txBody>
          <a:bodyPr/>
          <a:lstStyle/>
          <a:p>
            <a:r>
              <a:rPr lang="en-US" dirty="0" smtClean="0"/>
              <a:t>How did I approach Version Control?</a:t>
            </a:r>
          </a:p>
          <a:p>
            <a:pPr marL="0" indent="0">
              <a:buNone/>
            </a:pPr>
            <a:r>
              <a:rPr lang="en-GB" i="1" dirty="0"/>
              <a:t>Git/</a:t>
            </a:r>
            <a:r>
              <a:rPr lang="en-GB" i="1" dirty="0" err="1"/>
              <a:t>Github</a:t>
            </a:r>
            <a:r>
              <a:rPr lang="en-GB" i="1" dirty="0"/>
              <a:t> </a:t>
            </a:r>
            <a:r>
              <a:rPr lang="en-GB" dirty="0"/>
              <a:t>– Throughout the development of this project, I tried to maintain continuous commits to update my changes consistently. I made sure that the new updates were on feature branches so that it does not main the source code of the whole programme. Originally, when I forked the repo, I instantly branched off the main branch, to create a dev branch. I then branched off the dev and incorporated the feature branches which I then late merged to the dev. Finally once dev has working source code that is not broken, I merged it into the main branch.</a:t>
            </a:r>
          </a:p>
          <a:p>
            <a:pPr marL="0" indent="0">
              <a:buNone/>
            </a:pPr>
            <a:endParaRPr lang="en-GB" dirty="0"/>
          </a:p>
        </p:txBody>
      </p:sp>
      <p:pic>
        <p:nvPicPr>
          <p:cNvPr id="4" name="Picture 3"/>
          <p:cNvPicPr>
            <a:picLocks noChangeAspect="1"/>
          </p:cNvPicPr>
          <p:nvPr/>
        </p:nvPicPr>
        <p:blipFill>
          <a:blip r:embed="rId2"/>
          <a:stretch>
            <a:fillRect/>
          </a:stretch>
        </p:blipFill>
        <p:spPr>
          <a:xfrm>
            <a:off x="7848860" y="209291"/>
            <a:ext cx="3057438" cy="2704039"/>
          </a:xfrm>
          <a:prstGeom prst="rect">
            <a:avLst/>
          </a:prstGeom>
        </p:spPr>
      </p:pic>
      <p:pic>
        <p:nvPicPr>
          <p:cNvPr id="5" name="Picture 4"/>
          <p:cNvPicPr>
            <a:picLocks noChangeAspect="1"/>
          </p:cNvPicPr>
          <p:nvPr/>
        </p:nvPicPr>
        <p:blipFill>
          <a:blip r:embed="rId3"/>
          <a:stretch>
            <a:fillRect/>
          </a:stretch>
        </p:blipFill>
        <p:spPr>
          <a:xfrm>
            <a:off x="1590069" y="5370714"/>
            <a:ext cx="4586288" cy="1290613"/>
          </a:xfrm>
          <a:prstGeom prst="rect">
            <a:avLst/>
          </a:prstGeom>
        </p:spPr>
      </p:pic>
    </p:spTree>
    <p:extLst>
      <p:ext uri="{BB962C8B-B14F-4D97-AF65-F5344CB8AC3E}">
        <p14:creationId xmlns:p14="http://schemas.microsoft.com/office/powerpoint/2010/main" val="29136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GB" dirty="0"/>
          </a:p>
        </p:txBody>
      </p:sp>
      <p:sp>
        <p:nvSpPr>
          <p:cNvPr id="3" name="Content Placeholder 2"/>
          <p:cNvSpPr>
            <a:spLocks noGrp="1"/>
          </p:cNvSpPr>
          <p:nvPr>
            <p:ph idx="1"/>
          </p:nvPr>
        </p:nvSpPr>
        <p:spPr/>
        <p:txBody>
          <a:bodyPr/>
          <a:lstStyle/>
          <a:p>
            <a:r>
              <a:rPr lang="en-US" dirty="0" smtClean="0"/>
              <a:t>What was tested?</a:t>
            </a:r>
          </a:p>
          <a:p>
            <a:pPr marL="0" indent="0">
              <a:buNone/>
            </a:pPr>
            <a:r>
              <a:rPr lang="en-US" dirty="0" smtClean="0"/>
              <a:t>I tested all my JAVA source code which resides in the backend.</a:t>
            </a:r>
          </a:p>
          <a:p>
            <a:pPr marL="0" indent="0">
              <a:buNone/>
            </a:pPr>
            <a:endParaRPr lang="en-US" dirty="0"/>
          </a:p>
          <a:p>
            <a:pPr marL="0" indent="0">
              <a:buNone/>
            </a:pPr>
            <a:endParaRPr lang="en-US" dirty="0" smtClean="0"/>
          </a:p>
          <a:p>
            <a:pPr marL="0" indent="0">
              <a:buNone/>
            </a:pPr>
            <a:r>
              <a:rPr lang="en-US" dirty="0" smtClean="0"/>
              <a:t>My aim is to hopefully achieve 80% by end of the project and a bare minimum of 60%. I struggled when it came to testing as I came across an error I could not seem to resolve. This hinders me from achieving 80% before the presentation.</a:t>
            </a:r>
          </a:p>
          <a:p>
            <a:pPr marL="0" indent="0">
              <a:buNone/>
            </a:pPr>
            <a:endParaRPr lang="en-GB" dirty="0"/>
          </a:p>
        </p:txBody>
      </p:sp>
      <p:pic>
        <p:nvPicPr>
          <p:cNvPr id="4" name="Picture 3"/>
          <p:cNvPicPr>
            <a:picLocks noChangeAspect="1"/>
          </p:cNvPicPr>
          <p:nvPr/>
        </p:nvPicPr>
        <p:blipFill>
          <a:blip r:embed="rId2"/>
          <a:stretch>
            <a:fillRect/>
          </a:stretch>
        </p:blipFill>
        <p:spPr>
          <a:xfrm>
            <a:off x="1207915" y="3552824"/>
            <a:ext cx="7572375" cy="676275"/>
          </a:xfrm>
          <a:prstGeom prst="rect">
            <a:avLst/>
          </a:prstGeom>
        </p:spPr>
      </p:pic>
      <p:pic>
        <p:nvPicPr>
          <p:cNvPr id="5" name="Picture 4"/>
          <p:cNvPicPr>
            <a:picLocks noChangeAspect="1"/>
          </p:cNvPicPr>
          <p:nvPr/>
        </p:nvPicPr>
        <p:blipFill>
          <a:blip r:embed="rId3"/>
          <a:stretch>
            <a:fillRect/>
          </a:stretch>
        </p:blipFill>
        <p:spPr>
          <a:xfrm>
            <a:off x="1207915" y="5352380"/>
            <a:ext cx="7021685" cy="1134695"/>
          </a:xfrm>
          <a:prstGeom prst="rect">
            <a:avLst/>
          </a:prstGeom>
        </p:spPr>
      </p:pic>
    </p:spTree>
    <p:extLst>
      <p:ext uri="{BB962C8B-B14F-4D97-AF65-F5344CB8AC3E}">
        <p14:creationId xmlns:p14="http://schemas.microsoft.com/office/powerpoint/2010/main" val="33682792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136</TotalTime>
  <Words>1090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Mesh</vt:lpstr>
      <vt:lpstr>Practical project: Movie Reviews application</vt:lpstr>
      <vt:lpstr>INtroduction</vt:lpstr>
      <vt:lpstr>concept</vt:lpstr>
      <vt:lpstr>Sprint Plan</vt:lpstr>
      <vt:lpstr>My Project Roadmap</vt:lpstr>
      <vt:lpstr>ERD &amp; UML</vt:lpstr>
      <vt:lpstr>Consultant journey</vt:lpstr>
      <vt:lpstr>Continuous Integration</vt:lpstr>
      <vt:lpstr>testing</vt:lpstr>
      <vt:lpstr>Interacting with the API using Postman</vt:lpstr>
      <vt:lpstr>Interacting with the API Using Front-end</vt:lpstr>
      <vt:lpstr>Sprint review</vt:lpstr>
      <vt:lpstr>Sprint retrospective</vt:lpstr>
      <vt:lpstr>conclusion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project: Movie Reviews application</dc:title>
  <dc:creator>Mohab</dc:creator>
  <cp:lastModifiedBy>Mohab</cp:lastModifiedBy>
  <cp:revision>11</cp:revision>
  <dcterms:created xsi:type="dcterms:W3CDTF">2022-04-29T04:36:31Z</dcterms:created>
  <dcterms:modified xsi:type="dcterms:W3CDTF">2022-04-29T06:52:57Z</dcterms:modified>
</cp:coreProperties>
</file>