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99"/>
    <a:srgbClr val="ABB8C3"/>
    <a:srgbClr val="919CA5"/>
    <a:srgbClr val="ABB7C3"/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69" autoAdjust="0"/>
    <p:restoredTop sz="94660"/>
  </p:normalViewPr>
  <p:slideViewPr>
    <p:cSldViewPr snapToGrid="0">
      <p:cViewPr varScale="1">
        <p:scale>
          <a:sx n="60" d="100"/>
          <a:sy n="60" d="100"/>
        </p:scale>
        <p:origin x="162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5T20:49:17.62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5T20:50:16.47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5T20:51:12.43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5T20:52:29.65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5T20:54:59.93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2/16/2024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071595"/>
      </p:ext>
    </p:extLst>
  </p:cSld>
  <p:clrMapOvr>
    <a:masterClrMapping/>
  </p:clrMapOvr>
  <p:transition spd="slow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104357"/>
      </p:ext>
    </p:extLst>
  </p:cSld>
  <p:clrMapOvr>
    <a:masterClrMapping/>
  </p:clrMapOvr>
  <p:transition spd="slow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620623"/>
      </p:ext>
    </p:extLst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6696912"/>
      </p:ext>
    </p:extLst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47532"/>
      </p:ext>
    </p:extLst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976723"/>
      </p:ext>
    </p:extLst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389908"/>
      </p:ext>
    </p:extLst>
  </p:cSld>
  <p:clrMapOvr>
    <a:masterClrMapping/>
  </p:clrMapOvr>
  <p:transition spd="slow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6421158"/>
      </p:ext>
    </p:extLst>
  </p:cSld>
  <p:clrMapOvr>
    <a:masterClrMapping/>
  </p:clrMapOvr>
  <p:transition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470621"/>
      </p:ext>
    </p:extLst>
  </p:cSld>
  <p:clrMapOvr>
    <a:masterClrMapping/>
  </p:clrMapOvr>
  <p:transition spd="slow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626168"/>
      </p:ext>
    </p:extLst>
  </p:cSld>
  <p:clrMapOvr>
    <a:masterClrMapping/>
  </p:clrMapOvr>
  <p:transition spd="slow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502909"/>
      </p:ext>
    </p:extLst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BB8C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2/16/2024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070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1" r:id="rId6"/>
    <p:sldLayoutId id="2147483777" r:id="rId7"/>
    <p:sldLayoutId id="2147483778" r:id="rId8"/>
    <p:sldLayoutId id="2147483779" r:id="rId9"/>
    <p:sldLayoutId id="2147483780" r:id="rId10"/>
    <p:sldLayoutId id="2147483782" r:id="rId11"/>
  </p:sldLayoutIdLst>
  <p:transition spd="slow">
    <p:cover/>
  </p:transition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ohab0P/WordAnalyzer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AD35AE2F-5E3A-49D9-8DE1-8A333BA40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lose-up of a network&#10;&#10;Description automatically generated">
            <a:extLst>
              <a:ext uri="{FF2B5EF4-FFF2-40B4-BE49-F238E27FC236}">
                <a16:creationId xmlns:a16="http://schemas.microsoft.com/office/drawing/2014/main" id="{991A756A-9E16-BA1D-4045-37F0469797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29670" r="-1" b="-1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4CD8002-1708-3E78-94C1-EC6AFC2530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pPr algn="ctr"/>
            <a:r>
              <a:rPr lang="en-US" b="1" dirty="0" err="1">
                <a:hlinkClick r:id="rId3"/>
              </a:rPr>
              <a:t>WordAnalyzer</a:t>
            </a:r>
            <a:r>
              <a:rPr lang="en-US" b="1" dirty="0"/>
              <a:t> </a:t>
            </a:r>
            <a:br>
              <a:rPr lang="en-US" b="1" dirty="0"/>
            </a:br>
            <a:r>
              <a:rPr lang="en-US" b="1" dirty="0">
                <a:solidFill>
                  <a:srgbClr val="FF6699"/>
                </a:solidFill>
              </a:rPr>
              <a:t>Lab 1</a:t>
            </a:r>
            <a:endParaRPr lang="en-US" dirty="0">
              <a:solidFill>
                <a:srgbClr val="FF6699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03EED9-11C8-0A78-65FE-C01E080BA6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99432"/>
            <a:ext cx="9144000" cy="1225296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1800" kern="1200" cap="all" spc="300" baseline="0" dirty="0">
                <a:solidFill>
                  <a:srgbClr val="00B0F0"/>
                </a:solidFill>
                <a:effectLst/>
                <a:latin typeface="Georgia Pro Light" panose="02040302050405020303" pitchFamily="18" charset="0"/>
                <a:ea typeface="+mn-ea"/>
                <a:cs typeface="+mn-cs"/>
              </a:rPr>
              <a:t>group members;</a:t>
            </a:r>
            <a:br>
              <a:rPr lang="en-US" sz="1800" kern="1200" cap="all" spc="300" baseline="0" dirty="0">
                <a:effectLst/>
                <a:latin typeface="Georgia Pro Light" panose="02040302050405020303" pitchFamily="18" charset="0"/>
                <a:ea typeface="+mn-ea"/>
                <a:cs typeface="+mn-cs"/>
              </a:rPr>
            </a:br>
            <a:r>
              <a:rPr lang="en-US" sz="1800" kern="1200" cap="all" spc="300" baseline="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Osama </a:t>
            </a:r>
            <a:r>
              <a:rPr lang="en-US" sz="1800" kern="1200" cap="all" spc="300" baseline="0" dirty="0" err="1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Zweimel</a:t>
            </a:r>
            <a:br>
              <a:rPr lang="en-US" sz="1800" kern="1200" cap="all" spc="300" baseline="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Georgia Pro Light" panose="02040302050405020303" pitchFamily="18" charset="0"/>
                <a:ea typeface="+mn-ea"/>
                <a:cs typeface="+mn-cs"/>
              </a:rPr>
            </a:br>
            <a:r>
              <a:rPr lang="en-US" sz="1800" cap="all" spc="3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Moath</a:t>
            </a:r>
            <a:r>
              <a:rPr lang="en-US" sz="1800" cap="all" spc="300" dirty="0">
                <a:solidFill>
                  <a:schemeClr val="bg1">
                    <a:lumMod val="95000"/>
                    <a:lumOff val="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Al-Qahtani</a:t>
            </a:r>
            <a:br>
              <a:rPr lang="en-US" sz="1800" kern="1200" cap="all" spc="300" baseline="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Georgia Pro Light" panose="02040302050405020303" pitchFamily="18" charset="0"/>
                <a:ea typeface="+mn-ea"/>
                <a:cs typeface="+mn-cs"/>
              </a:rPr>
            </a:br>
            <a:r>
              <a:rPr lang="en-US" sz="1800" kern="1200" cap="all" spc="300" baseline="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Mohab </a:t>
            </a:r>
            <a:r>
              <a:rPr lang="en-US" sz="1800" kern="1200" cap="all" spc="300" baseline="0" dirty="0" err="1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Moahmmed</a:t>
            </a:r>
            <a:r>
              <a:rPr lang="en-US" sz="1800" kern="1200" cap="all" spc="300" baseline="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endParaRPr lang="en-US" sz="1800" dirty="0">
              <a:solidFill>
                <a:schemeClr val="bg1">
                  <a:lumMod val="95000"/>
                  <a:lumOff val="5000"/>
                </a:schemeClr>
              </a:solidFill>
              <a:effectLst/>
            </a:endParaRPr>
          </a:p>
          <a:p>
            <a:pPr algn="ctr">
              <a:lnSpc>
                <a:spcPct val="100000"/>
              </a:lnSpc>
            </a:pPr>
            <a:endParaRPr lang="en-US" sz="1800" dirty="0"/>
          </a:p>
        </p:txBody>
      </p:sp>
      <p:sp>
        <p:nvSpPr>
          <p:cNvPr id="31" name="Rectangle 6">
            <a:extLst>
              <a:ext uri="{FF2B5EF4-FFF2-40B4-BE49-F238E27FC236}">
                <a16:creationId xmlns:a16="http://schemas.microsoft.com/office/drawing/2014/main" id="{04D8AD8F-EF7F-481F-B99A-B85138970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4194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79EB4626-023C-436D-9F57-9EB460809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902700 h 5416094"/>
              <a:gd name="connsiteX1" fmla="*/ 902700 w 10515600"/>
              <a:gd name="connsiteY1" fmla="*/ 0 h 5416094"/>
              <a:gd name="connsiteX2" fmla="*/ 1746919 w 10515600"/>
              <a:gd name="connsiteY2" fmla="*/ 0 h 5416094"/>
              <a:gd name="connsiteX3" fmla="*/ 2329833 w 10515600"/>
              <a:gd name="connsiteY3" fmla="*/ 0 h 5416094"/>
              <a:gd name="connsiteX4" fmla="*/ 2825644 w 10515600"/>
              <a:gd name="connsiteY4" fmla="*/ 0 h 5416094"/>
              <a:gd name="connsiteX5" fmla="*/ 3582762 w 10515600"/>
              <a:gd name="connsiteY5" fmla="*/ 0 h 5416094"/>
              <a:gd name="connsiteX6" fmla="*/ 4165675 w 10515600"/>
              <a:gd name="connsiteY6" fmla="*/ 0 h 5416094"/>
              <a:gd name="connsiteX7" fmla="*/ 5009894 w 10515600"/>
              <a:gd name="connsiteY7" fmla="*/ 0 h 5416094"/>
              <a:gd name="connsiteX8" fmla="*/ 5505706 w 10515600"/>
              <a:gd name="connsiteY8" fmla="*/ 0 h 5416094"/>
              <a:gd name="connsiteX9" fmla="*/ 6349925 w 10515600"/>
              <a:gd name="connsiteY9" fmla="*/ 0 h 5416094"/>
              <a:gd name="connsiteX10" fmla="*/ 6758634 w 10515600"/>
              <a:gd name="connsiteY10" fmla="*/ 0 h 5416094"/>
              <a:gd name="connsiteX11" fmla="*/ 7428650 w 10515600"/>
              <a:gd name="connsiteY11" fmla="*/ 0 h 5416094"/>
              <a:gd name="connsiteX12" fmla="*/ 8098665 w 10515600"/>
              <a:gd name="connsiteY12" fmla="*/ 0 h 5416094"/>
              <a:gd name="connsiteX13" fmla="*/ 8681579 w 10515600"/>
              <a:gd name="connsiteY13" fmla="*/ 0 h 5416094"/>
              <a:gd name="connsiteX14" fmla="*/ 9612900 w 10515600"/>
              <a:gd name="connsiteY14" fmla="*/ 0 h 5416094"/>
              <a:gd name="connsiteX15" fmla="*/ 10515600 w 10515600"/>
              <a:gd name="connsiteY15" fmla="*/ 902700 h 5416094"/>
              <a:gd name="connsiteX16" fmla="*/ 10515600 w 10515600"/>
              <a:gd name="connsiteY16" fmla="*/ 1504482 h 5416094"/>
              <a:gd name="connsiteX17" fmla="*/ 10515600 w 10515600"/>
              <a:gd name="connsiteY17" fmla="*/ 2178479 h 5416094"/>
              <a:gd name="connsiteX18" fmla="*/ 10515600 w 10515600"/>
              <a:gd name="connsiteY18" fmla="*/ 2780261 h 5416094"/>
              <a:gd name="connsiteX19" fmla="*/ 10515600 w 10515600"/>
              <a:gd name="connsiteY19" fmla="*/ 3273722 h 5416094"/>
              <a:gd name="connsiteX20" fmla="*/ 10515600 w 10515600"/>
              <a:gd name="connsiteY20" fmla="*/ 3803291 h 5416094"/>
              <a:gd name="connsiteX21" fmla="*/ 10515600 w 10515600"/>
              <a:gd name="connsiteY21" fmla="*/ 4513394 h 5416094"/>
              <a:gd name="connsiteX22" fmla="*/ 9612900 w 10515600"/>
              <a:gd name="connsiteY22" fmla="*/ 5416094 h 5416094"/>
              <a:gd name="connsiteX23" fmla="*/ 9117089 w 10515600"/>
              <a:gd name="connsiteY23" fmla="*/ 5416094 h 5416094"/>
              <a:gd name="connsiteX24" fmla="*/ 8708379 w 10515600"/>
              <a:gd name="connsiteY24" fmla="*/ 5416094 h 5416094"/>
              <a:gd name="connsiteX25" fmla="*/ 8299670 w 10515600"/>
              <a:gd name="connsiteY25" fmla="*/ 5416094 h 5416094"/>
              <a:gd name="connsiteX26" fmla="*/ 7629654 w 10515600"/>
              <a:gd name="connsiteY26" fmla="*/ 5416094 h 5416094"/>
              <a:gd name="connsiteX27" fmla="*/ 7133843 w 10515600"/>
              <a:gd name="connsiteY27" fmla="*/ 5416094 h 5416094"/>
              <a:gd name="connsiteX28" fmla="*/ 6376726 w 10515600"/>
              <a:gd name="connsiteY28" fmla="*/ 5416094 h 5416094"/>
              <a:gd name="connsiteX29" fmla="*/ 5880914 w 10515600"/>
              <a:gd name="connsiteY29" fmla="*/ 5416094 h 5416094"/>
              <a:gd name="connsiteX30" fmla="*/ 5123797 w 10515600"/>
              <a:gd name="connsiteY30" fmla="*/ 5416094 h 5416094"/>
              <a:gd name="connsiteX31" fmla="*/ 4715088 w 10515600"/>
              <a:gd name="connsiteY31" fmla="*/ 5416094 h 5416094"/>
              <a:gd name="connsiteX32" fmla="*/ 3957970 w 10515600"/>
              <a:gd name="connsiteY32" fmla="*/ 5416094 h 5416094"/>
              <a:gd name="connsiteX33" fmla="*/ 3462159 w 10515600"/>
              <a:gd name="connsiteY33" fmla="*/ 5416094 h 5416094"/>
              <a:gd name="connsiteX34" fmla="*/ 3053449 w 10515600"/>
              <a:gd name="connsiteY34" fmla="*/ 5416094 h 5416094"/>
              <a:gd name="connsiteX35" fmla="*/ 2557638 w 10515600"/>
              <a:gd name="connsiteY35" fmla="*/ 5416094 h 5416094"/>
              <a:gd name="connsiteX36" fmla="*/ 1800521 w 10515600"/>
              <a:gd name="connsiteY36" fmla="*/ 5416094 h 5416094"/>
              <a:gd name="connsiteX37" fmla="*/ 902700 w 10515600"/>
              <a:gd name="connsiteY37" fmla="*/ 5416094 h 5416094"/>
              <a:gd name="connsiteX38" fmla="*/ 0 w 10515600"/>
              <a:gd name="connsiteY38" fmla="*/ 4513394 h 5416094"/>
              <a:gd name="connsiteX39" fmla="*/ 0 w 10515600"/>
              <a:gd name="connsiteY39" fmla="*/ 3911612 h 5416094"/>
              <a:gd name="connsiteX40" fmla="*/ 0 w 10515600"/>
              <a:gd name="connsiteY40" fmla="*/ 3309829 h 5416094"/>
              <a:gd name="connsiteX41" fmla="*/ 0 w 10515600"/>
              <a:gd name="connsiteY41" fmla="*/ 2780261 h 5416094"/>
              <a:gd name="connsiteX42" fmla="*/ 0 w 10515600"/>
              <a:gd name="connsiteY42" fmla="*/ 2106265 h 5416094"/>
              <a:gd name="connsiteX43" fmla="*/ 0 w 10515600"/>
              <a:gd name="connsiteY43" fmla="*/ 1504482 h 5416094"/>
              <a:gd name="connsiteX44" fmla="*/ 0 w 10515600"/>
              <a:gd name="connsiteY44" fmla="*/ 90270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0515600" h="5416094" extrusionOk="0">
                <a:moveTo>
                  <a:pt x="0" y="902700"/>
                </a:moveTo>
                <a:cubicBezTo>
                  <a:pt x="-57306" y="368805"/>
                  <a:pt x="305054" y="37193"/>
                  <a:pt x="902700" y="0"/>
                </a:cubicBezTo>
                <a:cubicBezTo>
                  <a:pt x="1280419" y="-35006"/>
                  <a:pt x="1407743" y="-35339"/>
                  <a:pt x="1746919" y="0"/>
                </a:cubicBezTo>
                <a:cubicBezTo>
                  <a:pt x="2086095" y="35339"/>
                  <a:pt x="2146539" y="-12333"/>
                  <a:pt x="2329833" y="0"/>
                </a:cubicBezTo>
                <a:cubicBezTo>
                  <a:pt x="2513127" y="12333"/>
                  <a:pt x="2706706" y="12952"/>
                  <a:pt x="2825644" y="0"/>
                </a:cubicBezTo>
                <a:cubicBezTo>
                  <a:pt x="2944582" y="-12952"/>
                  <a:pt x="3420817" y="-27100"/>
                  <a:pt x="3582762" y="0"/>
                </a:cubicBezTo>
                <a:cubicBezTo>
                  <a:pt x="3744707" y="27100"/>
                  <a:pt x="4023584" y="-9167"/>
                  <a:pt x="4165675" y="0"/>
                </a:cubicBezTo>
                <a:cubicBezTo>
                  <a:pt x="4307766" y="9167"/>
                  <a:pt x="4770188" y="27031"/>
                  <a:pt x="5009894" y="0"/>
                </a:cubicBezTo>
                <a:cubicBezTo>
                  <a:pt x="5249600" y="-27031"/>
                  <a:pt x="5349881" y="-194"/>
                  <a:pt x="5505706" y="0"/>
                </a:cubicBezTo>
                <a:cubicBezTo>
                  <a:pt x="5661531" y="194"/>
                  <a:pt x="6129254" y="-29363"/>
                  <a:pt x="6349925" y="0"/>
                </a:cubicBezTo>
                <a:cubicBezTo>
                  <a:pt x="6570596" y="29363"/>
                  <a:pt x="6581199" y="-14617"/>
                  <a:pt x="6758634" y="0"/>
                </a:cubicBezTo>
                <a:cubicBezTo>
                  <a:pt x="6936069" y="14617"/>
                  <a:pt x="7246491" y="25675"/>
                  <a:pt x="7428650" y="0"/>
                </a:cubicBezTo>
                <a:cubicBezTo>
                  <a:pt x="7610809" y="-25675"/>
                  <a:pt x="7825190" y="-17078"/>
                  <a:pt x="8098665" y="0"/>
                </a:cubicBezTo>
                <a:cubicBezTo>
                  <a:pt x="8372141" y="17078"/>
                  <a:pt x="8559625" y="-21568"/>
                  <a:pt x="8681579" y="0"/>
                </a:cubicBezTo>
                <a:cubicBezTo>
                  <a:pt x="8803533" y="21568"/>
                  <a:pt x="9307226" y="-46066"/>
                  <a:pt x="9612900" y="0"/>
                </a:cubicBezTo>
                <a:cubicBezTo>
                  <a:pt x="10119954" y="-10560"/>
                  <a:pt x="10418674" y="366684"/>
                  <a:pt x="10515600" y="902700"/>
                </a:cubicBezTo>
                <a:cubicBezTo>
                  <a:pt x="10494548" y="1140809"/>
                  <a:pt x="10524881" y="1252168"/>
                  <a:pt x="10515600" y="1504482"/>
                </a:cubicBezTo>
                <a:cubicBezTo>
                  <a:pt x="10506319" y="1756796"/>
                  <a:pt x="10494309" y="1995078"/>
                  <a:pt x="10515600" y="2178479"/>
                </a:cubicBezTo>
                <a:cubicBezTo>
                  <a:pt x="10536891" y="2361880"/>
                  <a:pt x="10522845" y="2487483"/>
                  <a:pt x="10515600" y="2780261"/>
                </a:cubicBezTo>
                <a:cubicBezTo>
                  <a:pt x="10508355" y="3073039"/>
                  <a:pt x="10533694" y="3138252"/>
                  <a:pt x="10515600" y="3273722"/>
                </a:cubicBezTo>
                <a:cubicBezTo>
                  <a:pt x="10497506" y="3409192"/>
                  <a:pt x="10514952" y="3569910"/>
                  <a:pt x="10515600" y="3803291"/>
                </a:cubicBezTo>
                <a:cubicBezTo>
                  <a:pt x="10516248" y="4036672"/>
                  <a:pt x="10499126" y="4317688"/>
                  <a:pt x="10515600" y="4513394"/>
                </a:cubicBezTo>
                <a:cubicBezTo>
                  <a:pt x="10585499" y="4997151"/>
                  <a:pt x="10115437" y="5453981"/>
                  <a:pt x="9612900" y="5416094"/>
                </a:cubicBezTo>
                <a:cubicBezTo>
                  <a:pt x="9473271" y="5418358"/>
                  <a:pt x="9316384" y="5423764"/>
                  <a:pt x="9117089" y="5416094"/>
                </a:cubicBezTo>
                <a:cubicBezTo>
                  <a:pt x="8917794" y="5408424"/>
                  <a:pt x="8902141" y="5433256"/>
                  <a:pt x="8708379" y="5416094"/>
                </a:cubicBezTo>
                <a:cubicBezTo>
                  <a:pt x="8514617" y="5398933"/>
                  <a:pt x="8454700" y="5422387"/>
                  <a:pt x="8299670" y="5416094"/>
                </a:cubicBezTo>
                <a:cubicBezTo>
                  <a:pt x="8144640" y="5409801"/>
                  <a:pt x="7907022" y="5398388"/>
                  <a:pt x="7629654" y="5416094"/>
                </a:cubicBezTo>
                <a:cubicBezTo>
                  <a:pt x="7352286" y="5433800"/>
                  <a:pt x="7244777" y="5409877"/>
                  <a:pt x="7133843" y="5416094"/>
                </a:cubicBezTo>
                <a:cubicBezTo>
                  <a:pt x="7022909" y="5422311"/>
                  <a:pt x="6748865" y="5379753"/>
                  <a:pt x="6376726" y="5416094"/>
                </a:cubicBezTo>
                <a:cubicBezTo>
                  <a:pt x="6004587" y="5452435"/>
                  <a:pt x="5991442" y="5438860"/>
                  <a:pt x="5880914" y="5416094"/>
                </a:cubicBezTo>
                <a:cubicBezTo>
                  <a:pt x="5770386" y="5393328"/>
                  <a:pt x="5294303" y="5440618"/>
                  <a:pt x="5123797" y="5416094"/>
                </a:cubicBezTo>
                <a:cubicBezTo>
                  <a:pt x="4953291" y="5391570"/>
                  <a:pt x="4828705" y="5430421"/>
                  <a:pt x="4715088" y="5416094"/>
                </a:cubicBezTo>
                <a:cubicBezTo>
                  <a:pt x="4601471" y="5401767"/>
                  <a:pt x="4227806" y="5381491"/>
                  <a:pt x="3957970" y="5416094"/>
                </a:cubicBezTo>
                <a:cubicBezTo>
                  <a:pt x="3688134" y="5450697"/>
                  <a:pt x="3670638" y="5425309"/>
                  <a:pt x="3462159" y="5416094"/>
                </a:cubicBezTo>
                <a:cubicBezTo>
                  <a:pt x="3253680" y="5406879"/>
                  <a:pt x="3167443" y="5432031"/>
                  <a:pt x="3053449" y="5416094"/>
                </a:cubicBezTo>
                <a:cubicBezTo>
                  <a:pt x="2939455" y="5400158"/>
                  <a:pt x="2701485" y="5433995"/>
                  <a:pt x="2557638" y="5416094"/>
                </a:cubicBezTo>
                <a:cubicBezTo>
                  <a:pt x="2413791" y="5398193"/>
                  <a:pt x="2168647" y="5424510"/>
                  <a:pt x="1800521" y="5416094"/>
                </a:cubicBezTo>
                <a:cubicBezTo>
                  <a:pt x="1432395" y="5407678"/>
                  <a:pt x="1261364" y="5454497"/>
                  <a:pt x="902700" y="5416094"/>
                </a:cubicBezTo>
                <a:cubicBezTo>
                  <a:pt x="519468" y="5419760"/>
                  <a:pt x="63003" y="5077223"/>
                  <a:pt x="0" y="4513394"/>
                </a:cubicBezTo>
                <a:cubicBezTo>
                  <a:pt x="-20265" y="4243495"/>
                  <a:pt x="27650" y="4053844"/>
                  <a:pt x="0" y="3911612"/>
                </a:cubicBezTo>
                <a:cubicBezTo>
                  <a:pt x="-27650" y="3769380"/>
                  <a:pt x="24988" y="3469350"/>
                  <a:pt x="0" y="3309829"/>
                </a:cubicBezTo>
                <a:cubicBezTo>
                  <a:pt x="-24988" y="3150308"/>
                  <a:pt x="-16973" y="2933511"/>
                  <a:pt x="0" y="2780261"/>
                </a:cubicBezTo>
                <a:cubicBezTo>
                  <a:pt x="16973" y="2627011"/>
                  <a:pt x="-11552" y="2315258"/>
                  <a:pt x="0" y="2106265"/>
                </a:cubicBezTo>
                <a:cubicBezTo>
                  <a:pt x="11552" y="1897272"/>
                  <a:pt x="-9167" y="1726905"/>
                  <a:pt x="0" y="1504482"/>
                </a:cubicBezTo>
                <a:cubicBezTo>
                  <a:pt x="9167" y="1282059"/>
                  <a:pt x="10972" y="1160784"/>
                  <a:pt x="0" y="902700"/>
                </a:cubicBezTo>
                <a:close/>
              </a:path>
            </a:pathLst>
          </a:custGeom>
          <a:noFill/>
          <a:ln w="60325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347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11FA4-6372-74A9-1D9D-C745854D1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حل الميثود 3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AB64A-4218-C01B-5EBC-60CF787FAB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668213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E2B35-09D8-4A67-BD5E-77000B706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حل الميثود 4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8CBBD-FA62-1850-076F-E952029E13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970077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317B1C-85E8-32D5-3D9D-F2D776304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dirty="0"/>
              <a:t>Reference </a:t>
            </a: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3CE8AF5E-D374-4CF1-90CC-35CF73B81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9084" y="2532888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25450 w 3291840"/>
              <a:gd name="connsiteY1" fmla="*/ 0 h 18288"/>
              <a:gd name="connsiteX2" fmla="*/ 1283818 w 3291840"/>
              <a:gd name="connsiteY2" fmla="*/ 0 h 18288"/>
              <a:gd name="connsiteX3" fmla="*/ 1975104 w 3291840"/>
              <a:gd name="connsiteY3" fmla="*/ 0 h 18288"/>
              <a:gd name="connsiteX4" fmla="*/ 2666390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567635 w 3291840"/>
              <a:gd name="connsiteY7" fmla="*/ 18288 h 18288"/>
              <a:gd name="connsiteX8" fmla="*/ 1843430 w 3291840"/>
              <a:gd name="connsiteY8" fmla="*/ 18288 h 18288"/>
              <a:gd name="connsiteX9" fmla="*/ 1185062 w 3291840"/>
              <a:gd name="connsiteY9" fmla="*/ 18288 h 18288"/>
              <a:gd name="connsiteX10" fmla="*/ 0 w 3291840"/>
              <a:gd name="connsiteY10" fmla="*/ 18288 h 18288"/>
              <a:gd name="connsiteX11" fmla="*/ 0 w 3291840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613" y="5552"/>
                  <a:pt x="489242" y="1770"/>
                  <a:pt x="625450" y="0"/>
                </a:cubicBezTo>
                <a:cubicBezTo>
                  <a:pt x="761658" y="-1770"/>
                  <a:pt x="1015131" y="32079"/>
                  <a:pt x="1283818" y="0"/>
                </a:cubicBezTo>
                <a:cubicBezTo>
                  <a:pt x="1552505" y="-32079"/>
                  <a:pt x="1752773" y="10771"/>
                  <a:pt x="1975104" y="0"/>
                </a:cubicBezTo>
                <a:cubicBezTo>
                  <a:pt x="2197435" y="-10771"/>
                  <a:pt x="2433070" y="21341"/>
                  <a:pt x="2666390" y="0"/>
                </a:cubicBezTo>
                <a:cubicBezTo>
                  <a:pt x="2899710" y="-21341"/>
                  <a:pt x="3028437" y="16612"/>
                  <a:pt x="3291840" y="0"/>
                </a:cubicBezTo>
                <a:cubicBezTo>
                  <a:pt x="3291131" y="8157"/>
                  <a:pt x="3291427" y="12125"/>
                  <a:pt x="3291840" y="18288"/>
                </a:cubicBezTo>
                <a:cubicBezTo>
                  <a:pt x="3043276" y="37868"/>
                  <a:pt x="2921041" y="-12908"/>
                  <a:pt x="2567635" y="18288"/>
                </a:cubicBezTo>
                <a:cubicBezTo>
                  <a:pt x="2214230" y="49484"/>
                  <a:pt x="2189623" y="-13019"/>
                  <a:pt x="1843430" y="18288"/>
                </a:cubicBezTo>
                <a:cubicBezTo>
                  <a:pt x="1497237" y="49595"/>
                  <a:pt x="1492584" y="29180"/>
                  <a:pt x="1185062" y="18288"/>
                </a:cubicBezTo>
                <a:cubicBezTo>
                  <a:pt x="877540" y="7396"/>
                  <a:pt x="313238" y="464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281971" y="23935"/>
                  <a:pt x="485873" y="-14021"/>
                  <a:pt x="625450" y="0"/>
                </a:cubicBezTo>
                <a:cubicBezTo>
                  <a:pt x="765027" y="14021"/>
                  <a:pt x="1048900" y="27914"/>
                  <a:pt x="1185062" y="0"/>
                </a:cubicBezTo>
                <a:cubicBezTo>
                  <a:pt x="1321224" y="-27914"/>
                  <a:pt x="1648252" y="-3988"/>
                  <a:pt x="1909267" y="0"/>
                </a:cubicBezTo>
                <a:cubicBezTo>
                  <a:pt x="2170282" y="3988"/>
                  <a:pt x="2301957" y="25891"/>
                  <a:pt x="2534717" y="0"/>
                </a:cubicBezTo>
                <a:cubicBezTo>
                  <a:pt x="2767477" y="-25891"/>
                  <a:pt x="3078800" y="21500"/>
                  <a:pt x="3291840" y="0"/>
                </a:cubicBezTo>
                <a:cubicBezTo>
                  <a:pt x="3291576" y="4493"/>
                  <a:pt x="3292224" y="9472"/>
                  <a:pt x="3291840" y="18288"/>
                </a:cubicBezTo>
                <a:cubicBezTo>
                  <a:pt x="3120474" y="15714"/>
                  <a:pt x="2816568" y="4633"/>
                  <a:pt x="2633472" y="18288"/>
                </a:cubicBezTo>
                <a:cubicBezTo>
                  <a:pt x="2450376" y="31943"/>
                  <a:pt x="2160769" y="37350"/>
                  <a:pt x="1909267" y="18288"/>
                </a:cubicBezTo>
                <a:cubicBezTo>
                  <a:pt x="1657765" y="-774"/>
                  <a:pt x="1623992" y="9648"/>
                  <a:pt x="1349654" y="18288"/>
                </a:cubicBezTo>
                <a:cubicBezTo>
                  <a:pt x="1075316" y="26928"/>
                  <a:pt x="833426" y="34181"/>
                  <a:pt x="691286" y="18288"/>
                </a:cubicBezTo>
                <a:cubicBezTo>
                  <a:pt x="549146" y="2395"/>
                  <a:pt x="342011" y="24201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rgbClr val="CD43AB"/>
          </a:solidFill>
          <a:ln w="38100" cap="rnd">
            <a:solidFill>
              <a:srgbClr val="CD43AB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B846A-91AA-1F70-37D9-2190E0F36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endParaRPr 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1971579"/>
              <a:ext cx="360" cy="21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37403" y="1956150"/>
                <a:ext cx="36000" cy="32709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Graphic 6" descr="Books">
            <a:extLst>
              <a:ext uri="{FF2B5EF4-FFF2-40B4-BE49-F238E27FC236}">
                <a16:creationId xmlns:a16="http://schemas.microsoft.com/office/drawing/2014/main" id="{E15444CB-13D4-FC11-A6CD-CED4901C1B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17236" y="640080"/>
            <a:ext cx="5577840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413111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2629B3-E80F-B99D-96B5-868FC08F2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640080"/>
            <a:ext cx="6251110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9600" dirty="0"/>
              <a:t>Think you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3B7C1-90B9-46B5-5EFC-5496D8321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0" y="4636008"/>
            <a:ext cx="6251111" cy="157276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5400" dirty="0"/>
              <a:t>Any questions  ?</a:t>
            </a: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4409267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CD43AB"/>
          </a:solidFill>
          <a:ln w="38100" cap="rnd">
            <a:solidFill>
              <a:srgbClr val="CD43AB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Wood human figure">
            <a:extLst>
              <a:ext uri="{FF2B5EF4-FFF2-40B4-BE49-F238E27FC236}">
                <a16:creationId xmlns:a16="http://schemas.microsoft.com/office/drawing/2014/main" id="{D2132B3A-BDD6-E2CC-4BC2-019CA47D47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48" r="52621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54887955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64154-EBFF-CA3C-52A3-BCE13F170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F5187-CBAE-8D22-428B-790642CA4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ar-SA" dirty="0"/>
              <a:t>نحط الاهداف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205009"/>
      </p:ext>
    </p:extLst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11A586-7D16-BD83-64C6-D835E54F1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640" y="639520"/>
            <a:ext cx="4502656" cy="1719072"/>
          </a:xfrm>
        </p:spPr>
        <p:txBody>
          <a:bodyPr anchor="b">
            <a:normAutofit/>
          </a:bodyPr>
          <a:lstStyle/>
          <a:p>
            <a:r>
              <a:rPr lang="en-US" sz="4000" dirty="0"/>
              <a:t>count</a:t>
            </a:r>
            <a:r>
              <a:rPr lang="ar-SA" sz="4000" dirty="0"/>
              <a:t>_</a:t>
            </a:r>
            <a:r>
              <a:rPr lang="en-US" sz="4000" dirty="0"/>
              <a:t>Repeated</a:t>
            </a:r>
            <a:r>
              <a:rPr lang="ar-SA" sz="4000" dirty="0"/>
              <a:t>_</a:t>
            </a:r>
            <a:r>
              <a:rPr lang="en-US" sz="4000" dirty="0"/>
              <a:t>Characters</a:t>
            </a:r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3CE8AF5E-D374-4CF1-90CC-35CF73B81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9084" y="2532888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25450 w 3291840"/>
              <a:gd name="connsiteY1" fmla="*/ 0 h 18288"/>
              <a:gd name="connsiteX2" fmla="*/ 1283818 w 3291840"/>
              <a:gd name="connsiteY2" fmla="*/ 0 h 18288"/>
              <a:gd name="connsiteX3" fmla="*/ 1975104 w 3291840"/>
              <a:gd name="connsiteY3" fmla="*/ 0 h 18288"/>
              <a:gd name="connsiteX4" fmla="*/ 2666390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567635 w 3291840"/>
              <a:gd name="connsiteY7" fmla="*/ 18288 h 18288"/>
              <a:gd name="connsiteX8" fmla="*/ 1843430 w 3291840"/>
              <a:gd name="connsiteY8" fmla="*/ 18288 h 18288"/>
              <a:gd name="connsiteX9" fmla="*/ 1185062 w 3291840"/>
              <a:gd name="connsiteY9" fmla="*/ 18288 h 18288"/>
              <a:gd name="connsiteX10" fmla="*/ 0 w 3291840"/>
              <a:gd name="connsiteY10" fmla="*/ 18288 h 18288"/>
              <a:gd name="connsiteX11" fmla="*/ 0 w 3291840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613" y="5552"/>
                  <a:pt x="489242" y="1770"/>
                  <a:pt x="625450" y="0"/>
                </a:cubicBezTo>
                <a:cubicBezTo>
                  <a:pt x="761658" y="-1770"/>
                  <a:pt x="1015131" y="32079"/>
                  <a:pt x="1283818" y="0"/>
                </a:cubicBezTo>
                <a:cubicBezTo>
                  <a:pt x="1552505" y="-32079"/>
                  <a:pt x="1752773" y="10771"/>
                  <a:pt x="1975104" y="0"/>
                </a:cubicBezTo>
                <a:cubicBezTo>
                  <a:pt x="2197435" y="-10771"/>
                  <a:pt x="2433070" y="21341"/>
                  <a:pt x="2666390" y="0"/>
                </a:cubicBezTo>
                <a:cubicBezTo>
                  <a:pt x="2899710" y="-21341"/>
                  <a:pt x="3028437" y="16612"/>
                  <a:pt x="3291840" y="0"/>
                </a:cubicBezTo>
                <a:cubicBezTo>
                  <a:pt x="3291131" y="8157"/>
                  <a:pt x="3291427" y="12125"/>
                  <a:pt x="3291840" y="18288"/>
                </a:cubicBezTo>
                <a:cubicBezTo>
                  <a:pt x="3043276" y="37868"/>
                  <a:pt x="2921041" y="-12908"/>
                  <a:pt x="2567635" y="18288"/>
                </a:cubicBezTo>
                <a:cubicBezTo>
                  <a:pt x="2214230" y="49484"/>
                  <a:pt x="2189623" y="-13019"/>
                  <a:pt x="1843430" y="18288"/>
                </a:cubicBezTo>
                <a:cubicBezTo>
                  <a:pt x="1497237" y="49595"/>
                  <a:pt x="1492584" y="29180"/>
                  <a:pt x="1185062" y="18288"/>
                </a:cubicBezTo>
                <a:cubicBezTo>
                  <a:pt x="877540" y="7396"/>
                  <a:pt x="313238" y="464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281971" y="23935"/>
                  <a:pt x="485873" y="-14021"/>
                  <a:pt x="625450" y="0"/>
                </a:cubicBezTo>
                <a:cubicBezTo>
                  <a:pt x="765027" y="14021"/>
                  <a:pt x="1048900" y="27914"/>
                  <a:pt x="1185062" y="0"/>
                </a:cubicBezTo>
                <a:cubicBezTo>
                  <a:pt x="1321224" y="-27914"/>
                  <a:pt x="1648252" y="-3988"/>
                  <a:pt x="1909267" y="0"/>
                </a:cubicBezTo>
                <a:cubicBezTo>
                  <a:pt x="2170282" y="3988"/>
                  <a:pt x="2301957" y="25891"/>
                  <a:pt x="2534717" y="0"/>
                </a:cubicBezTo>
                <a:cubicBezTo>
                  <a:pt x="2767477" y="-25891"/>
                  <a:pt x="3078800" y="21500"/>
                  <a:pt x="3291840" y="0"/>
                </a:cubicBezTo>
                <a:cubicBezTo>
                  <a:pt x="3291576" y="4493"/>
                  <a:pt x="3292224" y="9472"/>
                  <a:pt x="3291840" y="18288"/>
                </a:cubicBezTo>
                <a:cubicBezTo>
                  <a:pt x="3120474" y="15714"/>
                  <a:pt x="2816568" y="4633"/>
                  <a:pt x="2633472" y="18288"/>
                </a:cubicBezTo>
                <a:cubicBezTo>
                  <a:pt x="2450376" y="31943"/>
                  <a:pt x="2160769" y="37350"/>
                  <a:pt x="1909267" y="18288"/>
                </a:cubicBezTo>
                <a:cubicBezTo>
                  <a:pt x="1657765" y="-774"/>
                  <a:pt x="1623992" y="9648"/>
                  <a:pt x="1349654" y="18288"/>
                </a:cubicBezTo>
                <a:cubicBezTo>
                  <a:pt x="1075316" y="26928"/>
                  <a:pt x="833426" y="34181"/>
                  <a:pt x="691286" y="18288"/>
                </a:cubicBezTo>
                <a:cubicBezTo>
                  <a:pt x="549146" y="2395"/>
                  <a:pt x="342011" y="24201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rgbClr val="CD43AB"/>
          </a:solidFill>
          <a:ln w="38100" cap="rnd">
            <a:solidFill>
              <a:srgbClr val="CD43AB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8EF249A-A764-C269-9CDA-E3EEE56550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ar-SA" sz="2400" dirty="0"/>
              <a:t>نحط شرح الميثود</a:t>
            </a:r>
            <a:endParaRPr lang="en-US" sz="2400" dirty="0"/>
          </a:p>
          <a:p>
            <a:endParaRPr 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1971579"/>
              <a:ext cx="360" cy="21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37403" y="1956150"/>
                <a:ext cx="36000" cy="32709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Content Placeholder 4" descr="A computer screen shot of a computer code&#10;&#10;Description automatically generated">
            <a:extLst>
              <a:ext uri="{FF2B5EF4-FFF2-40B4-BE49-F238E27FC236}">
                <a16:creationId xmlns:a16="http://schemas.microsoft.com/office/drawing/2014/main" id="{4F01BC02-9F0A-5C99-76FD-758090E0E7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657808"/>
            <a:ext cx="6903720" cy="5742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95908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A97FF1-A89B-8920-59AC-186A43B40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dirty="0" err="1"/>
              <a:t>fIND</a:t>
            </a:r>
            <a:endParaRPr lang="en-US" dirty="0"/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3CE8AF5E-D374-4CF1-90CC-35CF73B81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9084" y="2532888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25450 w 3291840"/>
              <a:gd name="connsiteY1" fmla="*/ 0 h 18288"/>
              <a:gd name="connsiteX2" fmla="*/ 1283818 w 3291840"/>
              <a:gd name="connsiteY2" fmla="*/ 0 h 18288"/>
              <a:gd name="connsiteX3" fmla="*/ 1975104 w 3291840"/>
              <a:gd name="connsiteY3" fmla="*/ 0 h 18288"/>
              <a:gd name="connsiteX4" fmla="*/ 2666390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567635 w 3291840"/>
              <a:gd name="connsiteY7" fmla="*/ 18288 h 18288"/>
              <a:gd name="connsiteX8" fmla="*/ 1843430 w 3291840"/>
              <a:gd name="connsiteY8" fmla="*/ 18288 h 18288"/>
              <a:gd name="connsiteX9" fmla="*/ 1185062 w 3291840"/>
              <a:gd name="connsiteY9" fmla="*/ 18288 h 18288"/>
              <a:gd name="connsiteX10" fmla="*/ 0 w 3291840"/>
              <a:gd name="connsiteY10" fmla="*/ 18288 h 18288"/>
              <a:gd name="connsiteX11" fmla="*/ 0 w 3291840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613" y="5552"/>
                  <a:pt x="489242" y="1770"/>
                  <a:pt x="625450" y="0"/>
                </a:cubicBezTo>
                <a:cubicBezTo>
                  <a:pt x="761658" y="-1770"/>
                  <a:pt x="1015131" y="32079"/>
                  <a:pt x="1283818" y="0"/>
                </a:cubicBezTo>
                <a:cubicBezTo>
                  <a:pt x="1552505" y="-32079"/>
                  <a:pt x="1752773" y="10771"/>
                  <a:pt x="1975104" y="0"/>
                </a:cubicBezTo>
                <a:cubicBezTo>
                  <a:pt x="2197435" y="-10771"/>
                  <a:pt x="2433070" y="21341"/>
                  <a:pt x="2666390" y="0"/>
                </a:cubicBezTo>
                <a:cubicBezTo>
                  <a:pt x="2899710" y="-21341"/>
                  <a:pt x="3028437" y="16612"/>
                  <a:pt x="3291840" y="0"/>
                </a:cubicBezTo>
                <a:cubicBezTo>
                  <a:pt x="3291131" y="8157"/>
                  <a:pt x="3291427" y="12125"/>
                  <a:pt x="3291840" y="18288"/>
                </a:cubicBezTo>
                <a:cubicBezTo>
                  <a:pt x="3043276" y="37868"/>
                  <a:pt x="2921041" y="-12908"/>
                  <a:pt x="2567635" y="18288"/>
                </a:cubicBezTo>
                <a:cubicBezTo>
                  <a:pt x="2214230" y="49484"/>
                  <a:pt x="2189623" y="-13019"/>
                  <a:pt x="1843430" y="18288"/>
                </a:cubicBezTo>
                <a:cubicBezTo>
                  <a:pt x="1497237" y="49595"/>
                  <a:pt x="1492584" y="29180"/>
                  <a:pt x="1185062" y="18288"/>
                </a:cubicBezTo>
                <a:cubicBezTo>
                  <a:pt x="877540" y="7396"/>
                  <a:pt x="313238" y="464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281971" y="23935"/>
                  <a:pt x="485873" y="-14021"/>
                  <a:pt x="625450" y="0"/>
                </a:cubicBezTo>
                <a:cubicBezTo>
                  <a:pt x="765027" y="14021"/>
                  <a:pt x="1048900" y="27914"/>
                  <a:pt x="1185062" y="0"/>
                </a:cubicBezTo>
                <a:cubicBezTo>
                  <a:pt x="1321224" y="-27914"/>
                  <a:pt x="1648252" y="-3988"/>
                  <a:pt x="1909267" y="0"/>
                </a:cubicBezTo>
                <a:cubicBezTo>
                  <a:pt x="2170282" y="3988"/>
                  <a:pt x="2301957" y="25891"/>
                  <a:pt x="2534717" y="0"/>
                </a:cubicBezTo>
                <a:cubicBezTo>
                  <a:pt x="2767477" y="-25891"/>
                  <a:pt x="3078800" y="21500"/>
                  <a:pt x="3291840" y="0"/>
                </a:cubicBezTo>
                <a:cubicBezTo>
                  <a:pt x="3291576" y="4493"/>
                  <a:pt x="3292224" y="9472"/>
                  <a:pt x="3291840" y="18288"/>
                </a:cubicBezTo>
                <a:cubicBezTo>
                  <a:pt x="3120474" y="15714"/>
                  <a:pt x="2816568" y="4633"/>
                  <a:pt x="2633472" y="18288"/>
                </a:cubicBezTo>
                <a:cubicBezTo>
                  <a:pt x="2450376" y="31943"/>
                  <a:pt x="2160769" y="37350"/>
                  <a:pt x="1909267" y="18288"/>
                </a:cubicBezTo>
                <a:cubicBezTo>
                  <a:pt x="1657765" y="-774"/>
                  <a:pt x="1623992" y="9648"/>
                  <a:pt x="1349654" y="18288"/>
                </a:cubicBezTo>
                <a:cubicBezTo>
                  <a:pt x="1075316" y="26928"/>
                  <a:pt x="833426" y="34181"/>
                  <a:pt x="691286" y="18288"/>
                </a:cubicBezTo>
                <a:cubicBezTo>
                  <a:pt x="549146" y="2395"/>
                  <a:pt x="342011" y="24201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rgbClr val="CD43AB"/>
          </a:solidFill>
          <a:ln w="38100" cap="rnd">
            <a:solidFill>
              <a:srgbClr val="CD43AB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4CA50CD-F803-E063-0A57-27917ACC99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ar-SA" sz="2400" dirty="0"/>
              <a:t>نحط شرح الميثود</a:t>
            </a:r>
            <a:endParaRPr 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1971579"/>
              <a:ext cx="360" cy="21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37403" y="1956150"/>
                <a:ext cx="36000" cy="32709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Content Placeholder 4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6DAE4BFA-B408-EBE6-F732-93152A591B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484819"/>
            <a:ext cx="7260896" cy="5733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87786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0215DF-F5A1-1074-16B9-54F83E65B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dirty="0"/>
              <a:t>First</a:t>
            </a:r>
            <a:r>
              <a:rPr lang="ar-SA" sz="3200" dirty="0"/>
              <a:t>_</a:t>
            </a:r>
            <a:r>
              <a:rPr lang="en-US" sz="3200" dirty="0"/>
              <a:t>Multiple</a:t>
            </a:r>
            <a:r>
              <a:rPr lang="ar-SA" sz="3200" dirty="0"/>
              <a:t>_</a:t>
            </a:r>
            <a:r>
              <a:rPr lang="en-US" sz="3200" dirty="0"/>
              <a:t>Character</a:t>
            </a:r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3CE8AF5E-D374-4CF1-90CC-35CF73B81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9084" y="2532888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25450 w 3291840"/>
              <a:gd name="connsiteY1" fmla="*/ 0 h 18288"/>
              <a:gd name="connsiteX2" fmla="*/ 1283818 w 3291840"/>
              <a:gd name="connsiteY2" fmla="*/ 0 h 18288"/>
              <a:gd name="connsiteX3" fmla="*/ 1975104 w 3291840"/>
              <a:gd name="connsiteY3" fmla="*/ 0 h 18288"/>
              <a:gd name="connsiteX4" fmla="*/ 2666390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567635 w 3291840"/>
              <a:gd name="connsiteY7" fmla="*/ 18288 h 18288"/>
              <a:gd name="connsiteX8" fmla="*/ 1843430 w 3291840"/>
              <a:gd name="connsiteY8" fmla="*/ 18288 h 18288"/>
              <a:gd name="connsiteX9" fmla="*/ 1185062 w 3291840"/>
              <a:gd name="connsiteY9" fmla="*/ 18288 h 18288"/>
              <a:gd name="connsiteX10" fmla="*/ 0 w 3291840"/>
              <a:gd name="connsiteY10" fmla="*/ 18288 h 18288"/>
              <a:gd name="connsiteX11" fmla="*/ 0 w 3291840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613" y="5552"/>
                  <a:pt x="489242" y="1770"/>
                  <a:pt x="625450" y="0"/>
                </a:cubicBezTo>
                <a:cubicBezTo>
                  <a:pt x="761658" y="-1770"/>
                  <a:pt x="1015131" y="32079"/>
                  <a:pt x="1283818" y="0"/>
                </a:cubicBezTo>
                <a:cubicBezTo>
                  <a:pt x="1552505" y="-32079"/>
                  <a:pt x="1752773" y="10771"/>
                  <a:pt x="1975104" y="0"/>
                </a:cubicBezTo>
                <a:cubicBezTo>
                  <a:pt x="2197435" y="-10771"/>
                  <a:pt x="2433070" y="21341"/>
                  <a:pt x="2666390" y="0"/>
                </a:cubicBezTo>
                <a:cubicBezTo>
                  <a:pt x="2899710" y="-21341"/>
                  <a:pt x="3028437" y="16612"/>
                  <a:pt x="3291840" y="0"/>
                </a:cubicBezTo>
                <a:cubicBezTo>
                  <a:pt x="3291131" y="8157"/>
                  <a:pt x="3291427" y="12125"/>
                  <a:pt x="3291840" y="18288"/>
                </a:cubicBezTo>
                <a:cubicBezTo>
                  <a:pt x="3043276" y="37868"/>
                  <a:pt x="2921041" y="-12908"/>
                  <a:pt x="2567635" y="18288"/>
                </a:cubicBezTo>
                <a:cubicBezTo>
                  <a:pt x="2214230" y="49484"/>
                  <a:pt x="2189623" y="-13019"/>
                  <a:pt x="1843430" y="18288"/>
                </a:cubicBezTo>
                <a:cubicBezTo>
                  <a:pt x="1497237" y="49595"/>
                  <a:pt x="1492584" y="29180"/>
                  <a:pt x="1185062" y="18288"/>
                </a:cubicBezTo>
                <a:cubicBezTo>
                  <a:pt x="877540" y="7396"/>
                  <a:pt x="313238" y="464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281971" y="23935"/>
                  <a:pt x="485873" y="-14021"/>
                  <a:pt x="625450" y="0"/>
                </a:cubicBezTo>
                <a:cubicBezTo>
                  <a:pt x="765027" y="14021"/>
                  <a:pt x="1048900" y="27914"/>
                  <a:pt x="1185062" y="0"/>
                </a:cubicBezTo>
                <a:cubicBezTo>
                  <a:pt x="1321224" y="-27914"/>
                  <a:pt x="1648252" y="-3988"/>
                  <a:pt x="1909267" y="0"/>
                </a:cubicBezTo>
                <a:cubicBezTo>
                  <a:pt x="2170282" y="3988"/>
                  <a:pt x="2301957" y="25891"/>
                  <a:pt x="2534717" y="0"/>
                </a:cubicBezTo>
                <a:cubicBezTo>
                  <a:pt x="2767477" y="-25891"/>
                  <a:pt x="3078800" y="21500"/>
                  <a:pt x="3291840" y="0"/>
                </a:cubicBezTo>
                <a:cubicBezTo>
                  <a:pt x="3291576" y="4493"/>
                  <a:pt x="3292224" y="9472"/>
                  <a:pt x="3291840" y="18288"/>
                </a:cubicBezTo>
                <a:cubicBezTo>
                  <a:pt x="3120474" y="15714"/>
                  <a:pt x="2816568" y="4633"/>
                  <a:pt x="2633472" y="18288"/>
                </a:cubicBezTo>
                <a:cubicBezTo>
                  <a:pt x="2450376" y="31943"/>
                  <a:pt x="2160769" y="37350"/>
                  <a:pt x="1909267" y="18288"/>
                </a:cubicBezTo>
                <a:cubicBezTo>
                  <a:pt x="1657765" y="-774"/>
                  <a:pt x="1623992" y="9648"/>
                  <a:pt x="1349654" y="18288"/>
                </a:cubicBezTo>
                <a:cubicBezTo>
                  <a:pt x="1075316" y="26928"/>
                  <a:pt x="833426" y="34181"/>
                  <a:pt x="691286" y="18288"/>
                </a:cubicBezTo>
                <a:cubicBezTo>
                  <a:pt x="549146" y="2395"/>
                  <a:pt x="342011" y="24201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rgbClr val="CD43AB"/>
          </a:solidFill>
          <a:ln w="38100" cap="rnd">
            <a:solidFill>
              <a:srgbClr val="CD43AB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40D775F-4924-5EBA-F91C-9247465BB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ar-SA" sz="2400" dirty="0"/>
              <a:t>نحط شرح الميثود</a:t>
            </a:r>
            <a:endParaRPr 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1971579"/>
              <a:ext cx="360" cy="21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37403" y="1956150"/>
                <a:ext cx="36000" cy="32709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Content Placeholder 4" descr="A computer screen shot of a black screen&#10;&#10;Description automatically generated">
            <a:extLst>
              <a:ext uri="{FF2B5EF4-FFF2-40B4-BE49-F238E27FC236}">
                <a16:creationId xmlns:a16="http://schemas.microsoft.com/office/drawing/2014/main" id="{759DBC00-56B8-DB65-BF92-9EB883C35C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206" y="1383773"/>
            <a:ext cx="6903720" cy="4090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09811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E27D21-D406-12F2-CD89-22E974A20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dirty="0" err="1"/>
              <a:t>firstRe</a:t>
            </a:r>
            <a:r>
              <a:rPr lang="ar-SA" sz="3200" dirty="0"/>
              <a:t>_</a:t>
            </a:r>
            <a:r>
              <a:rPr lang="en-US" sz="3200" dirty="0"/>
              <a:t>peated</a:t>
            </a:r>
            <a:r>
              <a:rPr lang="ar-SA" sz="3200" dirty="0"/>
              <a:t>_</a:t>
            </a:r>
            <a:r>
              <a:rPr lang="en-US" sz="3200" dirty="0"/>
              <a:t>Character</a:t>
            </a:r>
          </a:p>
        </p:txBody>
      </p:sp>
      <p:sp>
        <p:nvSpPr>
          <p:cNvPr id="19" name="Rectangle 6">
            <a:extLst>
              <a:ext uri="{FF2B5EF4-FFF2-40B4-BE49-F238E27FC236}">
                <a16:creationId xmlns:a16="http://schemas.microsoft.com/office/drawing/2014/main" id="{3CE8AF5E-D374-4CF1-90CC-35CF73B81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9084" y="2532888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25450 w 3291840"/>
              <a:gd name="connsiteY1" fmla="*/ 0 h 18288"/>
              <a:gd name="connsiteX2" fmla="*/ 1283818 w 3291840"/>
              <a:gd name="connsiteY2" fmla="*/ 0 h 18288"/>
              <a:gd name="connsiteX3" fmla="*/ 1975104 w 3291840"/>
              <a:gd name="connsiteY3" fmla="*/ 0 h 18288"/>
              <a:gd name="connsiteX4" fmla="*/ 2666390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567635 w 3291840"/>
              <a:gd name="connsiteY7" fmla="*/ 18288 h 18288"/>
              <a:gd name="connsiteX8" fmla="*/ 1843430 w 3291840"/>
              <a:gd name="connsiteY8" fmla="*/ 18288 h 18288"/>
              <a:gd name="connsiteX9" fmla="*/ 1185062 w 3291840"/>
              <a:gd name="connsiteY9" fmla="*/ 18288 h 18288"/>
              <a:gd name="connsiteX10" fmla="*/ 0 w 3291840"/>
              <a:gd name="connsiteY10" fmla="*/ 18288 h 18288"/>
              <a:gd name="connsiteX11" fmla="*/ 0 w 3291840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613" y="5552"/>
                  <a:pt x="489242" y="1770"/>
                  <a:pt x="625450" y="0"/>
                </a:cubicBezTo>
                <a:cubicBezTo>
                  <a:pt x="761658" y="-1770"/>
                  <a:pt x="1015131" y="32079"/>
                  <a:pt x="1283818" y="0"/>
                </a:cubicBezTo>
                <a:cubicBezTo>
                  <a:pt x="1552505" y="-32079"/>
                  <a:pt x="1752773" y="10771"/>
                  <a:pt x="1975104" y="0"/>
                </a:cubicBezTo>
                <a:cubicBezTo>
                  <a:pt x="2197435" y="-10771"/>
                  <a:pt x="2433070" y="21341"/>
                  <a:pt x="2666390" y="0"/>
                </a:cubicBezTo>
                <a:cubicBezTo>
                  <a:pt x="2899710" y="-21341"/>
                  <a:pt x="3028437" y="16612"/>
                  <a:pt x="3291840" y="0"/>
                </a:cubicBezTo>
                <a:cubicBezTo>
                  <a:pt x="3291131" y="8157"/>
                  <a:pt x="3291427" y="12125"/>
                  <a:pt x="3291840" y="18288"/>
                </a:cubicBezTo>
                <a:cubicBezTo>
                  <a:pt x="3043276" y="37868"/>
                  <a:pt x="2921041" y="-12908"/>
                  <a:pt x="2567635" y="18288"/>
                </a:cubicBezTo>
                <a:cubicBezTo>
                  <a:pt x="2214230" y="49484"/>
                  <a:pt x="2189623" y="-13019"/>
                  <a:pt x="1843430" y="18288"/>
                </a:cubicBezTo>
                <a:cubicBezTo>
                  <a:pt x="1497237" y="49595"/>
                  <a:pt x="1492584" y="29180"/>
                  <a:pt x="1185062" y="18288"/>
                </a:cubicBezTo>
                <a:cubicBezTo>
                  <a:pt x="877540" y="7396"/>
                  <a:pt x="313238" y="464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281971" y="23935"/>
                  <a:pt x="485873" y="-14021"/>
                  <a:pt x="625450" y="0"/>
                </a:cubicBezTo>
                <a:cubicBezTo>
                  <a:pt x="765027" y="14021"/>
                  <a:pt x="1048900" y="27914"/>
                  <a:pt x="1185062" y="0"/>
                </a:cubicBezTo>
                <a:cubicBezTo>
                  <a:pt x="1321224" y="-27914"/>
                  <a:pt x="1648252" y="-3988"/>
                  <a:pt x="1909267" y="0"/>
                </a:cubicBezTo>
                <a:cubicBezTo>
                  <a:pt x="2170282" y="3988"/>
                  <a:pt x="2301957" y="25891"/>
                  <a:pt x="2534717" y="0"/>
                </a:cubicBezTo>
                <a:cubicBezTo>
                  <a:pt x="2767477" y="-25891"/>
                  <a:pt x="3078800" y="21500"/>
                  <a:pt x="3291840" y="0"/>
                </a:cubicBezTo>
                <a:cubicBezTo>
                  <a:pt x="3291576" y="4493"/>
                  <a:pt x="3292224" y="9472"/>
                  <a:pt x="3291840" y="18288"/>
                </a:cubicBezTo>
                <a:cubicBezTo>
                  <a:pt x="3120474" y="15714"/>
                  <a:pt x="2816568" y="4633"/>
                  <a:pt x="2633472" y="18288"/>
                </a:cubicBezTo>
                <a:cubicBezTo>
                  <a:pt x="2450376" y="31943"/>
                  <a:pt x="2160769" y="37350"/>
                  <a:pt x="1909267" y="18288"/>
                </a:cubicBezTo>
                <a:cubicBezTo>
                  <a:pt x="1657765" y="-774"/>
                  <a:pt x="1623992" y="9648"/>
                  <a:pt x="1349654" y="18288"/>
                </a:cubicBezTo>
                <a:cubicBezTo>
                  <a:pt x="1075316" y="26928"/>
                  <a:pt x="833426" y="34181"/>
                  <a:pt x="691286" y="18288"/>
                </a:cubicBezTo>
                <a:cubicBezTo>
                  <a:pt x="549146" y="2395"/>
                  <a:pt x="342011" y="24201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rgbClr val="CD43AB"/>
          </a:solidFill>
          <a:ln w="38100" cap="rnd">
            <a:solidFill>
              <a:srgbClr val="CD43AB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ontent Placeholder 8">
            <a:extLst>
              <a:ext uri="{FF2B5EF4-FFF2-40B4-BE49-F238E27FC236}">
                <a16:creationId xmlns:a16="http://schemas.microsoft.com/office/drawing/2014/main" id="{9C6750A4-A085-320A-F351-49197B4C6E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ar-SA" sz="2400" dirty="0"/>
              <a:t>نحط شرح الميثود</a:t>
            </a:r>
            <a:endParaRPr 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1971579"/>
              <a:ext cx="360" cy="21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37403" y="1956150"/>
                <a:ext cx="36000" cy="32709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Content Placeholder 4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E79B01B4-3223-3E6F-6452-F56CDEAAAA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1383773"/>
            <a:ext cx="6903720" cy="4090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29560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0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35ABE2B-1356-F3A6-C729-F83208BA21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82" y="639193"/>
            <a:ext cx="3571810" cy="3573516"/>
          </a:xfrm>
        </p:spPr>
        <p:txBody>
          <a:bodyPr>
            <a:normAutofit/>
          </a:bodyPr>
          <a:lstStyle/>
          <a:p>
            <a:r>
              <a:rPr lang="en-US" sz="5800" dirty="0"/>
              <a:t>solution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BDC21E9-BFAE-DC04-CAD2-027226CC2A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882" y="4631161"/>
            <a:ext cx="3571810" cy="1559327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27432"/>
          </a:xfrm>
          <a:custGeom>
            <a:avLst/>
            <a:gdLst>
              <a:gd name="connsiteX0" fmla="*/ 0 w 3255095"/>
              <a:gd name="connsiteY0" fmla="*/ 0 h 27432"/>
              <a:gd name="connsiteX1" fmla="*/ 618468 w 3255095"/>
              <a:gd name="connsiteY1" fmla="*/ 0 h 27432"/>
              <a:gd name="connsiteX2" fmla="*/ 1269487 w 3255095"/>
              <a:gd name="connsiteY2" fmla="*/ 0 h 27432"/>
              <a:gd name="connsiteX3" fmla="*/ 1953057 w 3255095"/>
              <a:gd name="connsiteY3" fmla="*/ 0 h 27432"/>
              <a:gd name="connsiteX4" fmla="*/ 2636627 w 3255095"/>
              <a:gd name="connsiteY4" fmla="*/ 0 h 27432"/>
              <a:gd name="connsiteX5" fmla="*/ 3255095 w 3255095"/>
              <a:gd name="connsiteY5" fmla="*/ 0 h 27432"/>
              <a:gd name="connsiteX6" fmla="*/ 3255095 w 3255095"/>
              <a:gd name="connsiteY6" fmla="*/ 27432 h 27432"/>
              <a:gd name="connsiteX7" fmla="*/ 2538974 w 3255095"/>
              <a:gd name="connsiteY7" fmla="*/ 27432 h 27432"/>
              <a:gd name="connsiteX8" fmla="*/ 1822853 w 3255095"/>
              <a:gd name="connsiteY8" fmla="*/ 27432 h 27432"/>
              <a:gd name="connsiteX9" fmla="*/ 1171834 w 3255095"/>
              <a:gd name="connsiteY9" fmla="*/ 27432 h 27432"/>
              <a:gd name="connsiteX10" fmla="*/ 0 w 3255095"/>
              <a:gd name="connsiteY10" fmla="*/ 27432 h 27432"/>
              <a:gd name="connsiteX11" fmla="*/ 0 w 3255095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27432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3929" y="7395"/>
                  <a:pt x="3255140" y="21864"/>
                  <a:pt x="3255095" y="27432"/>
                </a:cubicBezTo>
                <a:cubicBezTo>
                  <a:pt x="3088545" y="32347"/>
                  <a:pt x="2687475" y="16563"/>
                  <a:pt x="2538974" y="27432"/>
                </a:cubicBezTo>
                <a:cubicBezTo>
                  <a:pt x="2390473" y="38301"/>
                  <a:pt x="2137381" y="185"/>
                  <a:pt x="1822853" y="27432"/>
                </a:cubicBezTo>
                <a:cubicBezTo>
                  <a:pt x="1508325" y="54679"/>
                  <a:pt x="1466437" y="29529"/>
                  <a:pt x="1171834" y="27432"/>
                </a:cubicBezTo>
                <a:cubicBezTo>
                  <a:pt x="877231" y="25335"/>
                  <a:pt x="561097" y="46787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255095" h="27432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5288" y="12649"/>
                  <a:pt x="3254107" y="17989"/>
                  <a:pt x="3255095" y="27432"/>
                </a:cubicBezTo>
                <a:cubicBezTo>
                  <a:pt x="3120743" y="25834"/>
                  <a:pt x="2759628" y="51606"/>
                  <a:pt x="2604076" y="27432"/>
                </a:cubicBezTo>
                <a:cubicBezTo>
                  <a:pt x="2448524" y="3258"/>
                  <a:pt x="2184336" y="28743"/>
                  <a:pt x="1887955" y="27432"/>
                </a:cubicBezTo>
                <a:cubicBezTo>
                  <a:pt x="1591574" y="26121"/>
                  <a:pt x="1548845" y="16014"/>
                  <a:pt x="1334589" y="27432"/>
                </a:cubicBezTo>
                <a:cubicBezTo>
                  <a:pt x="1120333" y="38850"/>
                  <a:pt x="996014" y="18806"/>
                  <a:pt x="683570" y="27432"/>
                </a:cubicBezTo>
                <a:cubicBezTo>
                  <a:pt x="371126" y="36058"/>
                  <a:pt x="198687" y="25311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CD43AB"/>
          </a:solidFill>
          <a:ln w="38100" cap="rnd">
            <a:solidFill>
              <a:srgbClr val="CD43AB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 descr="Lightbulb">
            <a:extLst>
              <a:ext uri="{FF2B5EF4-FFF2-40B4-BE49-F238E27FC236}">
                <a16:creationId xmlns:a16="http://schemas.microsoft.com/office/drawing/2014/main" id="{B11A6D9E-1921-2E5A-9D88-B020FCD5F8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86400" y="640080"/>
            <a:ext cx="5550408" cy="555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81703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DAE50-E00C-02AB-A2F7-381DB5B24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حل الميثود 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9D33A-DC60-2FB1-F9AF-70314F43C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818553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AA03E-A436-1922-A55D-6787613B3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حل الميثود 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603CF-8F13-E5E9-0FDA-77854A6C05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905201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SketchyVTI">
  <a:themeElements>
    <a:clrScheme name="AnalogousFromRegularSeedRightStep">
      <a:dk1>
        <a:srgbClr val="000000"/>
      </a:dk1>
      <a:lt1>
        <a:srgbClr val="FFFFFF"/>
      </a:lt1>
      <a:dk2>
        <a:srgbClr val="41242E"/>
      </a:dk2>
      <a:lt2>
        <a:srgbClr val="E2E8E3"/>
      </a:lt2>
      <a:accent1>
        <a:srgbClr val="CD43AB"/>
      </a:accent1>
      <a:accent2>
        <a:srgbClr val="BB315F"/>
      </a:accent2>
      <a:accent3>
        <a:srgbClr val="CD4E43"/>
      </a:accent3>
      <a:accent4>
        <a:srgbClr val="BB7631"/>
      </a:accent4>
      <a:accent5>
        <a:srgbClr val="B0A63A"/>
      </a:accent5>
      <a:accent6>
        <a:srgbClr val="85B02F"/>
      </a:accent6>
      <a:hlink>
        <a:srgbClr val="31944A"/>
      </a:hlink>
      <a:folHlink>
        <a:srgbClr val="7F7F7F"/>
      </a:folHlink>
    </a:clrScheme>
    <a:fontScheme name="Custom 2">
      <a:majorFont>
        <a:latin typeface="The Serif Hand Black"/>
        <a:ea typeface=""/>
        <a:cs typeface=""/>
      </a:majorFont>
      <a:minorFont>
        <a:latin typeface="The Hand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66</Words>
  <Application>Microsoft Office PowerPoint</Application>
  <PresentationFormat>Widescreen</PresentationFormat>
  <Paragraphs>20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Georgia Pro Light</vt:lpstr>
      <vt:lpstr>Lato</vt:lpstr>
      <vt:lpstr>The Hand Bold</vt:lpstr>
      <vt:lpstr>The Serif Hand Black</vt:lpstr>
      <vt:lpstr>SketchyVTI</vt:lpstr>
      <vt:lpstr>WordAnalyzer  Lab 1</vt:lpstr>
      <vt:lpstr>Objective </vt:lpstr>
      <vt:lpstr>count_Repeated_Characters</vt:lpstr>
      <vt:lpstr>fIND</vt:lpstr>
      <vt:lpstr>First_Multiple_Character</vt:lpstr>
      <vt:lpstr>firstRe_peated_Character</vt:lpstr>
      <vt:lpstr>solution</vt:lpstr>
      <vt:lpstr>حل الميثود 1</vt:lpstr>
      <vt:lpstr>حل الميثود 2</vt:lpstr>
      <vt:lpstr>حل الميثود 3</vt:lpstr>
      <vt:lpstr>حل الميثود 4</vt:lpstr>
      <vt:lpstr>Reference </vt:lpstr>
      <vt:lpstr>Think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WordAnalyzer  Lab 1</dc:title>
  <dc:creator>MOHA ZONE</dc:creator>
  <cp:lastModifiedBy>MOHA ZONE</cp:lastModifiedBy>
  <cp:revision>2</cp:revision>
  <dcterms:created xsi:type="dcterms:W3CDTF">2024-02-15T20:42:47Z</dcterms:created>
  <dcterms:modified xsi:type="dcterms:W3CDTF">2024-02-16T10:34:25Z</dcterms:modified>
</cp:coreProperties>
</file>