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5c4919d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5c4919d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b5c4919d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b5c4919d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b5c4919d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b5c4919d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5c4919d5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5c4919d5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b5c4919d5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b5c4919d5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Basic Communication manager</a:t>
            </a:r>
            <a:endParaRPr sz="67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Prepared by:Mohab Ahmed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</a:t>
            </a:r>
            <a:r>
              <a:rPr lang="en-GB"/>
              <a:t>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Layered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Modules/Drivers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 flowchart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2 MCUs : MCU_1 and MCU_2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MCU_1 will send [BCM operating] to MCU_2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When MCU_1 finish sending, LED_0 in MCU_1 will be toggled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When MCU_2 finish receiving, LED_1 in MCU_2 will be toggled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MCU_2 will confirm with sending [confirm BCM operating] to MCU_1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When MCU_2 finish sending, LED_0 in MCU_2 will be toggled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When MCU_1 finish receiving, LED_1 in MCU_1 will be toggled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Layered architecture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98600" y="1159950"/>
            <a:ext cx="8319300" cy="355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505400" y="3852525"/>
            <a:ext cx="4539300" cy="70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MCAL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505400" y="2368125"/>
            <a:ext cx="4539300" cy="12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HAL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505400" y="1406575"/>
            <a:ext cx="4539300" cy="70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flipH="1" rot="-5400000">
            <a:off x="841625" y="2114975"/>
            <a:ext cx="3193200" cy="173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UTILITEIS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Modules/drivers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98600" y="1159950"/>
            <a:ext cx="8319300" cy="355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3505400" y="3852525"/>
            <a:ext cx="4539300" cy="70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Dio, timer0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505400" y="2368125"/>
            <a:ext cx="4539300" cy="12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bcm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505400" y="1406575"/>
            <a:ext cx="4539300" cy="70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 flipH="1" rot="-5400000">
            <a:off x="841625" y="2114975"/>
            <a:ext cx="3193200" cy="1731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Bit_manipulation, registers, standard types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flowchart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038" y="1152425"/>
            <a:ext cx="190991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