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68" r:id="rId6"/>
    <p:sldId id="374" r:id="rId7"/>
    <p:sldId id="373" r:id="rId8"/>
    <p:sldId id="356" r:id="rId9"/>
    <p:sldId id="376" r:id="rId10"/>
    <p:sldId id="377" r:id="rId11"/>
    <p:sldId id="378" r:id="rId12"/>
    <p:sldId id="375" r:id="rId13"/>
    <p:sldId id="372" r:id="rId14"/>
    <p:sldId id="354" r:id="rId15"/>
    <p:sldId id="370" r:id="rId16"/>
    <p:sldId id="371" r:id="rId17"/>
    <p:sldId id="364" r:id="rId18"/>
    <p:sldId id="365" r:id="rId19"/>
    <p:sldId id="366" r:id="rId20"/>
    <p:sldId id="367" r:id="rId21"/>
    <p:sldId id="343" r:id="rId2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16/04/2025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EDDBA-B8FE-0A3D-917C-4721DB97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EC3B4-58F2-0C91-60CC-131A253DB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67400-5AB1-9E21-6FD7-F1495B1DF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7AEB6-625A-AB02-748E-62906C718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96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05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68A22-C997-FB7B-1195-FF19127B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84892-215E-36D1-9850-0F01E181B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CF057-7050-4828-E835-784AC8F69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A63F-6957-3857-6CC0-8E2700DD2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1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BDB1C-739A-743F-2B69-BAD93B11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726D0-C4FA-CB0D-AB5C-3D0186BC1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EFDF2-ADBE-E9D9-5FB5-8A43F16A7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A1BE5-C210-A96D-3EA2-C479221ED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5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61EF-BC37-63C8-B56C-BC6A1AFAE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14AC6-7F3F-9E3E-C0F5-8E63DF1D3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6E818-BA03-EB31-E8F0-7A1CC193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51ED-2210-A0C2-477E-6D8DFEDBE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61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1E194-549E-953E-5B98-F2C43DFDF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FBC23-8755-BEAC-E262-8A0FF46FE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A33C1C-D9F5-7FD7-7946-07FCB4E0E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6B96-C6F1-F82C-1336-F8FD0EAFA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85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6B22-8C97-AD93-2954-DBB29E26C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AAF75-5BA4-8283-4F26-3198630D0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19DFC-B928-3805-4C7C-EC74D62E8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F2101-BDE4-83AF-5E32-517033C40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55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BB665-4F65-3791-ACCD-B128F8EE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1F1FD-24C6-2441-0CD5-1484A1FAB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FB54E-7187-826F-D0B5-93DEAEE2F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76EF-5F8A-B0C1-F5AF-620528A6A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93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64207-6FC4-6B46-8AB9-636E1176E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3204C-93BF-B79A-E047-7B21C549A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C3EE4A-CFFC-A03F-8C56-96C8DBA1C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234E-C0E7-56B6-C951-6F61FE8A9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5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A3EE8-95B1-A1D6-A8D3-48B377C4D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B606F-35CC-D1BE-9BFC-8861136CF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FA15A-7553-D4C8-1661-0BE274805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49648-F8E7-D59F-C73C-E8CFDCC1D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8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885E-6A3E-C7A4-8BA6-14C344E78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C9E49-4FC8-027D-6C0B-77CD2C4DC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2F8C6-68B9-2893-36B3-266E45807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08F6-F649-3F2E-F73C-6026CCBB3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9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6ECC3-6BB4-ABED-D4C7-4AFAC19B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0BC54-3C6E-1F23-F955-51581272F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BA5D6E-4D13-67B2-7235-41E2D93A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636E-0E2A-BAB5-6A35-DF379CF63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00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16 April,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16 April,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16 April,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16 April,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16 April,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182" y="2116182"/>
            <a:ext cx="5890444" cy="1514019"/>
          </a:xfrm>
        </p:spPr>
        <p:txBody>
          <a:bodyPr rtlCol="0"/>
          <a:lstStyle/>
          <a:p>
            <a:pPr rtl="0"/>
            <a:r>
              <a:rPr lang="en-001" dirty="0"/>
              <a:t>Optimization</a:t>
            </a:r>
            <a:br>
              <a:rPr lang="en-001" dirty="0"/>
            </a:br>
            <a:r>
              <a:rPr lang="en-001" dirty="0"/>
              <a:t>        </a:t>
            </a:r>
            <a:r>
              <a:rPr lang="en-GB" dirty="0"/>
              <a:t>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54602"/>
          </a:xfrm>
        </p:spPr>
        <p:txBody>
          <a:bodyPr rtlCol="0"/>
          <a:lstStyle/>
          <a:p>
            <a:pPr rtl="0"/>
            <a:r>
              <a:rPr lang="en-001" dirty="0">
                <a:latin typeface="+mj-lt"/>
              </a:rPr>
              <a:t>Project 7th</a:t>
            </a:r>
            <a:br>
              <a:rPr lang="en-001" dirty="0">
                <a:latin typeface="+mj-lt"/>
              </a:rPr>
            </a:br>
            <a:br>
              <a:rPr lang="en-001" dirty="0">
                <a:latin typeface="+mj-lt"/>
              </a:rPr>
            </a:br>
            <a:r>
              <a:rPr lang="en-001" dirty="0">
                <a:latin typeface="+mj-lt"/>
              </a:rPr>
              <a:t>Temes</a:t>
            </a:r>
            <a:r>
              <a:rPr lang="en-GB" dirty="0"/>
              <a:t> </a:t>
            </a:r>
            <a:r>
              <a:rPr lang="en-001" dirty="0"/>
              <a:t>:</a:t>
            </a:r>
            <a:endParaRPr lang="en-GB" dirty="0"/>
          </a:p>
          <a:p>
            <a:pPr rtl="0"/>
            <a:r>
              <a:rPr lang="en-001" dirty="0">
                <a:latin typeface="Abadi" panose="020B0604020104020204" pitchFamily="34" charset="0"/>
              </a:rPr>
              <a:t>Mohab Mohamed 221002016</a:t>
            </a:r>
            <a:endParaRPr lang="en-GB" dirty="0">
              <a:latin typeface="Abadi" panose="020B0604020104020204" pitchFamily="34" charset="0"/>
            </a:endParaRPr>
          </a:p>
          <a:p>
            <a:pPr rtl="0"/>
            <a:r>
              <a:rPr lang="en-GB" sz="1800" i="0" u="none" strike="noStrike" baseline="0" dirty="0">
                <a:latin typeface="Abadi" panose="020B0604020104020204" pitchFamily="34" charset="0"/>
              </a:rPr>
              <a:t>Yousef Abdallah</a:t>
            </a:r>
            <a:r>
              <a:rPr lang="en-001" sz="1800" i="0" u="none" strike="noStrike" baseline="0" dirty="0">
                <a:latin typeface="Abadi" panose="020B0604020104020204" pitchFamily="34" charset="0"/>
              </a:rPr>
              <a:t> </a:t>
            </a:r>
            <a:r>
              <a:rPr lang="en-GB" sz="1800" i="0" u="none" strike="noStrike" baseline="0" dirty="0">
                <a:latin typeface="Abadi" panose="020B0604020104020204" pitchFamily="34" charset="0"/>
              </a:rPr>
              <a:t>221002152</a:t>
            </a:r>
            <a:endParaRPr lang="en-GB" dirty="0">
              <a:latin typeface="Abadi" panose="020B0604020104020204" pitchFamily="34" charset="0"/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3F9CD-D031-C614-5F4F-B4B40FA9D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4AA1-AED3-2A35-C260-4F7B8968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625" y="957262"/>
            <a:ext cx="8934450" cy="2847975"/>
          </a:xfrm>
        </p:spPr>
        <p:txBody>
          <a:bodyPr rtlCol="0" anchor="b">
            <a:normAutofit/>
          </a:bodyPr>
          <a:lstStyle/>
          <a:p>
            <a:pPr algn="ctr"/>
            <a:r>
              <a:rPr lang="en-001" dirty="0"/>
              <a:t>OPTIMIZERS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44716-7A72-2A12-5A71-9F1C20F13263}"/>
              </a:ext>
            </a:extLst>
          </p:cNvPr>
          <p:cNvSpPr txBox="1"/>
          <p:nvPr/>
        </p:nvSpPr>
        <p:spPr>
          <a:xfrm>
            <a:off x="4333875" y="238125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8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59" y="1000161"/>
            <a:ext cx="7046502" cy="585051"/>
          </a:xfrm>
        </p:spPr>
        <p:txBody>
          <a:bodyPr rtlCol="0">
            <a:normAutofit/>
          </a:bodyPr>
          <a:lstStyle/>
          <a:p>
            <a:r>
              <a:rPr lang="en-GB" sz="3200" b="1" dirty="0">
                <a:effectLst/>
                <a:latin typeface="Courier New" panose="02070309020205020404" pitchFamily="49" charset="0"/>
              </a:rPr>
              <a:t>_</a:t>
            </a:r>
            <a:r>
              <a:rPr lang="en-GB" sz="3200" b="1" dirty="0" err="1">
                <a:effectLst/>
                <a:latin typeface="Courier New" panose="02070309020205020404" pitchFamily="49" charset="0"/>
              </a:rPr>
              <a:t>gradient_descent</a:t>
            </a:r>
            <a:r>
              <a:rPr lang="en-001" sz="3200" b="1" dirty="0">
                <a:effectLst/>
                <a:latin typeface="Courier New" panose="02070309020205020404" pitchFamily="49" charset="0"/>
              </a:rPr>
              <a:t>()</a:t>
            </a:r>
            <a:endParaRPr lang="en-GB" sz="32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C68038-26D5-0BEE-DB57-FAB9B186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" y="1723785"/>
            <a:ext cx="5720110" cy="393736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E73A66B-F9E6-5EF0-9168-60533433EC77}"/>
              </a:ext>
            </a:extLst>
          </p:cNvPr>
          <p:cNvSpPr txBox="1">
            <a:spLocks/>
          </p:cNvSpPr>
          <p:nvPr/>
        </p:nvSpPr>
        <p:spPr>
          <a:xfrm>
            <a:off x="5953125" y="944826"/>
            <a:ext cx="7046502" cy="585051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b="1" dirty="0">
                <a:effectLst/>
                <a:latin typeface="Courier New" panose="02070309020205020404" pitchFamily="49" charset="0"/>
              </a:rPr>
              <a:t>_</a:t>
            </a:r>
            <a:r>
              <a:rPr lang="en-GB" sz="3200" b="1" dirty="0" err="1">
                <a:effectLst/>
                <a:latin typeface="Courier New" panose="02070309020205020404" pitchFamily="49" charset="0"/>
              </a:rPr>
              <a:t>batch_gradient_descent</a:t>
            </a:r>
            <a:r>
              <a:rPr lang="en-001" sz="3200" b="1" dirty="0">
                <a:effectLst/>
                <a:latin typeface="Courier New" panose="02070309020205020404" pitchFamily="49" charset="0"/>
              </a:rPr>
              <a:t>()</a:t>
            </a:r>
            <a:endParaRPr lang="en-GB" sz="3200" dirty="0">
              <a:latin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B94B88-54DE-60F6-F23E-E142A6A08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2" y="2424289"/>
            <a:ext cx="5125923" cy="10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78FDA-5637-D1CC-FAA7-B980D90D1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497069-279C-8E14-7483-68295AFA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7240"/>
            <a:ext cx="6096000" cy="530352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201FF-2645-68BE-C970-969B18C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r>
              <a:rPr lang="en-GB" sz="2400" b="1">
                <a:effectLst/>
              </a:rPr>
              <a:t>_</a:t>
            </a:r>
            <a:r>
              <a:rPr lang="en-GB" sz="2400" b="1" err="1">
                <a:effectLst/>
              </a:rPr>
              <a:t>stochastic_gradient_descent</a:t>
            </a:r>
            <a:r>
              <a:rPr lang="en-001" sz="2400" b="1">
                <a:effectLst/>
              </a:rPr>
              <a:t>()</a:t>
            </a:r>
            <a:endParaRPr lang="en-GB" sz="2400" b="1">
              <a:effectLst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4BBC1C-BADC-C001-9766-A6D2A41B24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1C50-337D-BFD5-593F-B61CC14551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1C11-C013-FCC8-0D86-0A96D9898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DEFCC6-F16F-4CEF-165F-8DD8FCF6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584"/>
            <a:ext cx="6096000" cy="618883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890A31-E1F7-59B1-EBAF-FEAA5079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r>
              <a:rPr lang="en-GB" sz="2400" b="1">
                <a:effectLst/>
              </a:rPr>
              <a:t>_</a:t>
            </a:r>
            <a:r>
              <a:rPr lang="en-GB" sz="2400" b="1" err="1">
                <a:effectLst/>
              </a:rPr>
              <a:t>mini_batch_gradient_descent</a:t>
            </a:r>
            <a:r>
              <a:rPr lang="en-001" sz="2400" b="1">
                <a:effectLst/>
              </a:rPr>
              <a:t>()</a:t>
            </a:r>
            <a:endParaRPr lang="en-GB" sz="2400" b="1">
              <a:effectLst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BAE319E-0A81-C942-E5BC-73BCBACC8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C52A-F94E-40B6-F283-C4281F3A0E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3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001" dirty="0"/>
              <a:t>Output</a:t>
            </a:r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ABF8D3-23C8-3655-D78C-62A6747A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63"/>
          <a:stretch/>
        </p:blipFill>
        <p:spPr>
          <a:xfrm>
            <a:off x="374977" y="2073119"/>
            <a:ext cx="6778298" cy="44850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3FDC72-409B-DEF1-1470-39100D669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645" y="3000872"/>
            <a:ext cx="3610181" cy="21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DB1C6-08BD-AB91-D05D-6C8175020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AFA6-697B-54F6-A09E-3CCBBEA4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001" dirty="0"/>
              <a:t>Output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87104-DB15-6F2A-64A7-A52121D6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37"/>
          <a:stretch/>
        </p:blipFill>
        <p:spPr>
          <a:xfrm>
            <a:off x="563972" y="2082645"/>
            <a:ext cx="6694077" cy="4418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7F9C3-EE37-C23E-70D2-17ABD3F85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4" y="2919411"/>
            <a:ext cx="3084587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1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FCEE-BC98-9A55-9FAE-F697B1A7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Output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93AC48C-569D-2F64-64F7-26A086C41C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16</a:t>
            </a:fld>
            <a:endParaRPr lang="en-GB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058457-AD31-9D31-F430-4DB1BA3F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020"/>
          <a:stretch/>
        </p:blipFill>
        <p:spPr>
          <a:xfrm>
            <a:off x="600075" y="2138622"/>
            <a:ext cx="6362700" cy="41935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372A18-25F8-C081-4D7C-30C74138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912" y="2928936"/>
            <a:ext cx="3157538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271E-3B41-4B3D-D36D-29E7E137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FB6F-6B2D-ADA7-737D-A8E7226E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dirty="0"/>
              <a:t>Output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BA9297-88A4-CC28-2731-60F91316EA9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17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D540A-A75D-9084-1D3B-41438EE2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13"/>
          <a:stretch/>
        </p:blipFill>
        <p:spPr>
          <a:xfrm>
            <a:off x="897348" y="2010835"/>
            <a:ext cx="6227352" cy="4245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362BF6-87C1-42D1-DABD-67F95A26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94" y="3052669"/>
            <a:ext cx="3052906" cy="2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C156A-CC8C-8491-F797-33345453A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>
            <a:extLst>
              <a:ext uri="{FF2B5EF4-FFF2-40B4-BE49-F238E27FC236}">
                <a16:creationId xmlns:a16="http://schemas.microsoft.com/office/drawing/2014/main" id="{067CCC0C-7E47-D496-CE67-8A460BEB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04320" cy="610863"/>
          </a:xfrm>
        </p:spPr>
        <p:txBody>
          <a:bodyPr>
            <a:normAutofit/>
          </a:bodyPr>
          <a:lstStyle/>
          <a:p>
            <a:r>
              <a:rPr lang="en-001" dirty="0"/>
              <a:t>Libraries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CD69-59D0-850D-20F8-0D5CBCACA0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A0F0BF-34DC-3E65-EA18-4077B13A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79" y="2660812"/>
            <a:ext cx="9506322" cy="1536375"/>
          </a:xfrm>
          <a:prstGeom prst="rect">
            <a:avLst/>
          </a:prstGeo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2406928-96FC-DB67-C48F-6CABE29A1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8DE7B-2770-E16C-4DB7-7E26C0B03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>
            <a:extLst>
              <a:ext uri="{FF2B5EF4-FFF2-40B4-BE49-F238E27FC236}">
                <a16:creationId xmlns:a16="http://schemas.microsoft.com/office/drawing/2014/main" id="{3FDC214D-64BB-21E2-3668-119F547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04320" cy="610863"/>
          </a:xfrm>
        </p:spPr>
        <p:txBody>
          <a:bodyPr>
            <a:normAutofit/>
          </a:bodyPr>
          <a:lstStyle/>
          <a:p>
            <a:r>
              <a:rPr lang="en-001" dirty="0"/>
              <a:t>Main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C0377-A339-E867-CB1E-040BDBE9A3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16F0CFE-EC21-C790-8F80-FECAA0C520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B61BA-1AA2-0BD9-F04C-496401AA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160270"/>
            <a:ext cx="68484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B021-1DC0-B17B-D54D-60A8A562F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>
            <a:extLst>
              <a:ext uri="{FF2B5EF4-FFF2-40B4-BE49-F238E27FC236}">
                <a16:creationId xmlns:a16="http://schemas.microsoft.com/office/drawing/2014/main" id="{B796C847-E66B-6018-3A8C-0E8FC3DD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04320" cy="610863"/>
          </a:xfrm>
        </p:spPr>
        <p:txBody>
          <a:bodyPr>
            <a:normAutofit/>
          </a:bodyPr>
          <a:lstStyle/>
          <a:p>
            <a:r>
              <a:rPr lang="en-001" dirty="0"/>
              <a:t>Class </a:t>
            </a:r>
            <a:r>
              <a:rPr lang="en-GB" dirty="0" err="1"/>
              <a:t>LogisticRegression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3C3C-DD38-8771-4D83-3A2B1F657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43455" y="2256211"/>
            <a:ext cx="4724401" cy="36066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__</a:t>
            </a:r>
            <a:r>
              <a:rPr lang="en-GB" sz="1800" b="1" dirty="0" err="1">
                <a:effectLst/>
                <a:latin typeface="Congenial Black" panose="02000503040000020004" pitchFamily="2" charset="0"/>
              </a:rPr>
              <a:t>init</a:t>
            </a:r>
            <a:r>
              <a:rPr lang="en-GB" sz="1800" b="1" dirty="0">
                <a:effectLst/>
                <a:latin typeface="Congenial Black" panose="02000503040000020004" pitchFamily="2" charset="0"/>
              </a:rPr>
              <a:t>__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_sigmoid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_</a:t>
            </a:r>
            <a:r>
              <a:rPr lang="en-GB" sz="1800" b="1" dirty="0" err="1">
                <a:effectLst/>
                <a:latin typeface="Congenial Black" panose="02000503040000020004" pitchFamily="2" charset="0"/>
              </a:rPr>
              <a:t>compute_loss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Fi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t()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_</a:t>
            </a:r>
            <a:r>
              <a:rPr lang="en-GB" sz="1800" b="1" dirty="0" err="1">
                <a:effectLst/>
                <a:latin typeface="Congenial Black" panose="02000503040000020004" pitchFamily="2" charset="0"/>
              </a:rPr>
              <a:t>gradient_descent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_</a:t>
            </a:r>
            <a:r>
              <a:rPr lang="en-GB" sz="1800" b="1" dirty="0" err="1">
                <a:effectLst/>
                <a:latin typeface="Congenial Black" panose="02000503040000020004" pitchFamily="2" charset="0"/>
              </a:rPr>
              <a:t>batch_gradient_descent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_</a:t>
            </a:r>
            <a:r>
              <a:rPr lang="en-GB" sz="1800" b="1" dirty="0" err="1">
                <a:effectLst/>
                <a:latin typeface="Congenial Black" panose="02000503040000020004" pitchFamily="2" charset="0"/>
              </a:rPr>
              <a:t>stochastic_gradient_descent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_</a:t>
            </a:r>
            <a:r>
              <a:rPr lang="en-GB" sz="1800" b="1" dirty="0" err="1">
                <a:effectLst/>
                <a:latin typeface="Congenial Black" panose="02000503040000020004" pitchFamily="2" charset="0"/>
              </a:rPr>
              <a:t>mini_batch_gradient_descent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Predict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>
                <a:effectLst/>
                <a:latin typeface="Congenial Black" panose="02000503040000020004" pitchFamily="2" charset="0"/>
              </a:rPr>
              <a:t>Evaluate</a:t>
            </a:r>
            <a:r>
              <a:rPr lang="en-001" sz="1800" b="1" dirty="0">
                <a:effectLst/>
                <a:latin typeface="Congenial Black" panose="02000503040000020004" pitchFamily="2" charset="0"/>
              </a:rPr>
              <a:t>()</a:t>
            </a:r>
            <a:endParaRPr lang="en-GB" sz="1800" b="1" dirty="0">
              <a:effectLst/>
              <a:latin typeface="Congenial Black" panose="0200050304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>
              <a:latin typeface="Congenial Black" panose="02000503040000020004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248B-246F-2E13-58F4-0493766327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0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001" dirty="0"/>
              <a:t>__</a:t>
            </a:r>
            <a:r>
              <a:rPr lang="en-001" dirty="0" err="1"/>
              <a:t>init</a:t>
            </a:r>
            <a:r>
              <a:rPr lang="en-001" dirty="0"/>
              <a:t>__()</a:t>
            </a:r>
            <a:br>
              <a:rPr lang="en-001" dirty="0"/>
            </a:br>
            <a:r>
              <a:rPr lang="en-001" dirty="0"/>
              <a:t>_sigmoid()</a:t>
            </a:r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A5BFFAF-B7C7-9DE3-17AF-0B28719A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59" y="2173788"/>
            <a:ext cx="10348817" cy="25104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39E79EC-6EE1-0E29-2996-CF9061D2B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340" y="4793741"/>
            <a:ext cx="826885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97BD-D144-C780-00DF-6F4D7E7BD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DEFC33-A609-EA3B-75BB-E2F76FD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n-001" dirty="0"/>
              <a:t>_</a:t>
            </a:r>
            <a:r>
              <a:rPr lang="en-001" dirty="0" err="1"/>
              <a:t>compute_loss</a:t>
            </a:r>
            <a:r>
              <a:rPr lang="en-001" dirty="0"/>
              <a:t>()</a:t>
            </a:r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596FEDC-B20A-EFB2-B7A2-2F748718CBE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F166DF-F867-FEF6-1B61-543EB2E04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95" y="2760656"/>
            <a:ext cx="10088511" cy="17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8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C936B-B22B-6B1F-097F-F08A05ECE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C261FD-E84F-057A-FCBC-FE73045A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n-001" dirty="0"/>
              <a:t>fit()</a:t>
            </a:r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A966119-6A07-4FBF-E3C6-7E28D04A679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333D6-A066-EB7D-2575-C0377A16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430" y="1607116"/>
            <a:ext cx="6903140" cy="44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9DFEF-E550-AB67-9C88-01DD81970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C5B1A-402D-4992-5EA1-6C169812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n-001" dirty="0"/>
              <a:t>Predict()</a:t>
            </a:r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DC0B25B-3B68-BA87-3A1B-EBC24EE6AFA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0304A-3B5F-B7AB-774B-3CFB876D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90" y="2578360"/>
            <a:ext cx="906906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BD349-C738-0B0C-2978-706AC747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BAF9F-70B8-FE68-F6AC-6E87E8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en-001" dirty="0"/>
              <a:t>Evaluate()</a:t>
            </a:r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E005D28-F887-A729-8F6E-AFF7C72D412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A1EBF5-670D-8A6D-BEB9-CA4360BB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53" y="1628190"/>
            <a:ext cx="4280412" cy="43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963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{0559A601-242C-4097-82AD-B57F56455C4C}tf78853419_win32</Template>
  <TotalTime>149</TotalTime>
  <Words>149</Words>
  <Application>Microsoft Office PowerPoint</Application>
  <PresentationFormat>Widescreen</PresentationFormat>
  <Paragraphs>61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Abadi</vt:lpstr>
      <vt:lpstr>Arial</vt:lpstr>
      <vt:lpstr>Calibri</vt:lpstr>
      <vt:lpstr>Congenial Black</vt:lpstr>
      <vt:lpstr>Courier New</vt:lpstr>
      <vt:lpstr>Franklin Gothic Book</vt:lpstr>
      <vt:lpstr>Franklin Gothic Demi</vt:lpstr>
      <vt:lpstr>Wingdings</vt:lpstr>
      <vt:lpstr>Theme1</vt:lpstr>
      <vt:lpstr>Optimization         Techniques</vt:lpstr>
      <vt:lpstr>Libraries</vt:lpstr>
      <vt:lpstr>Main</vt:lpstr>
      <vt:lpstr>Class LogisticRegression</vt:lpstr>
      <vt:lpstr>__init__() _sigmoid()</vt:lpstr>
      <vt:lpstr>_compute_loss()</vt:lpstr>
      <vt:lpstr>fit()</vt:lpstr>
      <vt:lpstr>Predict()</vt:lpstr>
      <vt:lpstr>Evaluate()</vt:lpstr>
      <vt:lpstr>OPTIMIZERS</vt:lpstr>
      <vt:lpstr>_gradient_descent()</vt:lpstr>
      <vt:lpstr>_stochastic_gradient_descent()</vt:lpstr>
      <vt:lpstr>_mini_batch_gradient_descent()</vt:lpstr>
      <vt:lpstr>Output</vt:lpstr>
      <vt:lpstr>Output</vt:lpstr>
      <vt:lpstr>Output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Mohab Mohamed</dc:creator>
  <cp:lastModifiedBy>Mohab Mohamed</cp:lastModifiedBy>
  <cp:revision>2</cp:revision>
  <dcterms:created xsi:type="dcterms:W3CDTF">2025-04-16T20:53:36Z</dcterms:created>
  <dcterms:modified xsi:type="dcterms:W3CDTF">2025-04-16T23:23:21Z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