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38A5-523F-4A92-C1DF-85CEA9B8A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A08BA-3016-775A-C491-B56103728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FA76-2C33-B68A-3392-F02D9678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8421-E4BB-DB20-CCE1-00C1DEB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E6B4-781A-2A32-44F6-48C663A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773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C0CA-AF9B-5A0B-E63C-02791CE7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A2D0F-A47F-FD9D-DFE2-B0E3D4FAD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62157-5172-5090-810E-8048B994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B8B6-458A-6BC1-62D3-BB5B5DA0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E1F8-32E0-3854-17CB-04DC606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95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48450-685E-CC96-37D1-7D534DDC5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C2588-8375-C62D-008E-A1C119871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F044-F274-1473-9C19-7C010B92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EBB7-3BEC-AE3E-E530-EE775205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B67F-594F-42CC-0533-1DF49D20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53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CD40-8C11-72FF-6CB7-E03D14C2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CA0E-FB0C-BC2B-B757-A748BC4F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00631-8B83-A5F4-97E3-CF42B421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F683-FE41-7F60-4B55-AFE43F18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51EC-570C-1576-E998-312F60F9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9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2E60-6290-3086-9375-8CC2D557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0B97-3E6B-4101-46A2-BB60A33E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8512D-1834-0E4E-80BB-3D57AA58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4131-53EE-A61D-3DE2-7691E20F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0CC52-5EBE-8133-FE50-CEB76F18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8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24D5-5E87-54BD-6FA6-72C10D73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329E3-514F-E38D-EC16-EB35AC6EE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9659F-5727-327F-059E-9B0957EE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9515-9EE9-D28B-16E6-8A53E330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EED75-F7D1-D45C-0661-C6DA5198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9582-1366-EA7B-F7A7-AC0AF616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975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77F1-AD68-5003-36B8-40E4BBC1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B79B-6FDC-AB94-DE36-5714F596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55E4-E85E-0441-DC2A-FAA6152A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FE6F8-398C-0D1A-929B-309327CCE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A1924-8B0C-860E-F394-4E306CBF7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B955-A6FA-6BEB-4F43-CAA9A78C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4448D-69CA-4673-D126-6EDAE6A3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3201D-8C06-B7E2-ED0E-3C2E4D8D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26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478C-0F93-13A3-E933-AD839A51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9F4E3-C931-DB71-79BE-F76666C3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56C60-918E-5422-F175-BD2C59D4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A8C71-41D4-BA53-0026-78F6CF30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450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CD67C-C247-9CF4-2730-E940F0F8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BC5D4-FF06-7AEE-77C8-2A287931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DBB1-B208-EF09-BFE3-2BD45C04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10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5199-26B9-4282-329B-3227913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2550-2897-F59A-19F6-CD199F7C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C98A-1A4B-9D19-EC2C-2B50A947E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E889D-39F7-2B84-5A81-D06669BE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DEDE3-6F0B-B3BF-CBCA-567CD190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31AE-3CF2-0B65-CDE7-118E3A58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1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BD71-E7A8-E5F1-D5B4-2B6679B1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00DA6-8E73-B302-652E-21299108C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2A6F4-7376-9770-1D46-FF7ACB92C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8210E-C99D-55EC-BA94-FB18AA4C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DCD3A-8C04-8853-A947-C6C9A4C7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1AB2-574A-D575-9C27-F44549E7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35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CCF90-E860-F5FE-73E2-9E139AC9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29C21-A67A-CDCD-75FB-28DAC5873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14D1-DA3A-D1A5-148A-19AAB1828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04EC4-3E64-49F0-A765-97DAB1ED881B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273F-63A9-19C1-DA1A-5744199AA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404C-845E-E8E3-932F-0B21F5120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18376-D4DF-4601-9060-8BA55DFB5F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953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A88-3AA0-52DD-B566-35437D69C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chest-</a:t>
            </a:r>
            <a:r>
              <a:rPr lang="en-US" dirty="0" err="1"/>
              <a:t>xray</a:t>
            </a:r>
            <a:r>
              <a:rPr lang="en-US" dirty="0"/>
              <a:t>-pneumonia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9F47D-328B-BA49-383B-AE4B484F3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/>
          <a:p>
            <a:r>
              <a:rPr lang="en-GB" dirty="0"/>
              <a:t>Images Segmentation</a:t>
            </a:r>
          </a:p>
          <a:p>
            <a:r>
              <a:rPr lang="en-001" b="1" dirty="0">
                <a:latin typeface="Aptos" panose="020B0004020202020204" pitchFamily="34" charset="0"/>
              </a:rPr>
              <a:t>Mohab Mohamed , 221002016</a:t>
            </a:r>
            <a:endParaRPr lang="en-US" b="1" dirty="0">
              <a:latin typeface="Aptos" panose="020B0004020202020204" pitchFamily="34" charset="0"/>
            </a:endParaRPr>
          </a:p>
          <a:p>
            <a:r>
              <a:rPr lang="en-001" b="1" dirty="0">
                <a:latin typeface="Aptos" panose="020B0004020202020204" pitchFamily="34" charset="0"/>
              </a:rPr>
              <a:t> Yousef Abdallah</a:t>
            </a:r>
            <a:r>
              <a:rPr lang="en-US" b="1" dirty="0">
                <a:latin typeface="Aptos" panose="020B0004020202020204" pitchFamily="34" charset="0"/>
              </a:rPr>
              <a:t> </a:t>
            </a:r>
            <a:r>
              <a:rPr lang="en-001" b="1" dirty="0">
                <a:latin typeface="Aptos" panose="020B0004020202020204" pitchFamily="34" charset="0"/>
              </a:rPr>
              <a:t>, 221002152</a:t>
            </a:r>
            <a:endParaRPr lang="en-US" b="1" dirty="0">
              <a:latin typeface="Aptos" panose="020B0004020202020204" pitchFamily="34" charset="0"/>
            </a:endParaRPr>
          </a:p>
          <a:p>
            <a:r>
              <a:rPr lang="en-US" b="1" dirty="0">
                <a:latin typeface="Aptos" panose="020B0004020202020204" pitchFamily="34" charset="0"/>
              </a:rPr>
              <a:t>E</a:t>
            </a:r>
            <a:r>
              <a:rPr lang="en-001" b="1" dirty="0">
                <a:latin typeface="Aptos" panose="020B0004020202020204" pitchFamily="34" charset="0"/>
              </a:rPr>
              <a:t>ng</a:t>
            </a:r>
            <a:r>
              <a:rPr lang="en-US" b="1" dirty="0">
                <a:latin typeface="Aptos" panose="020B0004020202020204" pitchFamily="34" charset="0"/>
              </a:rPr>
              <a:t> </a:t>
            </a:r>
            <a:r>
              <a:rPr lang="en-001" b="1" dirty="0">
                <a:latin typeface="Aptos" panose="020B0004020202020204" pitchFamily="34" charset="0"/>
              </a:rPr>
              <a:t>Hady Yaser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3237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A6B9-6C5A-A19E-69A2-0CAF227F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9CA3A-E0DC-7A6E-FFEE-EC22BEB0E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729" y="1825625"/>
            <a:ext cx="3602542" cy="4351338"/>
          </a:xfrm>
        </p:spPr>
      </p:pic>
    </p:spTree>
    <p:extLst>
      <p:ext uri="{BB962C8B-B14F-4D97-AF65-F5344CB8AC3E}">
        <p14:creationId xmlns:p14="http://schemas.microsoft.com/office/powerpoint/2010/main" val="85816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5807-E96B-9A8A-84AC-A871A669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Chest X-ray Pneumonia in AI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A3B39-E974-F34E-2475-75885F6D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 Pneumonia is a serious lung infection, often diagnosed with chest X-rays.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- Early and accurate detection is crucial to save lives.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- AI can help radiologists by automating and improving diagnosis accuracy.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- The chest X-ray pneumonia dataset provides real-world images for training AI models.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8787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D87F-49A0-9D10-A675-7140DEEB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2AD5B-9879-8C8F-0EE0-60A6E0DD3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901" y="1347538"/>
            <a:ext cx="7446197" cy="4477780"/>
          </a:xfrm>
        </p:spPr>
      </p:pic>
    </p:spTree>
    <p:extLst>
      <p:ext uri="{BB962C8B-B14F-4D97-AF65-F5344CB8AC3E}">
        <p14:creationId xmlns:p14="http://schemas.microsoft.com/office/powerpoint/2010/main" val="57642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D558-1647-10D1-54DE-1602F1F1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0937-09C5-D996-5769-F1D3F431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20043-B656-EFBE-74EF-C177373A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879"/>
            <a:ext cx="10515600" cy="33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26AA-A51F-A8D8-8CD0-AFBAF9A6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96399-391E-BA55-83BF-C77FD0B26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281" y="902221"/>
            <a:ext cx="7571438" cy="5053557"/>
          </a:xfrm>
        </p:spPr>
      </p:pic>
    </p:spTree>
    <p:extLst>
      <p:ext uri="{BB962C8B-B14F-4D97-AF65-F5344CB8AC3E}">
        <p14:creationId xmlns:p14="http://schemas.microsoft.com/office/powerpoint/2010/main" val="208093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F6B3-33CF-4688-D4D2-3CCFDBB9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C0BFE-E21E-E560-938B-037FDDEB6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98" y="2072212"/>
            <a:ext cx="10240804" cy="3858163"/>
          </a:xfrm>
        </p:spPr>
      </p:pic>
    </p:spTree>
    <p:extLst>
      <p:ext uri="{BB962C8B-B14F-4D97-AF65-F5344CB8AC3E}">
        <p14:creationId xmlns:p14="http://schemas.microsoft.com/office/powerpoint/2010/main" val="263275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480E-BE9E-E66F-30A3-F10404B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487B8-1A01-57D6-F8FA-E51A942F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079" y="850231"/>
            <a:ext cx="8231841" cy="5439026"/>
          </a:xfrm>
        </p:spPr>
      </p:pic>
    </p:spTree>
    <p:extLst>
      <p:ext uri="{BB962C8B-B14F-4D97-AF65-F5344CB8AC3E}">
        <p14:creationId xmlns:p14="http://schemas.microsoft.com/office/powerpoint/2010/main" val="34873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4841-F90B-AF56-1696-EE180130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5D5F3-07CC-5D4E-FE9B-D08189112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88" y="2237388"/>
            <a:ext cx="12156589" cy="3115374"/>
          </a:xfrm>
        </p:spPr>
      </p:pic>
    </p:spTree>
    <p:extLst>
      <p:ext uri="{BB962C8B-B14F-4D97-AF65-F5344CB8AC3E}">
        <p14:creationId xmlns:p14="http://schemas.microsoft.com/office/powerpoint/2010/main" val="108432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A599-2F18-9899-C7CE-E39EF00A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FCAD-A60A-4F4B-4ED9-79428D53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E4D9B-4AC5-D853-6CFA-2DEC9482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95" y="0"/>
            <a:ext cx="10300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5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83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chest-xray-pneumonia</vt:lpstr>
      <vt:lpstr>Why Use Chest X-ray Pneumonia in AI</vt:lpstr>
      <vt:lpstr>PowerPoint Presentation</vt:lpstr>
      <vt:lpstr>Model 1</vt:lpstr>
      <vt:lpstr>PowerPoint Presentation</vt:lpstr>
      <vt:lpstr>Model 2</vt:lpstr>
      <vt:lpstr>PowerPoint Presentation</vt:lpstr>
      <vt:lpstr>Model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Mohab Mohamed</dc:creator>
  <cp:lastModifiedBy>Mohab Mohamed</cp:lastModifiedBy>
  <cp:revision>5</cp:revision>
  <dcterms:created xsi:type="dcterms:W3CDTF">2025-06-10T15:41:24Z</dcterms:created>
  <dcterms:modified xsi:type="dcterms:W3CDTF">2025-07-01T07:25:33Z</dcterms:modified>
</cp:coreProperties>
</file>