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7C29-5628-02F6-2C96-D5F0E3D96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87CD1-7315-7D78-C433-D1BD1AE0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9660-F43C-8A96-62CA-8EEBA5FB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25DF-D750-BFBE-4CC9-074C4342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0E4-AF47-0638-9817-2A8E7C9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303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EBF-D72C-DB9B-5CB4-AC424AC9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9032B-2554-3FE1-B534-F62B9D83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8C30-3346-7A80-6FC0-44A17493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74E25-C42D-01C0-3052-64A14302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D459-A926-79E5-357C-634F45F5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6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2BA3-F6E4-CAB1-C7A9-33ED84A8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69DA1-E1BE-C443-5F2E-A5FCFE19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C070-D852-D05E-C894-28C817C8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5DE1-E7A0-BD8F-6E31-67CA51D2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3345-856A-0420-4745-7B03CE4E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900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1E2B-139B-C978-32A0-72312527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B238-68BA-0336-2FED-DB0699BB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8C98-8106-E420-CC44-F3AD0EAA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107B-0BAD-C82E-7033-53C80FEE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E0DA-A6D9-A866-50DE-EA7AB52F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12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64D6-F6FC-3E23-9BE2-44718817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9E26-EBBD-3E05-BFFF-97A208E28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73F2-65D7-83C1-833B-9CB1F1FC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27FD-9B86-61A2-1948-56183FCD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CA42-F61F-6BB8-88CD-F295AB1C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667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7754-7EA8-3112-D76C-E48D155D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013C-3377-47D2-5794-328CE2B33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D7ACD-FFD1-E556-E74E-38F969BD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380F1-0190-9D95-E21E-61169685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64B15-EDD0-FC1B-65A7-0641FDF9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64CF-4CA0-8E18-1A45-BD9DC77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75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532-7380-7101-1DB6-8F67679C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8727-6E24-3027-8523-62ADAE6F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E9D64-291E-A521-CB90-1D735AA3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BE72-41FB-944A-1B66-88D8220ED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33A16-386E-1E88-8C44-526324386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4B32B-E5E1-57C9-2645-457EFE2F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66E4A-24EA-B095-B638-E1D98302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EE970-8E14-6B81-6B74-0E2FB6A1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707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DBD6-8D31-2388-65F7-B7979742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D51D4-E661-051F-2686-5940539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C9C7B-253D-8B7F-4B2F-B6D3196E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D9B47-F667-AAC8-AB76-8D2D7C8B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136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CEA3D-9777-4A8C-CD86-5883A6BD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A7E14-253B-D2BB-866A-C91BDF73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C07BE-E606-76D4-986C-E517C3E1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2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3928-B19A-A06F-503C-68AC84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365D-591F-B898-92E0-9E57B409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E055F-8364-E5E3-D633-BD73274D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AB92-2888-F495-D55B-D62B4488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EF22F-6A50-4DBC-D7FD-C09F76A6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46613-B92A-0C1A-00B0-1862D891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346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B199-9982-BA45-6162-FDE7B76C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9337A-2438-63FA-0B37-EC2FA0D5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02F1-5875-BF80-9A18-F58D85EF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969A-9B60-4B76-EF4F-EEC1FE11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EBA3-E369-E2A5-5255-AEEF588D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A77E2-9501-4245-66A7-3D939165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846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CD54A-7502-8331-757A-722C1344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931D-DE16-069B-CFD1-210876D3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DB98-D3DC-7825-1AC8-978856BCE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4EE28-479B-4D18-A0AA-9ED4E1FB8EE2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3551-3327-3741-F34C-DF59A77D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3583-A431-79CE-D99D-6B8D2883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2321A-8EF7-463E-908E-141391D2E45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028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A71C-24A7-A797-D78A-031469B8C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7375-00E4-8211-B531-8EE64C9C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9373"/>
          </a:xfrm>
        </p:spPr>
        <p:txBody>
          <a:bodyPr>
            <a:normAutofit/>
          </a:bodyPr>
          <a:lstStyle/>
          <a:p>
            <a:r>
              <a:rPr lang="en-US" dirty="0"/>
              <a:t>Images Segmentation</a:t>
            </a:r>
          </a:p>
          <a:p>
            <a:r>
              <a:rPr lang="en-001" b="1" dirty="0">
                <a:latin typeface="Aptos" panose="020B0004020202020204" pitchFamily="34" charset="0"/>
              </a:rPr>
              <a:t>Mohab Mohamed , 221002016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001" b="1" dirty="0">
                <a:latin typeface="Aptos" panose="020B0004020202020204" pitchFamily="34" charset="0"/>
              </a:rPr>
              <a:t> Yousef Abdallah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, 221002152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E</a:t>
            </a:r>
            <a:r>
              <a:rPr lang="en-001" b="1" dirty="0">
                <a:latin typeface="Aptos" panose="020B0004020202020204" pitchFamily="34" charset="0"/>
              </a:rPr>
              <a:t>ng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Hady Yaser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19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862-BA8F-E29A-7A6E-D6FF0A05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931B-E962-4D9F-12D3-1D66F298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921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brain scan&#10;&#10;AI-generated content may be incorrect.">
            <a:extLst>
              <a:ext uri="{FF2B5EF4-FFF2-40B4-BE49-F238E27FC236}">
                <a16:creationId xmlns:a16="http://schemas.microsoft.com/office/drawing/2014/main" id="{910FC500-0769-AB94-8B35-74E1A140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6"/>
            <a:ext cx="107135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D7B12CF-BF06-0996-E100-7FDBB621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9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4874-4490-52F9-166E-725B005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FC180-F1A6-8B7C-689E-A6A5BD28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7804" y="1813376"/>
            <a:ext cx="4836391" cy="4284588"/>
          </a:xfrm>
        </p:spPr>
      </p:pic>
    </p:spTree>
    <p:extLst>
      <p:ext uri="{BB962C8B-B14F-4D97-AF65-F5344CB8AC3E}">
        <p14:creationId xmlns:p14="http://schemas.microsoft.com/office/powerpoint/2010/main" val="157861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7DF3B-397F-26C1-919B-016EBBD2F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448" y="643466"/>
            <a:ext cx="84731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4FB1-2A88-8BBA-4455-01E4A04B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558E1-171B-73E4-3158-F19A57442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61" y="2318945"/>
            <a:ext cx="10422039" cy="3087244"/>
          </a:xfrm>
        </p:spPr>
      </p:pic>
    </p:spTree>
    <p:extLst>
      <p:ext uri="{BB962C8B-B14F-4D97-AF65-F5344CB8AC3E}">
        <p14:creationId xmlns:p14="http://schemas.microsoft.com/office/powerpoint/2010/main" val="425783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COVID-19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Mohab Mohamed</dc:creator>
  <cp:lastModifiedBy>Mohab Mohamed</cp:lastModifiedBy>
  <cp:revision>5</cp:revision>
  <dcterms:created xsi:type="dcterms:W3CDTF">2025-06-10T16:45:43Z</dcterms:created>
  <dcterms:modified xsi:type="dcterms:W3CDTF">2025-07-01T07:25:58Z</dcterms:modified>
</cp:coreProperties>
</file>