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7" r:id="rId3"/>
    <p:sldId id="277" r:id="rId4"/>
    <p:sldId id="278" r:id="rId5"/>
    <p:sldId id="289" r:id="rId6"/>
    <p:sldId id="294" r:id="rId7"/>
    <p:sldId id="276" r:id="rId8"/>
    <p:sldId id="287" r:id="rId9"/>
    <p:sldId id="288" r:id="rId10"/>
    <p:sldId id="264" r:id="rId11"/>
    <p:sldId id="265" r:id="rId12"/>
    <p:sldId id="267" r:id="rId13"/>
    <p:sldId id="268" r:id="rId14"/>
    <p:sldId id="274" r:id="rId15"/>
    <p:sldId id="273" r:id="rId16"/>
    <p:sldId id="279" r:id="rId17"/>
    <p:sldId id="292" r:id="rId18"/>
    <p:sldId id="293" r:id="rId19"/>
    <p:sldId id="280" r:id="rId20"/>
    <p:sldId id="29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LaMaNDeR\Desktop\P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LaMaNDeR\Desktop\load-demand-pro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LaMaNDeR\Desktop\load-demand-profil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6000" dirty="0" smtClean="0">
                <a:latin typeface="Impact" panose="020B0806030902050204" pitchFamily="34" charset="0"/>
              </a:rPr>
              <a:t>Hourly </a:t>
            </a:r>
            <a:r>
              <a:rPr lang="en-US" sz="6000" dirty="0">
                <a:latin typeface="Impact" panose="020B0806030902050204" pitchFamily="34" charset="0"/>
              </a:rPr>
              <a:t>PV Power Over Year</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479330708661401E-2"/>
          <c:y val="0.18892782152230972"/>
          <c:w val="0.89466478363972479"/>
          <c:h val="0.66080166482530445"/>
        </c:manualLayout>
      </c:layout>
      <c:scatterChart>
        <c:scatterStyle val="smoothMarker"/>
        <c:varyColors val="0"/>
        <c:ser>
          <c:idx val="0"/>
          <c:order val="0"/>
          <c:tx>
            <c:strRef>
              <c:f>Sheet2!$C$38</c:f>
              <c:strCache>
                <c:ptCount val="1"/>
                <c:pt idx="0">
                  <c:v>Jan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Sheet2!$C$20:$C$33</c:f>
              <c:numCache>
                <c:formatCode>General</c:formatCode>
                <c:ptCount val="14"/>
                <c:pt idx="0">
                  <c:v>0</c:v>
                </c:pt>
                <c:pt idx="1">
                  <c:v>0.12</c:v>
                </c:pt>
                <c:pt idx="2">
                  <c:v>15.25</c:v>
                </c:pt>
                <c:pt idx="3">
                  <c:v>58.837000000000003</c:v>
                </c:pt>
                <c:pt idx="4">
                  <c:v>85.882999999999996</c:v>
                </c:pt>
                <c:pt idx="5">
                  <c:v>113.7</c:v>
                </c:pt>
                <c:pt idx="6">
                  <c:v>126.9</c:v>
                </c:pt>
                <c:pt idx="7">
                  <c:v>125.6</c:v>
                </c:pt>
                <c:pt idx="8">
                  <c:v>110.158</c:v>
                </c:pt>
                <c:pt idx="9">
                  <c:v>84.6</c:v>
                </c:pt>
                <c:pt idx="10">
                  <c:v>49.53</c:v>
                </c:pt>
                <c:pt idx="11">
                  <c:v>14.95</c:v>
                </c:pt>
                <c:pt idx="12">
                  <c:v>6.8000000000000005E-2</c:v>
                </c:pt>
                <c:pt idx="13">
                  <c:v>0</c:v>
                </c:pt>
              </c:numCache>
            </c:numRef>
          </c:yVal>
          <c:smooth val="1"/>
          <c:extLst>
            <c:ext xmlns:c16="http://schemas.microsoft.com/office/drawing/2014/chart" uri="{C3380CC4-5D6E-409C-BE32-E72D297353CC}">
              <c16:uniqueId val="{00000000-EC87-458D-86A2-763B8E350FD5}"/>
            </c:ext>
          </c:extLst>
        </c:ser>
        <c:ser>
          <c:idx val="1"/>
          <c:order val="1"/>
          <c:tx>
            <c:strRef>
              <c:f>Sheet2!$D$38</c:f>
              <c:strCache>
                <c:ptCount val="1"/>
                <c:pt idx="0">
                  <c:v>Feb</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Sheet2!$D$20:$D$33</c:f>
              <c:numCache>
                <c:formatCode>General</c:formatCode>
                <c:ptCount val="14"/>
                <c:pt idx="0">
                  <c:v>0</c:v>
                </c:pt>
                <c:pt idx="1">
                  <c:v>0.64700000000000002</c:v>
                </c:pt>
                <c:pt idx="2">
                  <c:v>22.315999999999999</c:v>
                </c:pt>
                <c:pt idx="3">
                  <c:v>58.846400000000003</c:v>
                </c:pt>
                <c:pt idx="4">
                  <c:v>95.789000000000001</c:v>
                </c:pt>
                <c:pt idx="5">
                  <c:v>124.428</c:v>
                </c:pt>
                <c:pt idx="6">
                  <c:v>137.96</c:v>
                </c:pt>
                <c:pt idx="7">
                  <c:v>137</c:v>
                </c:pt>
                <c:pt idx="8">
                  <c:v>123.23</c:v>
                </c:pt>
                <c:pt idx="9">
                  <c:v>97.27</c:v>
                </c:pt>
                <c:pt idx="10">
                  <c:v>64.067999999999998</c:v>
                </c:pt>
                <c:pt idx="11">
                  <c:v>27.28</c:v>
                </c:pt>
                <c:pt idx="12">
                  <c:v>1.6</c:v>
                </c:pt>
                <c:pt idx="13">
                  <c:v>0</c:v>
                </c:pt>
              </c:numCache>
            </c:numRef>
          </c:yVal>
          <c:smooth val="1"/>
          <c:extLst>
            <c:ext xmlns:c16="http://schemas.microsoft.com/office/drawing/2014/chart" uri="{C3380CC4-5D6E-409C-BE32-E72D297353CC}">
              <c16:uniqueId val="{00000001-EC87-458D-86A2-763B8E350FD5}"/>
            </c:ext>
          </c:extLst>
        </c:ser>
        <c:ser>
          <c:idx val="2"/>
          <c:order val="2"/>
          <c:tx>
            <c:strRef>
              <c:f>Sheet2!$E$38</c:f>
              <c:strCache>
                <c:ptCount val="1"/>
                <c:pt idx="0">
                  <c:v>Mar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Sheet2!$E$20:$E$33</c:f>
              <c:numCache>
                <c:formatCode>General</c:formatCode>
                <c:ptCount val="14"/>
                <c:pt idx="0">
                  <c:v>6.0000000000000001E-3</c:v>
                </c:pt>
                <c:pt idx="1">
                  <c:v>14.43</c:v>
                </c:pt>
                <c:pt idx="2">
                  <c:v>38.844999999999999</c:v>
                </c:pt>
                <c:pt idx="3">
                  <c:v>80</c:v>
                </c:pt>
                <c:pt idx="4">
                  <c:v>116.4</c:v>
                </c:pt>
                <c:pt idx="5">
                  <c:v>143.6</c:v>
                </c:pt>
                <c:pt idx="6">
                  <c:v>160.30000000000001</c:v>
                </c:pt>
                <c:pt idx="7">
                  <c:v>158</c:v>
                </c:pt>
                <c:pt idx="8">
                  <c:v>143</c:v>
                </c:pt>
                <c:pt idx="9">
                  <c:v>115.25</c:v>
                </c:pt>
                <c:pt idx="10">
                  <c:v>78.39</c:v>
                </c:pt>
                <c:pt idx="11">
                  <c:v>38.57</c:v>
                </c:pt>
                <c:pt idx="12">
                  <c:v>6</c:v>
                </c:pt>
                <c:pt idx="13">
                  <c:v>0</c:v>
                </c:pt>
              </c:numCache>
            </c:numRef>
          </c:yVal>
          <c:smooth val="1"/>
          <c:extLst>
            <c:ext xmlns:c16="http://schemas.microsoft.com/office/drawing/2014/chart" uri="{C3380CC4-5D6E-409C-BE32-E72D297353CC}">
              <c16:uniqueId val="{00000002-EC87-458D-86A2-763B8E350FD5}"/>
            </c:ext>
          </c:extLst>
        </c:ser>
        <c:ser>
          <c:idx val="3"/>
          <c:order val="3"/>
          <c:tx>
            <c:strRef>
              <c:f>Sheet2!$F$38</c:f>
              <c:strCache>
                <c:ptCount val="1"/>
                <c:pt idx="0">
                  <c:v>Abril</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Sheet2!$F$20:$F$33</c:f>
              <c:numCache>
                <c:formatCode>General</c:formatCode>
                <c:ptCount val="14"/>
                <c:pt idx="0">
                  <c:v>0.45</c:v>
                </c:pt>
                <c:pt idx="1">
                  <c:v>19.757000000000001</c:v>
                </c:pt>
                <c:pt idx="2">
                  <c:v>57.37</c:v>
                </c:pt>
                <c:pt idx="3">
                  <c:v>98.076999999999998</c:v>
                </c:pt>
                <c:pt idx="4">
                  <c:v>133.46</c:v>
                </c:pt>
                <c:pt idx="5">
                  <c:v>159.089</c:v>
                </c:pt>
                <c:pt idx="6">
                  <c:v>172.11500000000001</c:v>
                </c:pt>
                <c:pt idx="7">
                  <c:v>169</c:v>
                </c:pt>
                <c:pt idx="8">
                  <c:v>152.30000000000001</c:v>
                </c:pt>
                <c:pt idx="9">
                  <c:v>123.379</c:v>
                </c:pt>
                <c:pt idx="10">
                  <c:v>85.126000000000005</c:v>
                </c:pt>
                <c:pt idx="11">
                  <c:v>46.12</c:v>
                </c:pt>
                <c:pt idx="12">
                  <c:v>10.77</c:v>
                </c:pt>
                <c:pt idx="13">
                  <c:v>6.0000000000000001E-3</c:v>
                </c:pt>
              </c:numCache>
            </c:numRef>
          </c:yVal>
          <c:smooth val="1"/>
          <c:extLst>
            <c:ext xmlns:c16="http://schemas.microsoft.com/office/drawing/2014/chart" uri="{C3380CC4-5D6E-409C-BE32-E72D297353CC}">
              <c16:uniqueId val="{00000003-EC87-458D-86A2-763B8E350FD5}"/>
            </c:ext>
          </c:extLst>
        </c:ser>
        <c:ser>
          <c:idx val="4"/>
          <c:order val="4"/>
          <c:tx>
            <c:strRef>
              <c:f>Sheet2!$G$38</c:f>
              <c:strCache>
                <c:ptCount val="1"/>
                <c:pt idx="0">
                  <c:v>May</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Sheet2!$G$20:$G$33</c:f>
              <c:numCache>
                <c:formatCode>General</c:formatCode>
                <c:ptCount val="14"/>
                <c:pt idx="0">
                  <c:v>3.4375</c:v>
                </c:pt>
                <c:pt idx="1">
                  <c:v>28.8</c:v>
                </c:pt>
                <c:pt idx="2">
                  <c:v>65</c:v>
                </c:pt>
                <c:pt idx="3">
                  <c:v>102.48</c:v>
                </c:pt>
                <c:pt idx="4">
                  <c:v>134.72999999999999</c:v>
                </c:pt>
                <c:pt idx="5">
                  <c:v>156.34</c:v>
                </c:pt>
                <c:pt idx="6">
                  <c:v>166.6</c:v>
                </c:pt>
                <c:pt idx="7">
                  <c:v>162.29</c:v>
                </c:pt>
                <c:pt idx="8">
                  <c:v>147.16</c:v>
                </c:pt>
                <c:pt idx="9">
                  <c:v>120.85</c:v>
                </c:pt>
                <c:pt idx="10">
                  <c:v>86.2</c:v>
                </c:pt>
                <c:pt idx="11">
                  <c:v>48.74</c:v>
                </c:pt>
                <c:pt idx="12">
                  <c:v>15.8</c:v>
                </c:pt>
                <c:pt idx="13">
                  <c:v>0.25</c:v>
                </c:pt>
              </c:numCache>
            </c:numRef>
          </c:yVal>
          <c:smooth val="1"/>
          <c:extLst>
            <c:ext xmlns:c16="http://schemas.microsoft.com/office/drawing/2014/chart" uri="{C3380CC4-5D6E-409C-BE32-E72D297353CC}">
              <c16:uniqueId val="{00000004-EC87-458D-86A2-763B8E350FD5}"/>
            </c:ext>
          </c:extLst>
        </c:ser>
        <c:ser>
          <c:idx val="5"/>
          <c:order val="5"/>
          <c:tx>
            <c:strRef>
              <c:f>Sheet2!$H$38</c:f>
              <c:strCache>
                <c:ptCount val="1"/>
                <c:pt idx="0">
                  <c:v>Jun</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Sheet2!$H$20:$H$33</c:f>
              <c:numCache>
                <c:formatCode>General</c:formatCode>
                <c:ptCount val="14"/>
                <c:pt idx="0">
                  <c:v>4.95</c:v>
                </c:pt>
                <c:pt idx="1">
                  <c:v>32.04</c:v>
                </c:pt>
                <c:pt idx="2">
                  <c:v>69.59</c:v>
                </c:pt>
                <c:pt idx="3">
                  <c:v>108</c:v>
                </c:pt>
                <c:pt idx="4">
                  <c:v>140.41999999999999</c:v>
                </c:pt>
                <c:pt idx="5">
                  <c:v>163.37</c:v>
                </c:pt>
                <c:pt idx="6">
                  <c:v>175.3</c:v>
                </c:pt>
                <c:pt idx="7">
                  <c:v>173</c:v>
                </c:pt>
                <c:pt idx="8">
                  <c:v>158.22999999999999</c:v>
                </c:pt>
                <c:pt idx="9">
                  <c:v>132.637</c:v>
                </c:pt>
                <c:pt idx="10">
                  <c:v>99.8</c:v>
                </c:pt>
                <c:pt idx="11">
                  <c:v>59.26</c:v>
                </c:pt>
                <c:pt idx="12">
                  <c:v>23.12</c:v>
                </c:pt>
                <c:pt idx="13">
                  <c:v>1.1499999999999999</c:v>
                </c:pt>
              </c:numCache>
            </c:numRef>
          </c:yVal>
          <c:smooth val="1"/>
          <c:extLst>
            <c:ext xmlns:c16="http://schemas.microsoft.com/office/drawing/2014/chart" uri="{C3380CC4-5D6E-409C-BE32-E72D297353CC}">
              <c16:uniqueId val="{00000005-EC87-458D-86A2-763B8E350FD5}"/>
            </c:ext>
          </c:extLst>
        </c:ser>
        <c:ser>
          <c:idx val="6"/>
          <c:order val="6"/>
          <c:tx>
            <c:strRef>
              <c:f>Sheet2!$I$38</c:f>
              <c:strCache>
                <c:ptCount val="1"/>
                <c:pt idx="0">
                  <c:v>Jul</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Sheet2!$I$20:$I$33</c:f>
              <c:numCache>
                <c:formatCode>General</c:formatCode>
                <c:ptCount val="14"/>
                <c:pt idx="0">
                  <c:v>2.37</c:v>
                </c:pt>
                <c:pt idx="1">
                  <c:v>25.81</c:v>
                </c:pt>
                <c:pt idx="2">
                  <c:v>61.49</c:v>
                </c:pt>
                <c:pt idx="3">
                  <c:v>99.66</c:v>
                </c:pt>
                <c:pt idx="4">
                  <c:v>134.01</c:v>
                </c:pt>
                <c:pt idx="5">
                  <c:v>158.30000000000001</c:v>
                </c:pt>
                <c:pt idx="6">
                  <c:v>170.8</c:v>
                </c:pt>
                <c:pt idx="7">
                  <c:v>170.6</c:v>
                </c:pt>
                <c:pt idx="8">
                  <c:v>157.77000000000001</c:v>
                </c:pt>
                <c:pt idx="9">
                  <c:v>132.41</c:v>
                </c:pt>
                <c:pt idx="10">
                  <c:v>98.34</c:v>
                </c:pt>
                <c:pt idx="11">
                  <c:v>60</c:v>
                </c:pt>
                <c:pt idx="12">
                  <c:v>24.1</c:v>
                </c:pt>
                <c:pt idx="13">
                  <c:v>1.29</c:v>
                </c:pt>
              </c:numCache>
            </c:numRef>
          </c:yVal>
          <c:smooth val="1"/>
          <c:extLst>
            <c:ext xmlns:c16="http://schemas.microsoft.com/office/drawing/2014/chart" uri="{C3380CC4-5D6E-409C-BE32-E72D297353CC}">
              <c16:uniqueId val="{00000006-EC87-458D-86A2-763B8E350FD5}"/>
            </c:ext>
          </c:extLst>
        </c:ser>
        <c:ser>
          <c:idx val="7"/>
          <c:order val="7"/>
          <c:tx>
            <c:strRef>
              <c:f>Sheet2!$J$38</c:f>
              <c:strCache>
                <c:ptCount val="1"/>
                <c:pt idx="0">
                  <c:v>Aug</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Sheet2!$J$20:$J$33</c:f>
              <c:numCache>
                <c:formatCode>General</c:formatCode>
                <c:ptCount val="14"/>
                <c:pt idx="0">
                  <c:v>0.65500000000000003</c:v>
                </c:pt>
                <c:pt idx="1">
                  <c:v>20.350000000000001</c:v>
                </c:pt>
                <c:pt idx="2">
                  <c:v>56.27</c:v>
                </c:pt>
                <c:pt idx="3">
                  <c:v>96.5</c:v>
                </c:pt>
                <c:pt idx="4">
                  <c:v>133.5</c:v>
                </c:pt>
                <c:pt idx="5">
                  <c:v>153.16999999999999</c:v>
                </c:pt>
                <c:pt idx="6">
                  <c:v>172.8</c:v>
                </c:pt>
                <c:pt idx="7">
                  <c:v>171.7</c:v>
                </c:pt>
                <c:pt idx="8">
                  <c:v>157.19999999999999</c:v>
                </c:pt>
                <c:pt idx="9">
                  <c:v>130</c:v>
                </c:pt>
                <c:pt idx="10">
                  <c:v>92.8</c:v>
                </c:pt>
                <c:pt idx="11">
                  <c:v>53.1</c:v>
                </c:pt>
                <c:pt idx="12">
                  <c:v>15.28</c:v>
                </c:pt>
                <c:pt idx="13">
                  <c:v>0.13550000000000001</c:v>
                </c:pt>
              </c:numCache>
            </c:numRef>
          </c:yVal>
          <c:smooth val="1"/>
          <c:extLst>
            <c:ext xmlns:c16="http://schemas.microsoft.com/office/drawing/2014/chart" uri="{C3380CC4-5D6E-409C-BE32-E72D297353CC}">
              <c16:uniqueId val="{00000007-EC87-458D-86A2-763B8E350FD5}"/>
            </c:ext>
          </c:extLst>
        </c:ser>
        <c:ser>
          <c:idx val="8"/>
          <c:order val="8"/>
          <c:tx>
            <c:strRef>
              <c:f>Sheet2!$K$38</c:f>
              <c:strCache>
                <c:ptCount val="1"/>
                <c:pt idx="0">
                  <c:v>Sep</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Sheet2!$K$20:$K$33</c:f>
              <c:numCache>
                <c:formatCode>General</c:formatCode>
                <c:ptCount val="14"/>
                <c:pt idx="0">
                  <c:v>0.09</c:v>
                </c:pt>
                <c:pt idx="1">
                  <c:v>15.28</c:v>
                </c:pt>
                <c:pt idx="2">
                  <c:v>52.56</c:v>
                </c:pt>
                <c:pt idx="3">
                  <c:v>94.17</c:v>
                </c:pt>
                <c:pt idx="4">
                  <c:v>131.46</c:v>
                </c:pt>
                <c:pt idx="5">
                  <c:v>157.5</c:v>
                </c:pt>
                <c:pt idx="6">
                  <c:v>169.54</c:v>
                </c:pt>
                <c:pt idx="7">
                  <c:v>165.67599999999999</c:v>
                </c:pt>
                <c:pt idx="8">
                  <c:v>148.69999999999999</c:v>
                </c:pt>
                <c:pt idx="9">
                  <c:v>116.64</c:v>
                </c:pt>
                <c:pt idx="10">
                  <c:v>77</c:v>
                </c:pt>
                <c:pt idx="11">
                  <c:v>35.472999999999999</c:v>
                </c:pt>
                <c:pt idx="12">
                  <c:v>2.61</c:v>
                </c:pt>
                <c:pt idx="13">
                  <c:v>0</c:v>
                </c:pt>
              </c:numCache>
            </c:numRef>
          </c:yVal>
          <c:smooth val="1"/>
          <c:extLst>
            <c:ext xmlns:c16="http://schemas.microsoft.com/office/drawing/2014/chart" uri="{C3380CC4-5D6E-409C-BE32-E72D297353CC}">
              <c16:uniqueId val="{00000008-EC87-458D-86A2-763B8E350FD5}"/>
            </c:ext>
          </c:extLst>
        </c:ser>
        <c:ser>
          <c:idx val="9"/>
          <c:order val="9"/>
          <c:tx>
            <c:strRef>
              <c:f>Sheet2!$L$38</c:f>
              <c:strCache>
                <c:ptCount val="1"/>
                <c:pt idx="0">
                  <c:v>Oct</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Sheet2!$L$20:$L$33</c:f>
              <c:numCache>
                <c:formatCode>General</c:formatCode>
                <c:ptCount val="14"/>
                <c:pt idx="0">
                  <c:v>6.7000000000000004E-2</c:v>
                </c:pt>
                <c:pt idx="1">
                  <c:v>10.477600000000001</c:v>
                </c:pt>
                <c:pt idx="2">
                  <c:v>44.476700000000001</c:v>
                </c:pt>
                <c:pt idx="3">
                  <c:v>84.558999999999997</c:v>
                </c:pt>
                <c:pt idx="4">
                  <c:v>119.3</c:v>
                </c:pt>
                <c:pt idx="5">
                  <c:v>142.79</c:v>
                </c:pt>
                <c:pt idx="6">
                  <c:v>151.86600000000001</c:v>
                </c:pt>
                <c:pt idx="7">
                  <c:v>146.11699999999999</c:v>
                </c:pt>
                <c:pt idx="8">
                  <c:v>125.32899999999999</c:v>
                </c:pt>
                <c:pt idx="9">
                  <c:v>92.8</c:v>
                </c:pt>
                <c:pt idx="10">
                  <c:v>53.36</c:v>
                </c:pt>
                <c:pt idx="11">
                  <c:v>15.79</c:v>
                </c:pt>
                <c:pt idx="12">
                  <c:v>0.1</c:v>
                </c:pt>
                <c:pt idx="13">
                  <c:v>0</c:v>
                </c:pt>
              </c:numCache>
            </c:numRef>
          </c:yVal>
          <c:smooth val="1"/>
          <c:extLst>
            <c:ext xmlns:c16="http://schemas.microsoft.com/office/drawing/2014/chart" uri="{C3380CC4-5D6E-409C-BE32-E72D297353CC}">
              <c16:uniqueId val="{00000009-EC87-458D-86A2-763B8E350FD5}"/>
            </c:ext>
          </c:extLst>
        </c:ser>
        <c:ser>
          <c:idx val="10"/>
          <c:order val="10"/>
          <c:tx>
            <c:strRef>
              <c:f>Sheet2!$M$38</c:f>
              <c:strCache>
                <c:ptCount val="1"/>
                <c:pt idx="0">
                  <c:v>Nov</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Sheet2!$M$20:$M$33</c:f>
              <c:numCache>
                <c:formatCode>General</c:formatCode>
                <c:ptCount val="14"/>
                <c:pt idx="0">
                  <c:v>0</c:v>
                </c:pt>
                <c:pt idx="1">
                  <c:v>3.58</c:v>
                </c:pt>
                <c:pt idx="2">
                  <c:v>31.6</c:v>
                </c:pt>
                <c:pt idx="3">
                  <c:v>66.66</c:v>
                </c:pt>
                <c:pt idx="4">
                  <c:v>99.63</c:v>
                </c:pt>
                <c:pt idx="5">
                  <c:v>122.34</c:v>
                </c:pt>
                <c:pt idx="6">
                  <c:v>130.36600000000001</c:v>
                </c:pt>
                <c:pt idx="7">
                  <c:v>123.57</c:v>
                </c:pt>
                <c:pt idx="8">
                  <c:v>104.2</c:v>
                </c:pt>
                <c:pt idx="9">
                  <c:v>74.760000000000005</c:v>
                </c:pt>
                <c:pt idx="10">
                  <c:v>37.979999999999997</c:v>
                </c:pt>
                <c:pt idx="11">
                  <c:v>6.6</c:v>
                </c:pt>
                <c:pt idx="12">
                  <c:v>2.8000000000000001E-2</c:v>
                </c:pt>
                <c:pt idx="13">
                  <c:v>0</c:v>
                </c:pt>
              </c:numCache>
            </c:numRef>
          </c:yVal>
          <c:smooth val="1"/>
          <c:extLst>
            <c:ext xmlns:c16="http://schemas.microsoft.com/office/drawing/2014/chart" uri="{C3380CC4-5D6E-409C-BE32-E72D297353CC}">
              <c16:uniqueId val="{0000000A-EC87-458D-86A2-763B8E350FD5}"/>
            </c:ext>
          </c:extLst>
        </c:ser>
        <c:ser>
          <c:idx val="11"/>
          <c:order val="11"/>
          <c:tx>
            <c:strRef>
              <c:f>Sheet2!$N$38</c:f>
              <c:strCache>
                <c:ptCount val="1"/>
                <c:pt idx="0">
                  <c:v>Dec</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Sheet2!$B$20:$B$33</c:f>
              <c:numCache>
                <c:formatCode>General</c:formatCode>
                <c:ptCount val="14"/>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numCache>
            </c:numRef>
          </c:xVal>
          <c:yVal>
            <c:numRef>
              <c:f>Sheet2!$N$20:$N$33</c:f>
              <c:numCache>
                <c:formatCode>General</c:formatCode>
                <c:ptCount val="14"/>
                <c:pt idx="0">
                  <c:v>0</c:v>
                </c:pt>
                <c:pt idx="1">
                  <c:v>0.47199999999999998</c:v>
                </c:pt>
                <c:pt idx="2">
                  <c:v>18.850000000000001</c:v>
                </c:pt>
                <c:pt idx="3">
                  <c:v>52.8</c:v>
                </c:pt>
                <c:pt idx="4">
                  <c:v>85.19</c:v>
                </c:pt>
                <c:pt idx="5">
                  <c:v>109.26</c:v>
                </c:pt>
                <c:pt idx="6">
                  <c:v>120.76600000000001</c:v>
                </c:pt>
                <c:pt idx="7">
                  <c:v>116.6</c:v>
                </c:pt>
                <c:pt idx="8">
                  <c:v>99.73</c:v>
                </c:pt>
                <c:pt idx="9">
                  <c:v>71.099999999999994</c:v>
                </c:pt>
                <c:pt idx="10">
                  <c:v>36.450000000000003</c:v>
                </c:pt>
                <c:pt idx="11">
                  <c:v>6.2</c:v>
                </c:pt>
                <c:pt idx="12">
                  <c:v>7.0000000000000001E-3</c:v>
                </c:pt>
                <c:pt idx="13">
                  <c:v>0</c:v>
                </c:pt>
              </c:numCache>
            </c:numRef>
          </c:yVal>
          <c:smooth val="1"/>
          <c:extLst>
            <c:ext xmlns:c16="http://schemas.microsoft.com/office/drawing/2014/chart" uri="{C3380CC4-5D6E-409C-BE32-E72D297353CC}">
              <c16:uniqueId val="{0000000B-EC87-458D-86A2-763B8E350FD5}"/>
            </c:ext>
          </c:extLst>
        </c:ser>
        <c:dLbls>
          <c:showLegendKey val="0"/>
          <c:showVal val="0"/>
          <c:showCatName val="0"/>
          <c:showSerName val="0"/>
          <c:showPercent val="0"/>
          <c:showBubbleSize val="0"/>
        </c:dLbls>
        <c:axId val="-136769168"/>
        <c:axId val="-136765360"/>
      </c:scatterChart>
      <c:valAx>
        <c:axId val="-136769168"/>
        <c:scaling>
          <c:orientation val="minMax"/>
          <c:max val="19"/>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800" b="0" dirty="0">
                    <a:latin typeface="AardvarkBold" panose="020B0800000000000000" pitchFamily="34" charset="0"/>
                  </a:rPr>
                  <a:t>TIME</a:t>
                </a:r>
                <a:endParaRPr lang="en-US" b="0" dirty="0">
                  <a:latin typeface="AardvarkBold" panose="020B0800000000000000" pitchFamily="34" charset="0"/>
                </a:endParaRPr>
              </a:p>
            </c:rich>
          </c:tx>
          <c:layout>
            <c:manualLayout>
              <c:xMode val="edge"/>
              <c:yMode val="edge"/>
              <c:x val="0.48243930446194228"/>
              <c:y val="0.8751124234470690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65360"/>
        <c:crosses val="autoZero"/>
        <c:crossBetween val="midCat"/>
      </c:valAx>
      <c:valAx>
        <c:axId val="-13676536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b="0" dirty="0">
                    <a:latin typeface="AardvarkBold" panose="020B0800000000000000" pitchFamily="34" charset="0"/>
                  </a:rPr>
                  <a:t>POWER (KW)</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6916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r>
              <a:rPr lang="en-US" sz="4000" b="0" dirty="0">
                <a:latin typeface="Impact" panose="020B0806030902050204" pitchFamily="34" charset="0"/>
              </a:rPr>
              <a:t>load Demand </a:t>
            </a:r>
            <a:r>
              <a:rPr lang="en-US" sz="4000" b="0" dirty="0" smtClean="0">
                <a:latin typeface="Impact" panose="020B0806030902050204" pitchFamily="34" charset="0"/>
              </a:rPr>
              <a:t>Profile</a:t>
            </a:r>
            <a:endParaRPr lang="en-US" sz="4000" b="0" dirty="0">
              <a:latin typeface="Impact" panose="020B0806030902050204" pitchFamily="34" charset="0"/>
            </a:endParaRPr>
          </a:p>
        </c:rich>
      </c:tx>
      <c:layout/>
      <c:overlay val="0"/>
      <c:spPr>
        <a:noFill/>
        <a:ln>
          <a:noFill/>
        </a:ln>
        <a:effectLst/>
      </c:spPr>
      <c:txPr>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8.390342314972498E-3"/>
          <c:y val="0.1986244399417868"/>
          <c:w val="0.9661823425048508"/>
          <c:h val="0.78728894801802729"/>
        </c:manualLayout>
      </c:layout>
      <c:scatterChart>
        <c:scatterStyle val="lineMarker"/>
        <c:varyColors val="0"/>
        <c:ser>
          <c:idx val="1"/>
          <c:order val="1"/>
          <c:tx>
            <c:v>1</c:v>
          </c:tx>
          <c:spPr>
            <a:ln w="22225" cap="rnd">
              <a:solidFill>
                <a:schemeClr val="accent4"/>
              </a:solidFill>
            </a:ln>
            <a:effectLst>
              <a:glow rad="139700">
                <a:schemeClr val="accent4">
                  <a:satMod val="175000"/>
                  <a:alpha val="14000"/>
                </a:schemeClr>
              </a:glow>
            </a:effectLst>
          </c:spPr>
          <c:marker>
            <c:symbol val="circle"/>
            <c:size val="3"/>
            <c:spPr>
              <a:solidFill>
                <a:schemeClr val="accent4">
                  <a:lumMod val="60000"/>
                  <a:lumOff val="40000"/>
                </a:schemeClr>
              </a:solidFill>
              <a:ln>
                <a:noFill/>
              </a:ln>
              <a:effectLst>
                <a:glow rad="63500">
                  <a:schemeClr val="accent4">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errBars>
            <c:errDir val="x"/>
            <c:errBarType val="both"/>
            <c:errValType val="stdErr"/>
            <c:noEndCap val="0"/>
            <c:spPr>
              <a:noFill/>
              <a:ln w="9525">
                <a:solidFill>
                  <a:schemeClr val="lt1">
                    <a:lumMod val="50000"/>
                  </a:schemeClr>
                </a:solidFill>
                <a:round/>
              </a:ln>
              <a:effectLst/>
            </c:spPr>
          </c:errBars>
          <c:errBars>
            <c:errDir val="y"/>
            <c:errBarType val="both"/>
            <c:errValType val="stdErr"/>
            <c:noEndCap val="0"/>
            <c:spPr>
              <a:noFill/>
              <a:ln w="9525">
                <a:solidFill>
                  <a:schemeClr val="lt1">
                    <a:lumMod val="50000"/>
                  </a:schemeClr>
                </a:solidFill>
                <a:round/>
              </a:ln>
              <a:effectLst/>
            </c:spPr>
          </c:errBars>
          <c:xVal>
            <c:numRef>
              <c:f>Sheet1!$P$539:$P$612</c:f>
              <c:numCache>
                <c:formatCode>General</c:formatCode>
                <c:ptCount val="74"/>
                <c:pt idx="0">
                  <c:v>0</c:v>
                </c:pt>
                <c:pt idx="1">
                  <c:v>0</c:v>
                </c:pt>
                <c:pt idx="2">
                  <c:v>2.75</c:v>
                </c:pt>
                <c:pt idx="3">
                  <c:v>2.75</c:v>
                </c:pt>
                <c:pt idx="4">
                  <c:v>5.75</c:v>
                </c:pt>
                <c:pt idx="5">
                  <c:v>5.75</c:v>
                </c:pt>
                <c:pt idx="6">
                  <c:v>10.98</c:v>
                </c:pt>
                <c:pt idx="7">
                  <c:v>10.98</c:v>
                </c:pt>
                <c:pt idx="8">
                  <c:v>12</c:v>
                </c:pt>
              </c:numCache>
            </c:numRef>
          </c:xVal>
          <c:yVal>
            <c:numRef>
              <c:f>Sheet1!$Q$539:$Q$612</c:f>
              <c:numCache>
                <c:formatCode>General</c:formatCode>
                <c:ptCount val="74"/>
                <c:pt idx="0">
                  <c:v>0</c:v>
                </c:pt>
                <c:pt idx="1">
                  <c:v>32</c:v>
                </c:pt>
                <c:pt idx="2">
                  <c:v>32</c:v>
                </c:pt>
                <c:pt idx="3">
                  <c:v>0</c:v>
                </c:pt>
                <c:pt idx="4">
                  <c:v>0</c:v>
                </c:pt>
                <c:pt idx="5">
                  <c:v>32</c:v>
                </c:pt>
                <c:pt idx="6">
                  <c:v>32</c:v>
                </c:pt>
                <c:pt idx="7">
                  <c:v>0</c:v>
                </c:pt>
                <c:pt idx="8">
                  <c:v>0</c:v>
                </c:pt>
              </c:numCache>
            </c:numRef>
          </c:yVal>
          <c:smooth val="0"/>
          <c:extLst>
            <c:ext xmlns:c16="http://schemas.microsoft.com/office/drawing/2014/chart" uri="{C3380CC4-5D6E-409C-BE32-E72D297353CC}">
              <c16:uniqueId val="{00000000-672C-4D65-B30C-C8F3EAF07A5A}"/>
            </c:ext>
          </c:extLst>
        </c:ser>
        <c:ser>
          <c:idx val="2"/>
          <c:order val="2"/>
          <c:tx>
            <c:v>2</c:v>
          </c:tx>
          <c:spPr>
            <a:ln w="22225" cap="rnd">
              <a:solidFill>
                <a:schemeClr val="accent6"/>
              </a:solidFill>
            </a:ln>
            <a:effectLst>
              <a:glow rad="139700">
                <a:schemeClr val="accent6">
                  <a:satMod val="175000"/>
                  <a:alpha val="14000"/>
                </a:schemeClr>
              </a:glow>
            </a:effectLst>
          </c:spPr>
          <c:marker>
            <c:symbol val="circle"/>
            <c:size val="3"/>
            <c:spPr>
              <a:solidFill>
                <a:schemeClr val="accent6">
                  <a:lumMod val="60000"/>
                  <a:lumOff val="40000"/>
                </a:schemeClr>
              </a:solidFill>
              <a:ln>
                <a:noFill/>
              </a:ln>
              <a:effectLst>
                <a:glow rad="63500">
                  <a:schemeClr val="accent6">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Sheet1!$R$539:$R$612</c:f>
              <c:numCache>
                <c:formatCode>General</c:formatCode>
                <c:ptCount val="74"/>
                <c:pt idx="9">
                  <c:v>24</c:v>
                </c:pt>
                <c:pt idx="10">
                  <c:v>24</c:v>
                </c:pt>
                <c:pt idx="11">
                  <c:v>24.6</c:v>
                </c:pt>
                <c:pt idx="12">
                  <c:v>24.6</c:v>
                </c:pt>
                <c:pt idx="13">
                  <c:v>27.61</c:v>
                </c:pt>
                <c:pt idx="14">
                  <c:v>27.61</c:v>
                </c:pt>
                <c:pt idx="15">
                  <c:v>30.61</c:v>
                </c:pt>
                <c:pt idx="16">
                  <c:v>30.61</c:v>
                </c:pt>
                <c:pt idx="17">
                  <c:v>33.729999999999997</c:v>
                </c:pt>
                <c:pt idx="18">
                  <c:v>33.729999999999997</c:v>
                </c:pt>
                <c:pt idx="19">
                  <c:v>36</c:v>
                </c:pt>
              </c:numCache>
              <c:extLst xmlns:c15="http://schemas.microsoft.com/office/drawing/2012/chart"/>
            </c:numRef>
          </c:xVal>
          <c:yVal>
            <c:numRef>
              <c:f>Sheet1!$S$539:$S$612</c:f>
              <c:numCache>
                <c:formatCode>General</c:formatCode>
                <c:ptCount val="74"/>
                <c:pt idx="9">
                  <c:v>0</c:v>
                </c:pt>
                <c:pt idx="10">
                  <c:v>43</c:v>
                </c:pt>
                <c:pt idx="11">
                  <c:v>43</c:v>
                </c:pt>
                <c:pt idx="12">
                  <c:v>107</c:v>
                </c:pt>
                <c:pt idx="13">
                  <c:v>107</c:v>
                </c:pt>
                <c:pt idx="14">
                  <c:v>0</c:v>
                </c:pt>
                <c:pt idx="15">
                  <c:v>0</c:v>
                </c:pt>
                <c:pt idx="16">
                  <c:v>89</c:v>
                </c:pt>
                <c:pt idx="17">
                  <c:v>89</c:v>
                </c:pt>
                <c:pt idx="18">
                  <c:v>0</c:v>
                </c:pt>
                <c:pt idx="1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672C-4D65-B30C-C8F3EAF07A5A}"/>
            </c:ext>
          </c:extLst>
        </c:ser>
        <c:ser>
          <c:idx val="3"/>
          <c:order val="3"/>
          <c:tx>
            <c:v>3</c:v>
          </c:tx>
          <c:spPr>
            <a:ln w="22225" cap="rnd">
              <a:solidFill>
                <a:schemeClr val="accent2">
                  <a:lumMod val="60000"/>
                </a:schemeClr>
              </a:solidFill>
            </a:ln>
            <a:effectLst>
              <a:glow rad="139700">
                <a:schemeClr val="accent2">
                  <a:lumMod val="60000"/>
                  <a:satMod val="175000"/>
                  <a:alpha val="14000"/>
                </a:schemeClr>
              </a:glow>
            </a:effectLst>
          </c:spPr>
          <c:marker>
            <c:symbol val="circle"/>
            <c:size val="3"/>
            <c:spPr>
              <a:solidFill>
                <a:schemeClr val="accent2">
                  <a:lumMod val="60000"/>
                  <a:lumMod val="60000"/>
                  <a:lumOff val="40000"/>
                </a:schemeClr>
              </a:solidFill>
              <a:ln>
                <a:noFill/>
              </a:ln>
              <a:effectLst>
                <a:glow rad="63500">
                  <a:schemeClr val="accent2">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Sheet1!$T$539:$T$612</c:f>
              <c:numCache>
                <c:formatCode>General</c:formatCode>
                <c:ptCount val="74"/>
                <c:pt idx="20">
                  <c:v>48</c:v>
                </c:pt>
                <c:pt idx="21">
                  <c:v>48</c:v>
                </c:pt>
                <c:pt idx="22">
                  <c:v>52.19</c:v>
                </c:pt>
                <c:pt idx="23">
                  <c:v>52.19</c:v>
                </c:pt>
                <c:pt idx="24">
                  <c:v>55.19</c:v>
                </c:pt>
                <c:pt idx="25">
                  <c:v>55.19</c:v>
                </c:pt>
                <c:pt idx="26">
                  <c:v>59.38</c:v>
                </c:pt>
                <c:pt idx="27">
                  <c:v>59.38</c:v>
                </c:pt>
                <c:pt idx="28">
                  <c:v>60</c:v>
                </c:pt>
                <c:pt idx="29">
                  <c:v>60</c:v>
                </c:pt>
              </c:numCache>
              <c:extLst xmlns:c15="http://schemas.microsoft.com/office/drawing/2012/chart"/>
            </c:numRef>
          </c:xVal>
          <c:yVal>
            <c:numRef>
              <c:f>Sheet1!$U$539:$U$612</c:f>
              <c:numCache>
                <c:formatCode>General</c:formatCode>
                <c:ptCount val="74"/>
                <c:pt idx="16">
                  <c:v>0</c:v>
                </c:pt>
                <c:pt idx="20">
                  <c:v>0</c:v>
                </c:pt>
                <c:pt idx="21">
                  <c:v>107</c:v>
                </c:pt>
                <c:pt idx="22">
                  <c:v>107</c:v>
                </c:pt>
                <c:pt idx="23">
                  <c:v>0</c:v>
                </c:pt>
                <c:pt idx="24">
                  <c:v>0</c:v>
                </c:pt>
                <c:pt idx="25">
                  <c:v>107</c:v>
                </c:pt>
                <c:pt idx="26">
                  <c:v>107</c:v>
                </c:pt>
                <c:pt idx="27">
                  <c:v>0</c:v>
                </c:pt>
                <c:pt idx="28">
                  <c:v>0</c:v>
                </c:pt>
                <c:pt idx="2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672C-4D65-B30C-C8F3EAF07A5A}"/>
            </c:ext>
          </c:extLst>
        </c:ser>
        <c:ser>
          <c:idx val="4"/>
          <c:order val="4"/>
          <c:tx>
            <c:v>4</c:v>
          </c:tx>
          <c:spPr>
            <a:ln w="22225" cap="rnd">
              <a:solidFill>
                <a:schemeClr val="accent4">
                  <a:lumMod val="60000"/>
                </a:schemeClr>
              </a:solidFill>
            </a:ln>
            <a:effectLst>
              <a:glow rad="139700">
                <a:schemeClr val="accent4">
                  <a:lumMod val="60000"/>
                  <a:satMod val="175000"/>
                  <a:alpha val="14000"/>
                </a:schemeClr>
              </a:glow>
            </a:effectLst>
          </c:spPr>
          <c:marker>
            <c:symbol val="circle"/>
            <c:size val="3"/>
            <c:spPr>
              <a:solidFill>
                <a:schemeClr val="accent4">
                  <a:lumMod val="60000"/>
                  <a:lumMod val="60000"/>
                  <a:lumOff val="40000"/>
                </a:schemeClr>
              </a:solidFill>
              <a:ln>
                <a:noFill/>
              </a:ln>
              <a:effectLst>
                <a:glow rad="63500">
                  <a:schemeClr val="accent4">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Sheet1!$V$539:$V$612</c:f>
              <c:numCache>
                <c:formatCode>General</c:formatCode>
                <c:ptCount val="74"/>
                <c:pt idx="30">
                  <c:v>72</c:v>
                </c:pt>
                <c:pt idx="31">
                  <c:v>72</c:v>
                </c:pt>
                <c:pt idx="32">
                  <c:v>84</c:v>
                </c:pt>
                <c:pt idx="33">
                  <c:v>84</c:v>
                </c:pt>
              </c:numCache>
              <c:extLst xmlns:c15="http://schemas.microsoft.com/office/drawing/2012/chart"/>
            </c:numRef>
          </c:xVal>
          <c:yVal>
            <c:numRef>
              <c:f>Sheet1!$W$539:$W$612</c:f>
              <c:numCache>
                <c:formatCode>General</c:formatCode>
                <c:ptCount val="74"/>
                <c:pt idx="30">
                  <c:v>0</c:v>
                </c:pt>
                <c:pt idx="31">
                  <c:v>102</c:v>
                </c:pt>
                <c:pt idx="32">
                  <c:v>102</c:v>
                </c:pt>
                <c:pt idx="33">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672C-4D65-B30C-C8F3EAF07A5A}"/>
            </c:ext>
          </c:extLst>
        </c:ser>
        <c:ser>
          <c:idx val="5"/>
          <c:order val="5"/>
          <c:tx>
            <c:v>5</c:v>
          </c:tx>
          <c:spPr>
            <a:ln w="22225" cap="rnd">
              <a:solidFill>
                <a:schemeClr val="accent6">
                  <a:lumMod val="60000"/>
                </a:schemeClr>
              </a:solidFill>
            </a:ln>
            <a:effectLst>
              <a:glow rad="139700">
                <a:schemeClr val="accent6">
                  <a:lumMod val="60000"/>
                  <a:satMod val="175000"/>
                  <a:alpha val="14000"/>
                </a:schemeClr>
              </a:glow>
            </a:effectLst>
          </c:spPr>
          <c:marker>
            <c:symbol val="circle"/>
            <c:size val="3"/>
            <c:spPr>
              <a:solidFill>
                <a:schemeClr val="accent6">
                  <a:lumMod val="60000"/>
                  <a:lumMod val="60000"/>
                  <a:lumOff val="40000"/>
                </a:schemeClr>
              </a:solidFill>
              <a:ln>
                <a:noFill/>
              </a:ln>
              <a:effectLst>
                <a:glow rad="63500">
                  <a:schemeClr val="accent6">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Sheet1!$X$539:$X$612</c:f>
              <c:numCache>
                <c:formatCode>General</c:formatCode>
                <c:ptCount val="74"/>
                <c:pt idx="34">
                  <c:v>96</c:v>
                </c:pt>
                <c:pt idx="35">
                  <c:v>96</c:v>
                </c:pt>
                <c:pt idx="36">
                  <c:v>108</c:v>
                </c:pt>
                <c:pt idx="37">
                  <c:v>108</c:v>
                </c:pt>
              </c:numCache>
              <c:extLst xmlns:c15="http://schemas.microsoft.com/office/drawing/2012/chart"/>
            </c:numRef>
          </c:xVal>
          <c:yVal>
            <c:numRef>
              <c:f>Sheet1!$Y$539:$Y$612</c:f>
              <c:numCache>
                <c:formatCode>General</c:formatCode>
                <c:ptCount val="74"/>
                <c:pt idx="34">
                  <c:v>0</c:v>
                </c:pt>
                <c:pt idx="35">
                  <c:v>102</c:v>
                </c:pt>
                <c:pt idx="36">
                  <c:v>102</c:v>
                </c:pt>
                <c:pt idx="37">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672C-4D65-B30C-C8F3EAF07A5A}"/>
            </c:ext>
          </c:extLst>
        </c:ser>
        <c:ser>
          <c:idx val="6"/>
          <c:order val="6"/>
          <c:tx>
            <c:v>6</c:v>
          </c:tx>
          <c:spPr>
            <a:ln w="22225" cap="rnd">
              <a:solidFill>
                <a:schemeClr val="accent2">
                  <a:lumMod val="80000"/>
                  <a:lumOff val="20000"/>
                </a:schemeClr>
              </a:solidFill>
            </a:ln>
            <a:effectLst>
              <a:glow rad="139700">
                <a:schemeClr val="accent2">
                  <a:lumMod val="80000"/>
                  <a:lumOff val="20000"/>
                  <a:satMod val="175000"/>
                  <a:alpha val="14000"/>
                </a:schemeClr>
              </a:glow>
            </a:effectLst>
          </c:spPr>
          <c:marker>
            <c:symbol val="circle"/>
            <c:size val="3"/>
            <c:spPr>
              <a:solidFill>
                <a:schemeClr val="accent2">
                  <a:lumMod val="80000"/>
                  <a:lumOff val="20000"/>
                  <a:lumMod val="60000"/>
                  <a:lumOff val="40000"/>
                </a:schemeClr>
              </a:solidFill>
              <a:ln>
                <a:noFill/>
              </a:ln>
              <a:effectLst>
                <a:glow rad="63500">
                  <a:schemeClr val="accent2">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Sheet1!$Z$539:$Z$612</c:f>
              <c:numCache>
                <c:formatCode>General</c:formatCode>
                <c:ptCount val="74"/>
                <c:pt idx="38">
                  <c:v>120</c:v>
                </c:pt>
                <c:pt idx="39">
                  <c:v>120</c:v>
                </c:pt>
                <c:pt idx="40">
                  <c:v>132</c:v>
                </c:pt>
                <c:pt idx="41">
                  <c:v>132</c:v>
                </c:pt>
              </c:numCache>
              <c:extLst xmlns:c15="http://schemas.microsoft.com/office/drawing/2012/chart"/>
            </c:numRef>
          </c:xVal>
          <c:yVal>
            <c:numRef>
              <c:f>Sheet1!$AA$539:$AA$612</c:f>
              <c:numCache>
                <c:formatCode>General</c:formatCode>
                <c:ptCount val="74"/>
                <c:pt idx="38">
                  <c:v>0</c:v>
                </c:pt>
                <c:pt idx="39">
                  <c:v>102</c:v>
                </c:pt>
                <c:pt idx="40">
                  <c:v>102</c:v>
                </c:pt>
                <c:pt idx="41">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672C-4D65-B30C-C8F3EAF07A5A}"/>
            </c:ext>
          </c:extLst>
        </c:ser>
        <c:ser>
          <c:idx val="7"/>
          <c:order val="7"/>
          <c:tx>
            <c:v>7</c:v>
          </c:tx>
          <c:spPr>
            <a:ln w="22225" cap="rnd">
              <a:solidFill>
                <a:schemeClr val="accent4">
                  <a:lumMod val="80000"/>
                  <a:lumOff val="20000"/>
                </a:schemeClr>
              </a:solidFill>
            </a:ln>
            <a:effectLst>
              <a:glow rad="139700">
                <a:schemeClr val="accent4">
                  <a:lumMod val="80000"/>
                  <a:lumOff val="20000"/>
                  <a:satMod val="175000"/>
                  <a:alpha val="14000"/>
                </a:schemeClr>
              </a:glow>
            </a:effectLst>
          </c:spPr>
          <c:marker>
            <c:symbol val="circle"/>
            <c:size val="3"/>
            <c:spPr>
              <a:solidFill>
                <a:schemeClr val="accent4">
                  <a:lumMod val="80000"/>
                  <a:lumOff val="20000"/>
                  <a:lumMod val="60000"/>
                  <a:lumOff val="40000"/>
                </a:schemeClr>
              </a:solidFill>
              <a:ln>
                <a:noFill/>
              </a:ln>
              <a:effectLst>
                <a:glow rad="63500">
                  <a:schemeClr val="accent4">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Sheet1!$AB$539:$AB$612</c:f>
              <c:numCache>
                <c:formatCode>General</c:formatCode>
                <c:ptCount val="74"/>
                <c:pt idx="42">
                  <c:v>144</c:v>
                </c:pt>
                <c:pt idx="43">
                  <c:v>144</c:v>
                </c:pt>
                <c:pt idx="44">
                  <c:v>146.76</c:v>
                </c:pt>
                <c:pt idx="45">
                  <c:v>146.76</c:v>
                </c:pt>
                <c:pt idx="46">
                  <c:v>147.76</c:v>
                </c:pt>
                <c:pt idx="47">
                  <c:v>147.76</c:v>
                </c:pt>
                <c:pt idx="48">
                  <c:v>156</c:v>
                </c:pt>
                <c:pt idx="49">
                  <c:v>156</c:v>
                </c:pt>
              </c:numCache>
              <c:extLst xmlns:c15="http://schemas.microsoft.com/office/drawing/2012/chart"/>
            </c:numRef>
          </c:xVal>
          <c:yVal>
            <c:numRef>
              <c:f>Sheet1!$AC$539:$AC$612</c:f>
              <c:numCache>
                <c:formatCode>General</c:formatCode>
                <c:ptCount val="74"/>
                <c:pt idx="42">
                  <c:v>0</c:v>
                </c:pt>
                <c:pt idx="43">
                  <c:v>102</c:v>
                </c:pt>
                <c:pt idx="44">
                  <c:v>102</c:v>
                </c:pt>
                <c:pt idx="45">
                  <c:v>0</c:v>
                </c:pt>
                <c:pt idx="46">
                  <c:v>0</c:v>
                </c:pt>
                <c:pt idx="47">
                  <c:v>102</c:v>
                </c:pt>
                <c:pt idx="48">
                  <c:v>102</c:v>
                </c:pt>
                <c:pt idx="4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6-672C-4D65-B30C-C8F3EAF07A5A}"/>
            </c:ext>
          </c:extLst>
        </c:ser>
        <c:ser>
          <c:idx val="8"/>
          <c:order val="8"/>
          <c:tx>
            <c:v>8</c:v>
          </c:tx>
          <c:spPr>
            <a:ln w="22225" cap="rnd">
              <a:solidFill>
                <a:schemeClr val="accent6">
                  <a:lumMod val="80000"/>
                  <a:lumOff val="20000"/>
                </a:schemeClr>
              </a:solidFill>
            </a:ln>
            <a:effectLst>
              <a:glow rad="139700">
                <a:schemeClr val="accent6">
                  <a:lumMod val="80000"/>
                  <a:lumOff val="20000"/>
                  <a:satMod val="175000"/>
                  <a:alpha val="14000"/>
                </a:schemeClr>
              </a:glow>
            </a:effectLst>
          </c:spPr>
          <c:marker>
            <c:symbol val="circle"/>
            <c:size val="3"/>
            <c:spPr>
              <a:solidFill>
                <a:schemeClr val="accent6">
                  <a:lumMod val="80000"/>
                  <a:lumOff val="20000"/>
                  <a:lumMod val="60000"/>
                  <a:lumOff val="40000"/>
                </a:schemeClr>
              </a:solidFill>
              <a:ln>
                <a:noFill/>
              </a:ln>
              <a:effectLst>
                <a:glow rad="63500">
                  <a:schemeClr val="accent6">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Sheet1!$AD$539:$AD$612</c:f>
              <c:numCache>
                <c:formatCode>General</c:formatCode>
                <c:ptCount val="74"/>
                <c:pt idx="50">
                  <c:v>168</c:v>
                </c:pt>
                <c:pt idx="51">
                  <c:v>168</c:v>
                </c:pt>
                <c:pt idx="52">
                  <c:v>175.76</c:v>
                </c:pt>
                <c:pt idx="53">
                  <c:v>175.76</c:v>
                </c:pt>
                <c:pt idx="54">
                  <c:v>176.76</c:v>
                </c:pt>
                <c:pt idx="55">
                  <c:v>176.76</c:v>
                </c:pt>
                <c:pt idx="56">
                  <c:v>180</c:v>
                </c:pt>
                <c:pt idx="57">
                  <c:v>180</c:v>
                </c:pt>
              </c:numCache>
              <c:extLst xmlns:c15="http://schemas.microsoft.com/office/drawing/2012/chart"/>
            </c:numRef>
          </c:xVal>
          <c:yVal>
            <c:numRef>
              <c:f>Sheet1!$AE$539:$AE$612</c:f>
              <c:numCache>
                <c:formatCode>General</c:formatCode>
                <c:ptCount val="74"/>
                <c:pt idx="50">
                  <c:v>0</c:v>
                </c:pt>
                <c:pt idx="51">
                  <c:v>102</c:v>
                </c:pt>
                <c:pt idx="52">
                  <c:v>102</c:v>
                </c:pt>
                <c:pt idx="53">
                  <c:v>0</c:v>
                </c:pt>
                <c:pt idx="54">
                  <c:v>0</c:v>
                </c:pt>
                <c:pt idx="55">
                  <c:v>102</c:v>
                </c:pt>
                <c:pt idx="56">
                  <c:v>102</c:v>
                </c:pt>
                <c:pt idx="57">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672C-4D65-B30C-C8F3EAF07A5A}"/>
            </c:ext>
          </c:extLst>
        </c:ser>
        <c:ser>
          <c:idx val="9"/>
          <c:order val="9"/>
          <c:tx>
            <c:v>9</c:v>
          </c:tx>
          <c:spPr>
            <a:ln w="22225" cap="rnd">
              <a:solidFill>
                <a:schemeClr val="accent2">
                  <a:lumMod val="80000"/>
                </a:schemeClr>
              </a:solidFill>
            </a:ln>
            <a:effectLst>
              <a:glow rad="139700">
                <a:schemeClr val="accent2">
                  <a:lumMod val="80000"/>
                  <a:satMod val="175000"/>
                  <a:alpha val="14000"/>
                </a:schemeClr>
              </a:glow>
            </a:effectLst>
          </c:spPr>
          <c:marker>
            <c:symbol val="circle"/>
            <c:size val="3"/>
            <c:spPr>
              <a:solidFill>
                <a:schemeClr val="accent2">
                  <a:lumMod val="80000"/>
                  <a:lumMod val="60000"/>
                  <a:lumOff val="40000"/>
                </a:schemeClr>
              </a:solidFill>
              <a:ln>
                <a:noFill/>
              </a:ln>
              <a:effectLst>
                <a:glow rad="63500">
                  <a:schemeClr val="accent2">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Sheet1!$AF$539:$AF$612</c:f>
              <c:numCache>
                <c:formatCode>General</c:formatCode>
                <c:ptCount val="74"/>
                <c:pt idx="58">
                  <c:v>192</c:v>
                </c:pt>
                <c:pt idx="59">
                  <c:v>192</c:v>
                </c:pt>
                <c:pt idx="60">
                  <c:v>204</c:v>
                </c:pt>
                <c:pt idx="61">
                  <c:v>204</c:v>
                </c:pt>
              </c:numCache>
              <c:extLst xmlns:c15="http://schemas.microsoft.com/office/drawing/2012/chart"/>
            </c:numRef>
          </c:xVal>
          <c:yVal>
            <c:numRef>
              <c:f>Sheet1!$AG$539:$AG$612</c:f>
              <c:numCache>
                <c:formatCode>General</c:formatCode>
                <c:ptCount val="74"/>
                <c:pt idx="58">
                  <c:v>0</c:v>
                </c:pt>
                <c:pt idx="59">
                  <c:v>102</c:v>
                </c:pt>
                <c:pt idx="60">
                  <c:v>102</c:v>
                </c:pt>
                <c:pt idx="61">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8-672C-4D65-B30C-C8F3EAF07A5A}"/>
            </c:ext>
          </c:extLst>
        </c:ser>
        <c:ser>
          <c:idx val="10"/>
          <c:order val="10"/>
          <c:tx>
            <c:v>10</c:v>
          </c:tx>
          <c:spPr>
            <a:ln w="22225" cap="rnd">
              <a:solidFill>
                <a:schemeClr val="accent4">
                  <a:lumMod val="80000"/>
                </a:schemeClr>
              </a:solidFill>
            </a:ln>
            <a:effectLst>
              <a:glow rad="139700">
                <a:schemeClr val="accent4">
                  <a:lumMod val="80000"/>
                  <a:satMod val="175000"/>
                  <a:alpha val="14000"/>
                </a:schemeClr>
              </a:glow>
            </a:effectLst>
          </c:spPr>
          <c:marker>
            <c:symbol val="circle"/>
            <c:size val="3"/>
            <c:spPr>
              <a:solidFill>
                <a:schemeClr val="accent4">
                  <a:lumMod val="80000"/>
                  <a:lumMod val="60000"/>
                  <a:lumOff val="40000"/>
                </a:schemeClr>
              </a:solidFill>
              <a:ln>
                <a:noFill/>
              </a:ln>
              <a:effectLst>
                <a:glow rad="63500">
                  <a:schemeClr val="accent4">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Sheet1!$AH$539:$AH$612</c:f>
              <c:numCache>
                <c:formatCode>General</c:formatCode>
                <c:ptCount val="74"/>
                <c:pt idx="62">
                  <c:v>216</c:v>
                </c:pt>
                <c:pt idx="63">
                  <c:v>216</c:v>
                </c:pt>
                <c:pt idx="64">
                  <c:v>216.76</c:v>
                </c:pt>
                <c:pt idx="65">
                  <c:v>216.76</c:v>
                </c:pt>
                <c:pt idx="66">
                  <c:v>217.76</c:v>
                </c:pt>
                <c:pt idx="67">
                  <c:v>217.76</c:v>
                </c:pt>
                <c:pt idx="68">
                  <c:v>228</c:v>
                </c:pt>
                <c:pt idx="69">
                  <c:v>228</c:v>
                </c:pt>
              </c:numCache>
              <c:extLst xmlns:c15="http://schemas.microsoft.com/office/drawing/2012/chart"/>
            </c:numRef>
          </c:xVal>
          <c:yVal>
            <c:numRef>
              <c:f>Sheet1!$AI$539:$AI$612</c:f>
              <c:numCache>
                <c:formatCode>General</c:formatCode>
                <c:ptCount val="74"/>
                <c:pt idx="62">
                  <c:v>0</c:v>
                </c:pt>
                <c:pt idx="63">
                  <c:v>102</c:v>
                </c:pt>
                <c:pt idx="64">
                  <c:v>102</c:v>
                </c:pt>
                <c:pt idx="65">
                  <c:v>0</c:v>
                </c:pt>
                <c:pt idx="66">
                  <c:v>0</c:v>
                </c:pt>
                <c:pt idx="67">
                  <c:v>102</c:v>
                </c:pt>
                <c:pt idx="68">
                  <c:v>102</c:v>
                </c:pt>
                <c:pt idx="6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9-672C-4D65-B30C-C8F3EAF07A5A}"/>
            </c:ext>
          </c:extLst>
        </c:ser>
        <c:ser>
          <c:idx val="11"/>
          <c:order val="11"/>
          <c:tx>
            <c:v>11</c:v>
          </c:tx>
          <c:spPr>
            <a:ln w="22225" cap="rnd">
              <a:solidFill>
                <a:schemeClr val="accent6">
                  <a:lumMod val="80000"/>
                </a:schemeClr>
              </a:solidFill>
            </a:ln>
            <a:effectLst>
              <a:glow rad="139700">
                <a:schemeClr val="accent6">
                  <a:lumMod val="80000"/>
                  <a:satMod val="175000"/>
                  <a:alpha val="14000"/>
                </a:schemeClr>
              </a:glow>
            </a:effectLst>
          </c:spPr>
          <c:marker>
            <c:symbol val="circle"/>
            <c:size val="3"/>
            <c:spPr>
              <a:solidFill>
                <a:schemeClr val="accent6">
                  <a:lumMod val="80000"/>
                  <a:lumMod val="60000"/>
                  <a:lumOff val="40000"/>
                </a:schemeClr>
              </a:solidFill>
              <a:ln>
                <a:noFill/>
              </a:ln>
              <a:effectLst>
                <a:glow rad="63500">
                  <a:schemeClr val="accent6">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Sheet1!$AJ$539:$AJ$612</c:f>
              <c:numCache>
                <c:formatCode>General</c:formatCode>
                <c:ptCount val="74"/>
                <c:pt idx="70">
                  <c:v>240</c:v>
                </c:pt>
                <c:pt idx="71">
                  <c:v>240</c:v>
                </c:pt>
                <c:pt idx="72">
                  <c:v>244.83</c:v>
                </c:pt>
                <c:pt idx="73">
                  <c:v>244.83</c:v>
                </c:pt>
              </c:numCache>
              <c:extLst xmlns:c15="http://schemas.microsoft.com/office/drawing/2012/chart"/>
            </c:numRef>
          </c:xVal>
          <c:yVal>
            <c:numRef>
              <c:f>Sheet1!$AK$539:$AK$612</c:f>
              <c:numCache>
                <c:formatCode>General</c:formatCode>
                <c:ptCount val="74"/>
                <c:pt idx="70">
                  <c:v>0</c:v>
                </c:pt>
                <c:pt idx="71">
                  <c:v>102</c:v>
                </c:pt>
                <c:pt idx="72">
                  <c:v>102</c:v>
                </c:pt>
                <c:pt idx="73">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A-672C-4D65-B30C-C8F3EAF07A5A}"/>
            </c:ext>
          </c:extLst>
        </c:ser>
        <c:dLbls>
          <c:dLblPos val="t"/>
          <c:showLegendKey val="0"/>
          <c:showVal val="1"/>
          <c:showCatName val="0"/>
          <c:showSerName val="0"/>
          <c:showPercent val="0"/>
          <c:showBubbleSize val="0"/>
        </c:dLbls>
        <c:axId val="454222888"/>
        <c:axId val="454223216"/>
        <c:extLst>
          <c:ext xmlns:c15="http://schemas.microsoft.com/office/drawing/2012/chart" uri="{02D57815-91ED-43cb-92C2-25804820EDAC}">
            <c15:filteredScatterSeries>
              <c15:ser>
                <c:idx val="0"/>
                <c:order val="0"/>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xVal>
                  <c:numRef>
                    <c:extLst>
                      <c:ext uri="{02D57815-91ED-43cb-92C2-25804820EDAC}">
                        <c15:formulaRef>
                          <c15:sqref>Sheet1!$AP$621:$AP$774</c15:sqref>
                        </c15:formulaRef>
                      </c:ext>
                    </c:extLst>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extLst>
                      <c:ext uri="{02D57815-91ED-43cb-92C2-25804820EDAC}">
                        <c15:formulaRef>
                          <c15:sqref>Sheet1!$AR$621:$AR$774</c15:sqref>
                        </c15:formulaRef>
                      </c:ext>
                    </c:extLst>
                    <c:numCache>
                      <c:formatCode>General</c:formatCode>
                      <c:ptCount val="154"/>
                      <c:pt idx="0">
                        <c:v>0</c:v>
                      </c:pt>
                      <c:pt idx="1">
                        <c:v>0.12</c:v>
                      </c:pt>
                      <c:pt idx="2">
                        <c:v>15.25</c:v>
                      </c:pt>
                      <c:pt idx="3">
                        <c:v>58.837000000000003</c:v>
                      </c:pt>
                      <c:pt idx="4">
                        <c:v>85.882999999999996</c:v>
                      </c:pt>
                      <c:pt idx="5">
                        <c:v>113.7</c:v>
                      </c:pt>
                      <c:pt idx="6">
                        <c:v>126.9</c:v>
                      </c:pt>
                      <c:pt idx="7">
                        <c:v>125.6</c:v>
                      </c:pt>
                      <c:pt idx="8">
                        <c:v>110.158</c:v>
                      </c:pt>
                      <c:pt idx="9">
                        <c:v>84.6</c:v>
                      </c:pt>
                      <c:pt idx="10">
                        <c:v>49.53</c:v>
                      </c:pt>
                      <c:pt idx="11">
                        <c:v>14.95</c:v>
                      </c:pt>
                      <c:pt idx="12">
                        <c:v>6.8000000000000005E-2</c:v>
                      </c:pt>
                      <c:pt idx="13">
                        <c:v>0</c:v>
                      </c:pt>
                      <c:pt idx="14">
                        <c:v>0</c:v>
                      </c:pt>
                      <c:pt idx="15">
                        <c:v>0.12</c:v>
                      </c:pt>
                      <c:pt idx="16">
                        <c:v>15.25</c:v>
                      </c:pt>
                      <c:pt idx="17">
                        <c:v>58.837000000000003</c:v>
                      </c:pt>
                      <c:pt idx="18">
                        <c:v>85.882999999999996</c:v>
                      </c:pt>
                      <c:pt idx="19">
                        <c:v>113.7</c:v>
                      </c:pt>
                      <c:pt idx="20">
                        <c:v>126.9</c:v>
                      </c:pt>
                      <c:pt idx="21">
                        <c:v>125.6</c:v>
                      </c:pt>
                      <c:pt idx="22">
                        <c:v>110.158</c:v>
                      </c:pt>
                      <c:pt idx="23">
                        <c:v>84.6</c:v>
                      </c:pt>
                      <c:pt idx="24">
                        <c:v>49.53</c:v>
                      </c:pt>
                      <c:pt idx="25">
                        <c:v>14.95</c:v>
                      </c:pt>
                      <c:pt idx="26">
                        <c:v>6.8000000000000005E-2</c:v>
                      </c:pt>
                      <c:pt idx="27">
                        <c:v>0</c:v>
                      </c:pt>
                      <c:pt idx="28">
                        <c:v>0</c:v>
                      </c:pt>
                      <c:pt idx="29">
                        <c:v>0.12</c:v>
                      </c:pt>
                      <c:pt idx="30">
                        <c:v>15.25</c:v>
                      </c:pt>
                      <c:pt idx="31">
                        <c:v>58.837000000000003</c:v>
                      </c:pt>
                      <c:pt idx="32">
                        <c:v>85.882999999999996</c:v>
                      </c:pt>
                      <c:pt idx="33">
                        <c:v>113.7</c:v>
                      </c:pt>
                      <c:pt idx="34">
                        <c:v>126.9</c:v>
                      </c:pt>
                      <c:pt idx="35">
                        <c:v>125.6</c:v>
                      </c:pt>
                      <c:pt idx="36">
                        <c:v>110.158</c:v>
                      </c:pt>
                      <c:pt idx="37">
                        <c:v>84.6</c:v>
                      </c:pt>
                      <c:pt idx="38">
                        <c:v>49.53</c:v>
                      </c:pt>
                      <c:pt idx="39">
                        <c:v>14.95</c:v>
                      </c:pt>
                      <c:pt idx="40">
                        <c:v>6.8000000000000005E-2</c:v>
                      </c:pt>
                      <c:pt idx="41">
                        <c:v>0</c:v>
                      </c:pt>
                      <c:pt idx="42">
                        <c:v>0</c:v>
                      </c:pt>
                      <c:pt idx="43">
                        <c:v>0.12</c:v>
                      </c:pt>
                      <c:pt idx="44">
                        <c:v>15.25</c:v>
                      </c:pt>
                      <c:pt idx="45">
                        <c:v>58.837000000000003</c:v>
                      </c:pt>
                      <c:pt idx="46">
                        <c:v>85.882999999999996</c:v>
                      </c:pt>
                      <c:pt idx="47">
                        <c:v>113.7</c:v>
                      </c:pt>
                      <c:pt idx="48">
                        <c:v>126.9</c:v>
                      </c:pt>
                      <c:pt idx="49">
                        <c:v>125.6</c:v>
                      </c:pt>
                      <c:pt idx="50">
                        <c:v>110.158</c:v>
                      </c:pt>
                      <c:pt idx="51">
                        <c:v>84.6</c:v>
                      </c:pt>
                      <c:pt idx="52">
                        <c:v>49.53</c:v>
                      </c:pt>
                      <c:pt idx="53">
                        <c:v>14.95</c:v>
                      </c:pt>
                      <c:pt idx="54">
                        <c:v>6.8000000000000005E-2</c:v>
                      </c:pt>
                      <c:pt idx="55">
                        <c:v>0</c:v>
                      </c:pt>
                      <c:pt idx="56">
                        <c:v>0</c:v>
                      </c:pt>
                      <c:pt idx="57">
                        <c:v>0.12</c:v>
                      </c:pt>
                      <c:pt idx="58">
                        <c:v>15.25</c:v>
                      </c:pt>
                      <c:pt idx="59">
                        <c:v>58.837000000000003</c:v>
                      </c:pt>
                      <c:pt idx="60">
                        <c:v>85.882999999999996</c:v>
                      </c:pt>
                      <c:pt idx="61">
                        <c:v>113.7</c:v>
                      </c:pt>
                      <c:pt idx="62">
                        <c:v>126.9</c:v>
                      </c:pt>
                      <c:pt idx="63">
                        <c:v>125.6</c:v>
                      </c:pt>
                      <c:pt idx="64">
                        <c:v>110.158</c:v>
                      </c:pt>
                      <c:pt idx="65">
                        <c:v>84.6</c:v>
                      </c:pt>
                      <c:pt idx="66">
                        <c:v>49.53</c:v>
                      </c:pt>
                      <c:pt idx="67">
                        <c:v>14.95</c:v>
                      </c:pt>
                      <c:pt idx="68">
                        <c:v>6.8000000000000005E-2</c:v>
                      </c:pt>
                      <c:pt idx="69">
                        <c:v>0</c:v>
                      </c:pt>
                      <c:pt idx="70">
                        <c:v>0</c:v>
                      </c:pt>
                      <c:pt idx="71">
                        <c:v>0.12</c:v>
                      </c:pt>
                      <c:pt idx="72">
                        <c:v>15.25</c:v>
                      </c:pt>
                      <c:pt idx="73">
                        <c:v>58.837000000000003</c:v>
                      </c:pt>
                      <c:pt idx="74">
                        <c:v>85.882999999999996</c:v>
                      </c:pt>
                      <c:pt idx="75">
                        <c:v>113.7</c:v>
                      </c:pt>
                      <c:pt idx="76">
                        <c:v>126.9</c:v>
                      </c:pt>
                      <c:pt idx="77">
                        <c:v>125.6</c:v>
                      </c:pt>
                      <c:pt idx="78">
                        <c:v>110.158</c:v>
                      </c:pt>
                      <c:pt idx="79">
                        <c:v>84.6</c:v>
                      </c:pt>
                      <c:pt idx="80">
                        <c:v>49.53</c:v>
                      </c:pt>
                      <c:pt idx="81">
                        <c:v>14.95</c:v>
                      </c:pt>
                      <c:pt idx="82">
                        <c:v>6.8000000000000005E-2</c:v>
                      </c:pt>
                      <c:pt idx="83">
                        <c:v>0</c:v>
                      </c:pt>
                      <c:pt idx="84">
                        <c:v>0</c:v>
                      </c:pt>
                      <c:pt idx="85">
                        <c:v>0.12</c:v>
                      </c:pt>
                      <c:pt idx="86">
                        <c:v>15.25</c:v>
                      </c:pt>
                      <c:pt idx="87">
                        <c:v>58.837000000000003</c:v>
                      </c:pt>
                      <c:pt idx="88">
                        <c:v>85.882999999999996</c:v>
                      </c:pt>
                      <c:pt idx="89">
                        <c:v>113.7</c:v>
                      </c:pt>
                      <c:pt idx="90">
                        <c:v>126.9</c:v>
                      </c:pt>
                      <c:pt idx="91">
                        <c:v>125.6</c:v>
                      </c:pt>
                      <c:pt idx="92">
                        <c:v>110.158</c:v>
                      </c:pt>
                      <c:pt idx="93">
                        <c:v>84.6</c:v>
                      </c:pt>
                      <c:pt idx="94">
                        <c:v>49.53</c:v>
                      </c:pt>
                      <c:pt idx="95">
                        <c:v>14.95</c:v>
                      </c:pt>
                      <c:pt idx="96">
                        <c:v>6.8000000000000005E-2</c:v>
                      </c:pt>
                      <c:pt idx="97">
                        <c:v>0</c:v>
                      </c:pt>
                      <c:pt idx="98">
                        <c:v>0</c:v>
                      </c:pt>
                      <c:pt idx="99">
                        <c:v>0.12</c:v>
                      </c:pt>
                      <c:pt idx="100">
                        <c:v>15.25</c:v>
                      </c:pt>
                      <c:pt idx="101">
                        <c:v>58.837000000000003</c:v>
                      </c:pt>
                      <c:pt idx="102">
                        <c:v>85.882999999999996</c:v>
                      </c:pt>
                      <c:pt idx="103">
                        <c:v>113.7</c:v>
                      </c:pt>
                      <c:pt idx="104">
                        <c:v>126.9</c:v>
                      </c:pt>
                      <c:pt idx="105">
                        <c:v>125.6</c:v>
                      </c:pt>
                      <c:pt idx="106">
                        <c:v>110.158</c:v>
                      </c:pt>
                      <c:pt idx="107">
                        <c:v>84.6</c:v>
                      </c:pt>
                      <c:pt idx="108">
                        <c:v>49.53</c:v>
                      </c:pt>
                      <c:pt idx="109">
                        <c:v>14.95</c:v>
                      </c:pt>
                      <c:pt idx="110">
                        <c:v>6.8000000000000005E-2</c:v>
                      </c:pt>
                      <c:pt idx="111">
                        <c:v>0</c:v>
                      </c:pt>
                      <c:pt idx="112">
                        <c:v>0</c:v>
                      </c:pt>
                      <c:pt idx="113">
                        <c:v>0.12</c:v>
                      </c:pt>
                      <c:pt idx="114">
                        <c:v>15.25</c:v>
                      </c:pt>
                      <c:pt idx="115">
                        <c:v>58.837000000000003</c:v>
                      </c:pt>
                      <c:pt idx="116">
                        <c:v>85.882999999999996</c:v>
                      </c:pt>
                      <c:pt idx="117">
                        <c:v>113.7</c:v>
                      </c:pt>
                      <c:pt idx="118">
                        <c:v>126.9</c:v>
                      </c:pt>
                      <c:pt idx="119">
                        <c:v>125.6</c:v>
                      </c:pt>
                      <c:pt idx="120">
                        <c:v>110.158</c:v>
                      </c:pt>
                      <c:pt idx="121">
                        <c:v>84.6</c:v>
                      </c:pt>
                      <c:pt idx="122">
                        <c:v>49.53</c:v>
                      </c:pt>
                      <c:pt idx="123">
                        <c:v>14.95</c:v>
                      </c:pt>
                      <c:pt idx="124">
                        <c:v>6.8000000000000005E-2</c:v>
                      </c:pt>
                      <c:pt idx="125">
                        <c:v>0</c:v>
                      </c:pt>
                      <c:pt idx="126">
                        <c:v>0</c:v>
                      </c:pt>
                      <c:pt idx="127">
                        <c:v>0.12</c:v>
                      </c:pt>
                      <c:pt idx="128">
                        <c:v>15.25</c:v>
                      </c:pt>
                      <c:pt idx="129">
                        <c:v>58.837000000000003</c:v>
                      </c:pt>
                      <c:pt idx="130">
                        <c:v>85.882999999999996</c:v>
                      </c:pt>
                      <c:pt idx="131">
                        <c:v>113.7</c:v>
                      </c:pt>
                      <c:pt idx="132">
                        <c:v>126.9</c:v>
                      </c:pt>
                      <c:pt idx="133">
                        <c:v>125.6</c:v>
                      </c:pt>
                      <c:pt idx="134">
                        <c:v>110.158</c:v>
                      </c:pt>
                      <c:pt idx="135">
                        <c:v>84.6</c:v>
                      </c:pt>
                      <c:pt idx="136">
                        <c:v>49.53</c:v>
                      </c:pt>
                      <c:pt idx="137">
                        <c:v>14.95</c:v>
                      </c:pt>
                      <c:pt idx="138">
                        <c:v>6.8000000000000005E-2</c:v>
                      </c:pt>
                      <c:pt idx="139">
                        <c:v>0</c:v>
                      </c:pt>
                      <c:pt idx="140">
                        <c:v>0</c:v>
                      </c:pt>
                      <c:pt idx="141">
                        <c:v>0.12</c:v>
                      </c:pt>
                      <c:pt idx="142">
                        <c:v>15.25</c:v>
                      </c:pt>
                      <c:pt idx="143">
                        <c:v>58.837000000000003</c:v>
                      </c:pt>
                      <c:pt idx="144">
                        <c:v>85.882999999999996</c:v>
                      </c:pt>
                      <c:pt idx="145">
                        <c:v>113.7</c:v>
                      </c:pt>
                      <c:pt idx="146">
                        <c:v>126.9</c:v>
                      </c:pt>
                      <c:pt idx="147">
                        <c:v>125.6</c:v>
                      </c:pt>
                      <c:pt idx="148">
                        <c:v>110.158</c:v>
                      </c:pt>
                      <c:pt idx="149">
                        <c:v>84.6</c:v>
                      </c:pt>
                      <c:pt idx="150">
                        <c:v>49.53</c:v>
                      </c:pt>
                      <c:pt idx="151">
                        <c:v>14.95</c:v>
                      </c:pt>
                      <c:pt idx="152">
                        <c:v>6.8000000000000005E-2</c:v>
                      </c:pt>
                      <c:pt idx="153">
                        <c:v>0</c:v>
                      </c:pt>
                    </c:numCache>
                  </c:numRef>
                </c:yVal>
                <c:smooth val="0"/>
                <c:extLst>
                  <c:ext xmlns:c16="http://schemas.microsoft.com/office/drawing/2014/chart" uri="{C3380CC4-5D6E-409C-BE32-E72D297353CC}">
                    <c16:uniqueId val="{0000000B-672C-4D65-B30C-C8F3EAF07A5A}"/>
                  </c:ext>
                </c:extLst>
              </c15:ser>
            </c15:filteredScatterSeries>
            <c15:filteredScatterSeries>
              <c15:ser>
                <c:idx val="12"/>
                <c:order val="12"/>
                <c:spPr>
                  <a:ln w="22225" cap="rnd">
                    <a:solidFill>
                      <a:schemeClr val="accent2">
                        <a:lumMod val="60000"/>
                        <a:lumOff val="40000"/>
                      </a:schemeClr>
                    </a:solidFill>
                  </a:ln>
                  <a:effectLst>
                    <a:glow rad="139700">
                      <a:schemeClr val="accent2">
                        <a:lumMod val="60000"/>
                        <a:lumOff val="40000"/>
                        <a:satMod val="175000"/>
                        <a:alpha val="14000"/>
                      </a:schemeClr>
                    </a:glow>
                  </a:effectLst>
                </c:spPr>
                <c:marker>
                  <c:symbol val="circle"/>
                  <c:size val="3"/>
                  <c:spPr>
                    <a:solidFill>
                      <a:schemeClr val="accent2">
                        <a:lumMod val="60000"/>
                        <a:lumOff val="40000"/>
                        <a:lumMod val="60000"/>
                        <a:lumOff val="40000"/>
                      </a:schemeClr>
                    </a:solidFill>
                    <a:ln>
                      <a:noFill/>
                    </a:ln>
                    <a:effectLst>
                      <a:glow rad="63500">
                        <a:schemeClr val="accent2">
                          <a:lumMod val="60000"/>
                          <a:lumOff val="4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extLst xmlns:c15="http://schemas.microsoft.com/office/drawing/2012/chart">
                      <c:ext xmlns:c15="http://schemas.microsoft.com/office/drawing/2012/chart" uri="{02D57815-91ED-43cb-92C2-25804820EDAC}">
                        <c15:formulaRef>
                          <c15:sqref>Sheet1!$AP$621:$AP$774</c15:sqref>
                        </c15:formulaRef>
                      </c:ext>
                    </c:extLst>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extLst xmlns:c15="http://schemas.microsoft.com/office/drawing/2012/chart">
                      <c:ext xmlns:c15="http://schemas.microsoft.com/office/drawing/2012/chart" uri="{02D57815-91ED-43cb-92C2-25804820EDAC}">
                        <c15:formulaRef>
                          <c15:sqref>Sheet1!$AR$621:$AR$774</c15:sqref>
                        </c15:formulaRef>
                      </c:ext>
                    </c:extLst>
                    <c:numCache>
                      <c:formatCode>General</c:formatCode>
                      <c:ptCount val="154"/>
                      <c:pt idx="0">
                        <c:v>0</c:v>
                      </c:pt>
                      <c:pt idx="1">
                        <c:v>0.12</c:v>
                      </c:pt>
                      <c:pt idx="2">
                        <c:v>15.25</c:v>
                      </c:pt>
                      <c:pt idx="3">
                        <c:v>58.837000000000003</c:v>
                      </c:pt>
                      <c:pt idx="4">
                        <c:v>85.882999999999996</c:v>
                      </c:pt>
                      <c:pt idx="5">
                        <c:v>113.7</c:v>
                      </c:pt>
                      <c:pt idx="6">
                        <c:v>126.9</c:v>
                      </c:pt>
                      <c:pt idx="7">
                        <c:v>125.6</c:v>
                      </c:pt>
                      <c:pt idx="8">
                        <c:v>110.158</c:v>
                      </c:pt>
                      <c:pt idx="9">
                        <c:v>84.6</c:v>
                      </c:pt>
                      <c:pt idx="10">
                        <c:v>49.53</c:v>
                      </c:pt>
                      <c:pt idx="11">
                        <c:v>14.95</c:v>
                      </c:pt>
                      <c:pt idx="12">
                        <c:v>6.8000000000000005E-2</c:v>
                      </c:pt>
                      <c:pt idx="13">
                        <c:v>0</c:v>
                      </c:pt>
                      <c:pt idx="14">
                        <c:v>0</c:v>
                      </c:pt>
                      <c:pt idx="15">
                        <c:v>0.12</c:v>
                      </c:pt>
                      <c:pt idx="16">
                        <c:v>15.25</c:v>
                      </c:pt>
                      <c:pt idx="17">
                        <c:v>58.837000000000003</c:v>
                      </c:pt>
                      <c:pt idx="18">
                        <c:v>85.882999999999996</c:v>
                      </c:pt>
                      <c:pt idx="19">
                        <c:v>113.7</c:v>
                      </c:pt>
                      <c:pt idx="20">
                        <c:v>126.9</c:v>
                      </c:pt>
                      <c:pt idx="21">
                        <c:v>125.6</c:v>
                      </c:pt>
                      <c:pt idx="22">
                        <c:v>110.158</c:v>
                      </c:pt>
                      <c:pt idx="23">
                        <c:v>84.6</c:v>
                      </c:pt>
                      <c:pt idx="24">
                        <c:v>49.53</c:v>
                      </c:pt>
                      <c:pt idx="25">
                        <c:v>14.95</c:v>
                      </c:pt>
                      <c:pt idx="26">
                        <c:v>6.8000000000000005E-2</c:v>
                      </c:pt>
                      <c:pt idx="27">
                        <c:v>0</c:v>
                      </c:pt>
                      <c:pt idx="28">
                        <c:v>0</c:v>
                      </c:pt>
                      <c:pt idx="29">
                        <c:v>0.12</c:v>
                      </c:pt>
                      <c:pt idx="30">
                        <c:v>15.25</c:v>
                      </c:pt>
                      <c:pt idx="31">
                        <c:v>58.837000000000003</c:v>
                      </c:pt>
                      <c:pt idx="32">
                        <c:v>85.882999999999996</c:v>
                      </c:pt>
                      <c:pt idx="33">
                        <c:v>113.7</c:v>
                      </c:pt>
                      <c:pt idx="34">
                        <c:v>126.9</c:v>
                      </c:pt>
                      <c:pt idx="35">
                        <c:v>125.6</c:v>
                      </c:pt>
                      <c:pt idx="36">
                        <c:v>110.158</c:v>
                      </c:pt>
                      <c:pt idx="37">
                        <c:v>84.6</c:v>
                      </c:pt>
                      <c:pt idx="38">
                        <c:v>49.53</c:v>
                      </c:pt>
                      <c:pt idx="39">
                        <c:v>14.95</c:v>
                      </c:pt>
                      <c:pt idx="40">
                        <c:v>6.8000000000000005E-2</c:v>
                      </c:pt>
                      <c:pt idx="41">
                        <c:v>0</c:v>
                      </c:pt>
                      <c:pt idx="42">
                        <c:v>0</c:v>
                      </c:pt>
                      <c:pt idx="43">
                        <c:v>0.12</c:v>
                      </c:pt>
                      <c:pt idx="44">
                        <c:v>15.25</c:v>
                      </c:pt>
                      <c:pt idx="45">
                        <c:v>58.837000000000003</c:v>
                      </c:pt>
                      <c:pt idx="46">
                        <c:v>85.882999999999996</c:v>
                      </c:pt>
                      <c:pt idx="47">
                        <c:v>113.7</c:v>
                      </c:pt>
                      <c:pt idx="48">
                        <c:v>126.9</c:v>
                      </c:pt>
                      <c:pt idx="49">
                        <c:v>125.6</c:v>
                      </c:pt>
                      <c:pt idx="50">
                        <c:v>110.158</c:v>
                      </c:pt>
                      <c:pt idx="51">
                        <c:v>84.6</c:v>
                      </c:pt>
                      <c:pt idx="52">
                        <c:v>49.53</c:v>
                      </c:pt>
                      <c:pt idx="53">
                        <c:v>14.95</c:v>
                      </c:pt>
                      <c:pt idx="54">
                        <c:v>6.8000000000000005E-2</c:v>
                      </c:pt>
                      <c:pt idx="55">
                        <c:v>0</c:v>
                      </c:pt>
                      <c:pt idx="56">
                        <c:v>0</c:v>
                      </c:pt>
                      <c:pt idx="57">
                        <c:v>0.12</c:v>
                      </c:pt>
                      <c:pt idx="58">
                        <c:v>15.25</c:v>
                      </c:pt>
                      <c:pt idx="59">
                        <c:v>58.837000000000003</c:v>
                      </c:pt>
                      <c:pt idx="60">
                        <c:v>85.882999999999996</c:v>
                      </c:pt>
                      <c:pt idx="61">
                        <c:v>113.7</c:v>
                      </c:pt>
                      <c:pt idx="62">
                        <c:v>126.9</c:v>
                      </c:pt>
                      <c:pt idx="63">
                        <c:v>125.6</c:v>
                      </c:pt>
                      <c:pt idx="64">
                        <c:v>110.158</c:v>
                      </c:pt>
                      <c:pt idx="65">
                        <c:v>84.6</c:v>
                      </c:pt>
                      <c:pt idx="66">
                        <c:v>49.53</c:v>
                      </c:pt>
                      <c:pt idx="67">
                        <c:v>14.95</c:v>
                      </c:pt>
                      <c:pt idx="68">
                        <c:v>6.8000000000000005E-2</c:v>
                      </c:pt>
                      <c:pt idx="69">
                        <c:v>0</c:v>
                      </c:pt>
                      <c:pt idx="70">
                        <c:v>0</c:v>
                      </c:pt>
                      <c:pt idx="71">
                        <c:v>0.12</c:v>
                      </c:pt>
                      <c:pt idx="72">
                        <c:v>15.25</c:v>
                      </c:pt>
                      <c:pt idx="73">
                        <c:v>58.837000000000003</c:v>
                      </c:pt>
                      <c:pt idx="74">
                        <c:v>85.882999999999996</c:v>
                      </c:pt>
                      <c:pt idx="75">
                        <c:v>113.7</c:v>
                      </c:pt>
                      <c:pt idx="76">
                        <c:v>126.9</c:v>
                      </c:pt>
                      <c:pt idx="77">
                        <c:v>125.6</c:v>
                      </c:pt>
                      <c:pt idx="78">
                        <c:v>110.158</c:v>
                      </c:pt>
                      <c:pt idx="79">
                        <c:v>84.6</c:v>
                      </c:pt>
                      <c:pt idx="80">
                        <c:v>49.53</c:v>
                      </c:pt>
                      <c:pt idx="81">
                        <c:v>14.95</c:v>
                      </c:pt>
                      <c:pt idx="82">
                        <c:v>6.8000000000000005E-2</c:v>
                      </c:pt>
                      <c:pt idx="83">
                        <c:v>0</c:v>
                      </c:pt>
                      <c:pt idx="84">
                        <c:v>0</c:v>
                      </c:pt>
                      <c:pt idx="85">
                        <c:v>0.12</c:v>
                      </c:pt>
                      <c:pt idx="86">
                        <c:v>15.25</c:v>
                      </c:pt>
                      <c:pt idx="87">
                        <c:v>58.837000000000003</c:v>
                      </c:pt>
                      <c:pt idx="88">
                        <c:v>85.882999999999996</c:v>
                      </c:pt>
                      <c:pt idx="89">
                        <c:v>113.7</c:v>
                      </c:pt>
                      <c:pt idx="90">
                        <c:v>126.9</c:v>
                      </c:pt>
                      <c:pt idx="91">
                        <c:v>125.6</c:v>
                      </c:pt>
                      <c:pt idx="92">
                        <c:v>110.158</c:v>
                      </c:pt>
                      <c:pt idx="93">
                        <c:v>84.6</c:v>
                      </c:pt>
                      <c:pt idx="94">
                        <c:v>49.53</c:v>
                      </c:pt>
                      <c:pt idx="95">
                        <c:v>14.95</c:v>
                      </c:pt>
                      <c:pt idx="96">
                        <c:v>6.8000000000000005E-2</c:v>
                      </c:pt>
                      <c:pt idx="97">
                        <c:v>0</c:v>
                      </c:pt>
                      <c:pt idx="98">
                        <c:v>0</c:v>
                      </c:pt>
                      <c:pt idx="99">
                        <c:v>0.12</c:v>
                      </c:pt>
                      <c:pt idx="100">
                        <c:v>15.25</c:v>
                      </c:pt>
                      <c:pt idx="101">
                        <c:v>58.837000000000003</c:v>
                      </c:pt>
                      <c:pt idx="102">
                        <c:v>85.882999999999996</c:v>
                      </c:pt>
                      <c:pt idx="103">
                        <c:v>113.7</c:v>
                      </c:pt>
                      <c:pt idx="104">
                        <c:v>126.9</c:v>
                      </c:pt>
                      <c:pt idx="105">
                        <c:v>125.6</c:v>
                      </c:pt>
                      <c:pt idx="106">
                        <c:v>110.158</c:v>
                      </c:pt>
                      <c:pt idx="107">
                        <c:v>84.6</c:v>
                      </c:pt>
                      <c:pt idx="108">
                        <c:v>49.53</c:v>
                      </c:pt>
                      <c:pt idx="109">
                        <c:v>14.95</c:v>
                      </c:pt>
                      <c:pt idx="110">
                        <c:v>6.8000000000000005E-2</c:v>
                      </c:pt>
                      <c:pt idx="111">
                        <c:v>0</c:v>
                      </c:pt>
                      <c:pt idx="112">
                        <c:v>0</c:v>
                      </c:pt>
                      <c:pt idx="113">
                        <c:v>0.12</c:v>
                      </c:pt>
                      <c:pt idx="114">
                        <c:v>15.25</c:v>
                      </c:pt>
                      <c:pt idx="115">
                        <c:v>58.837000000000003</c:v>
                      </c:pt>
                      <c:pt idx="116">
                        <c:v>85.882999999999996</c:v>
                      </c:pt>
                      <c:pt idx="117">
                        <c:v>113.7</c:v>
                      </c:pt>
                      <c:pt idx="118">
                        <c:v>126.9</c:v>
                      </c:pt>
                      <c:pt idx="119">
                        <c:v>125.6</c:v>
                      </c:pt>
                      <c:pt idx="120">
                        <c:v>110.158</c:v>
                      </c:pt>
                      <c:pt idx="121">
                        <c:v>84.6</c:v>
                      </c:pt>
                      <c:pt idx="122">
                        <c:v>49.53</c:v>
                      </c:pt>
                      <c:pt idx="123">
                        <c:v>14.95</c:v>
                      </c:pt>
                      <c:pt idx="124">
                        <c:v>6.8000000000000005E-2</c:v>
                      </c:pt>
                      <c:pt idx="125">
                        <c:v>0</c:v>
                      </c:pt>
                      <c:pt idx="126">
                        <c:v>0</c:v>
                      </c:pt>
                      <c:pt idx="127">
                        <c:v>0.12</c:v>
                      </c:pt>
                      <c:pt idx="128">
                        <c:v>15.25</c:v>
                      </c:pt>
                      <c:pt idx="129">
                        <c:v>58.837000000000003</c:v>
                      </c:pt>
                      <c:pt idx="130">
                        <c:v>85.882999999999996</c:v>
                      </c:pt>
                      <c:pt idx="131">
                        <c:v>113.7</c:v>
                      </c:pt>
                      <c:pt idx="132">
                        <c:v>126.9</c:v>
                      </c:pt>
                      <c:pt idx="133">
                        <c:v>125.6</c:v>
                      </c:pt>
                      <c:pt idx="134">
                        <c:v>110.158</c:v>
                      </c:pt>
                      <c:pt idx="135">
                        <c:v>84.6</c:v>
                      </c:pt>
                      <c:pt idx="136">
                        <c:v>49.53</c:v>
                      </c:pt>
                      <c:pt idx="137">
                        <c:v>14.95</c:v>
                      </c:pt>
                      <c:pt idx="138">
                        <c:v>6.8000000000000005E-2</c:v>
                      </c:pt>
                      <c:pt idx="139">
                        <c:v>0</c:v>
                      </c:pt>
                      <c:pt idx="140">
                        <c:v>0</c:v>
                      </c:pt>
                      <c:pt idx="141">
                        <c:v>0.12</c:v>
                      </c:pt>
                      <c:pt idx="142">
                        <c:v>15.25</c:v>
                      </c:pt>
                      <c:pt idx="143">
                        <c:v>58.837000000000003</c:v>
                      </c:pt>
                      <c:pt idx="144">
                        <c:v>85.882999999999996</c:v>
                      </c:pt>
                      <c:pt idx="145">
                        <c:v>113.7</c:v>
                      </c:pt>
                      <c:pt idx="146">
                        <c:v>126.9</c:v>
                      </c:pt>
                      <c:pt idx="147">
                        <c:v>125.6</c:v>
                      </c:pt>
                      <c:pt idx="148">
                        <c:v>110.158</c:v>
                      </c:pt>
                      <c:pt idx="149">
                        <c:v>84.6</c:v>
                      </c:pt>
                      <c:pt idx="150">
                        <c:v>49.53</c:v>
                      </c:pt>
                      <c:pt idx="151">
                        <c:v>14.95</c:v>
                      </c:pt>
                      <c:pt idx="152">
                        <c:v>6.8000000000000005E-2</c:v>
                      </c:pt>
                      <c:pt idx="153">
                        <c:v>0</c:v>
                      </c:pt>
                    </c:numCache>
                  </c:numRef>
                </c:yVal>
                <c:smooth val="0"/>
                <c:extLst xmlns:c15="http://schemas.microsoft.com/office/drawing/2012/chart">
                  <c:ext xmlns:c16="http://schemas.microsoft.com/office/drawing/2014/chart" uri="{C3380CC4-5D6E-409C-BE32-E72D297353CC}">
                    <c16:uniqueId val="{0000000C-672C-4D65-B30C-C8F3EAF07A5A}"/>
                  </c:ext>
                </c:extLst>
              </c15:ser>
            </c15:filteredScatterSeries>
            <c15:filteredScatterSeries>
              <c15:ser>
                <c:idx val="13"/>
                <c:order val="13"/>
                <c:tx>
                  <c:v>Dec</c:v>
                </c:tx>
                <c:spPr>
                  <a:ln w="22225" cap="rnd">
                    <a:solidFill>
                      <a:schemeClr val="accent4">
                        <a:lumMod val="60000"/>
                        <a:lumOff val="40000"/>
                      </a:schemeClr>
                    </a:solidFill>
                  </a:ln>
                  <a:effectLst>
                    <a:glow rad="139700">
                      <a:schemeClr val="accent4">
                        <a:lumMod val="60000"/>
                        <a:lumOff val="40000"/>
                        <a:satMod val="175000"/>
                        <a:alpha val="14000"/>
                      </a:schemeClr>
                    </a:glow>
                  </a:effectLst>
                </c:spPr>
                <c:marker>
                  <c:symbol val="circle"/>
                  <c:size val="3"/>
                  <c:spPr>
                    <a:solidFill>
                      <a:schemeClr val="accent4">
                        <a:lumMod val="60000"/>
                        <a:lumOff val="40000"/>
                        <a:lumMod val="60000"/>
                        <a:lumOff val="40000"/>
                      </a:schemeClr>
                    </a:solidFill>
                    <a:ln>
                      <a:noFill/>
                    </a:ln>
                    <a:effectLst>
                      <a:glow rad="63500">
                        <a:schemeClr val="accent4">
                          <a:lumMod val="60000"/>
                          <a:lumOff val="4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extLst xmlns:c15="http://schemas.microsoft.com/office/drawing/2012/chart">
                      <c:ext xmlns:c15="http://schemas.microsoft.com/office/drawing/2012/chart" uri="{02D57815-91ED-43cb-92C2-25804820EDAC}">
                        <c15:formulaRef>
                          <c15:sqref>Sheet1!$AP$621:$AP$774</c15:sqref>
                        </c15:formulaRef>
                      </c:ext>
                    </c:extLst>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extLst xmlns:c15="http://schemas.microsoft.com/office/drawing/2012/chart">
                      <c:ext xmlns:c15="http://schemas.microsoft.com/office/drawing/2012/chart" uri="{02D57815-91ED-43cb-92C2-25804820EDAC}">
                        <c15:formulaRef>
                          <c15:sqref>Sheet1!$AS$621:$AS$774</c15:sqref>
                        </c15:formulaRef>
                      </c:ext>
                    </c:extLst>
                    <c:numCache>
                      <c:formatCode>General</c:formatCode>
                      <c:ptCount val="154"/>
                      <c:pt idx="0">
                        <c:v>0</c:v>
                      </c:pt>
                      <c:pt idx="1">
                        <c:v>0.47199999999999998</c:v>
                      </c:pt>
                      <c:pt idx="2">
                        <c:v>18.850000000000001</c:v>
                      </c:pt>
                      <c:pt idx="3">
                        <c:v>52.8</c:v>
                      </c:pt>
                      <c:pt idx="4">
                        <c:v>85.19</c:v>
                      </c:pt>
                      <c:pt idx="5">
                        <c:v>109.26</c:v>
                      </c:pt>
                      <c:pt idx="6">
                        <c:v>120.76600000000001</c:v>
                      </c:pt>
                      <c:pt idx="7">
                        <c:v>116.6</c:v>
                      </c:pt>
                      <c:pt idx="8">
                        <c:v>99.73</c:v>
                      </c:pt>
                      <c:pt idx="9">
                        <c:v>71.099999999999994</c:v>
                      </c:pt>
                      <c:pt idx="10">
                        <c:v>36.450000000000003</c:v>
                      </c:pt>
                      <c:pt idx="11">
                        <c:v>6.2</c:v>
                      </c:pt>
                      <c:pt idx="12">
                        <c:v>7.0000000000000001E-3</c:v>
                      </c:pt>
                      <c:pt idx="13">
                        <c:v>0</c:v>
                      </c:pt>
                      <c:pt idx="14">
                        <c:v>0</c:v>
                      </c:pt>
                      <c:pt idx="15">
                        <c:v>0.47199999999999998</c:v>
                      </c:pt>
                      <c:pt idx="16">
                        <c:v>18.850000000000001</c:v>
                      </c:pt>
                      <c:pt idx="17">
                        <c:v>52.8</c:v>
                      </c:pt>
                      <c:pt idx="18">
                        <c:v>85.19</c:v>
                      </c:pt>
                      <c:pt idx="19">
                        <c:v>109.26</c:v>
                      </c:pt>
                      <c:pt idx="20">
                        <c:v>120.76600000000001</c:v>
                      </c:pt>
                      <c:pt idx="21">
                        <c:v>116.6</c:v>
                      </c:pt>
                      <c:pt idx="22">
                        <c:v>99.73</c:v>
                      </c:pt>
                      <c:pt idx="23">
                        <c:v>71.099999999999994</c:v>
                      </c:pt>
                      <c:pt idx="24">
                        <c:v>36.450000000000003</c:v>
                      </c:pt>
                      <c:pt idx="25">
                        <c:v>6.2</c:v>
                      </c:pt>
                      <c:pt idx="26">
                        <c:v>7.0000000000000001E-3</c:v>
                      </c:pt>
                      <c:pt idx="27">
                        <c:v>0</c:v>
                      </c:pt>
                      <c:pt idx="28">
                        <c:v>0</c:v>
                      </c:pt>
                      <c:pt idx="29">
                        <c:v>0.47199999999999998</c:v>
                      </c:pt>
                      <c:pt idx="30">
                        <c:v>18.850000000000001</c:v>
                      </c:pt>
                      <c:pt idx="31">
                        <c:v>52.8</c:v>
                      </c:pt>
                      <c:pt idx="32">
                        <c:v>85.19</c:v>
                      </c:pt>
                      <c:pt idx="33">
                        <c:v>109.26</c:v>
                      </c:pt>
                      <c:pt idx="34">
                        <c:v>120.76600000000001</c:v>
                      </c:pt>
                      <c:pt idx="35">
                        <c:v>116.6</c:v>
                      </c:pt>
                      <c:pt idx="36">
                        <c:v>99.73</c:v>
                      </c:pt>
                      <c:pt idx="37">
                        <c:v>71.099999999999994</c:v>
                      </c:pt>
                      <c:pt idx="38">
                        <c:v>36.450000000000003</c:v>
                      </c:pt>
                      <c:pt idx="39">
                        <c:v>6.2</c:v>
                      </c:pt>
                      <c:pt idx="40">
                        <c:v>7.0000000000000001E-3</c:v>
                      </c:pt>
                      <c:pt idx="41">
                        <c:v>0</c:v>
                      </c:pt>
                      <c:pt idx="42">
                        <c:v>0</c:v>
                      </c:pt>
                      <c:pt idx="43">
                        <c:v>0.47199999999999998</c:v>
                      </c:pt>
                      <c:pt idx="44">
                        <c:v>18.850000000000001</c:v>
                      </c:pt>
                      <c:pt idx="45">
                        <c:v>52.8</c:v>
                      </c:pt>
                      <c:pt idx="46">
                        <c:v>85.19</c:v>
                      </c:pt>
                      <c:pt idx="47">
                        <c:v>109.26</c:v>
                      </c:pt>
                      <c:pt idx="48">
                        <c:v>120.76600000000001</c:v>
                      </c:pt>
                      <c:pt idx="49">
                        <c:v>116.6</c:v>
                      </c:pt>
                      <c:pt idx="50">
                        <c:v>99.73</c:v>
                      </c:pt>
                      <c:pt idx="51">
                        <c:v>71.099999999999994</c:v>
                      </c:pt>
                      <c:pt idx="52">
                        <c:v>36.450000000000003</c:v>
                      </c:pt>
                      <c:pt idx="53">
                        <c:v>6.2</c:v>
                      </c:pt>
                      <c:pt idx="54">
                        <c:v>7.0000000000000001E-3</c:v>
                      </c:pt>
                      <c:pt idx="55">
                        <c:v>0</c:v>
                      </c:pt>
                      <c:pt idx="56">
                        <c:v>0</c:v>
                      </c:pt>
                      <c:pt idx="57">
                        <c:v>0.47199999999999998</c:v>
                      </c:pt>
                      <c:pt idx="58">
                        <c:v>18.850000000000001</c:v>
                      </c:pt>
                      <c:pt idx="59">
                        <c:v>52.8</c:v>
                      </c:pt>
                      <c:pt idx="60">
                        <c:v>85.19</c:v>
                      </c:pt>
                      <c:pt idx="61">
                        <c:v>109.26</c:v>
                      </c:pt>
                      <c:pt idx="62">
                        <c:v>120.76600000000001</c:v>
                      </c:pt>
                      <c:pt idx="63">
                        <c:v>116.6</c:v>
                      </c:pt>
                      <c:pt idx="64">
                        <c:v>99.73</c:v>
                      </c:pt>
                      <c:pt idx="65">
                        <c:v>71.099999999999994</c:v>
                      </c:pt>
                      <c:pt idx="66">
                        <c:v>36.450000000000003</c:v>
                      </c:pt>
                      <c:pt idx="67">
                        <c:v>6.2</c:v>
                      </c:pt>
                      <c:pt idx="68">
                        <c:v>7.0000000000000001E-3</c:v>
                      </c:pt>
                      <c:pt idx="69">
                        <c:v>0</c:v>
                      </c:pt>
                      <c:pt idx="70">
                        <c:v>0</c:v>
                      </c:pt>
                      <c:pt idx="71">
                        <c:v>0.47199999999999998</c:v>
                      </c:pt>
                      <c:pt idx="72">
                        <c:v>18.850000000000001</c:v>
                      </c:pt>
                      <c:pt idx="73">
                        <c:v>52.8</c:v>
                      </c:pt>
                      <c:pt idx="74">
                        <c:v>85.19</c:v>
                      </c:pt>
                      <c:pt idx="75">
                        <c:v>109.26</c:v>
                      </c:pt>
                      <c:pt idx="76">
                        <c:v>120.76600000000001</c:v>
                      </c:pt>
                      <c:pt idx="77">
                        <c:v>116.6</c:v>
                      </c:pt>
                      <c:pt idx="78">
                        <c:v>99.73</c:v>
                      </c:pt>
                      <c:pt idx="79">
                        <c:v>71.099999999999994</c:v>
                      </c:pt>
                      <c:pt idx="80">
                        <c:v>36.450000000000003</c:v>
                      </c:pt>
                      <c:pt idx="81">
                        <c:v>6.2</c:v>
                      </c:pt>
                      <c:pt idx="82">
                        <c:v>7.0000000000000001E-3</c:v>
                      </c:pt>
                      <c:pt idx="83">
                        <c:v>0</c:v>
                      </c:pt>
                      <c:pt idx="84">
                        <c:v>0</c:v>
                      </c:pt>
                      <c:pt idx="85">
                        <c:v>0.47199999999999998</c:v>
                      </c:pt>
                      <c:pt idx="86">
                        <c:v>18.850000000000001</c:v>
                      </c:pt>
                      <c:pt idx="87">
                        <c:v>52.8</c:v>
                      </c:pt>
                      <c:pt idx="88">
                        <c:v>85.19</c:v>
                      </c:pt>
                      <c:pt idx="89">
                        <c:v>109.26</c:v>
                      </c:pt>
                      <c:pt idx="90">
                        <c:v>120.76600000000001</c:v>
                      </c:pt>
                      <c:pt idx="91">
                        <c:v>116.6</c:v>
                      </c:pt>
                      <c:pt idx="92">
                        <c:v>99.73</c:v>
                      </c:pt>
                      <c:pt idx="93">
                        <c:v>71.099999999999994</c:v>
                      </c:pt>
                      <c:pt idx="94">
                        <c:v>36.450000000000003</c:v>
                      </c:pt>
                      <c:pt idx="95">
                        <c:v>6.2</c:v>
                      </c:pt>
                      <c:pt idx="96">
                        <c:v>7.0000000000000001E-3</c:v>
                      </c:pt>
                      <c:pt idx="97">
                        <c:v>0</c:v>
                      </c:pt>
                      <c:pt idx="98">
                        <c:v>0</c:v>
                      </c:pt>
                      <c:pt idx="99">
                        <c:v>0.47199999999999998</c:v>
                      </c:pt>
                      <c:pt idx="100">
                        <c:v>18.850000000000001</c:v>
                      </c:pt>
                      <c:pt idx="101">
                        <c:v>52.8</c:v>
                      </c:pt>
                      <c:pt idx="102">
                        <c:v>85.19</c:v>
                      </c:pt>
                      <c:pt idx="103">
                        <c:v>109.26</c:v>
                      </c:pt>
                      <c:pt idx="104">
                        <c:v>120.76600000000001</c:v>
                      </c:pt>
                      <c:pt idx="105">
                        <c:v>116.6</c:v>
                      </c:pt>
                      <c:pt idx="106">
                        <c:v>99.73</c:v>
                      </c:pt>
                      <c:pt idx="107">
                        <c:v>71.099999999999994</c:v>
                      </c:pt>
                      <c:pt idx="108">
                        <c:v>36.450000000000003</c:v>
                      </c:pt>
                      <c:pt idx="109">
                        <c:v>6.2</c:v>
                      </c:pt>
                      <c:pt idx="110">
                        <c:v>7.0000000000000001E-3</c:v>
                      </c:pt>
                      <c:pt idx="111">
                        <c:v>0</c:v>
                      </c:pt>
                      <c:pt idx="112">
                        <c:v>0</c:v>
                      </c:pt>
                      <c:pt idx="113">
                        <c:v>0.47199999999999998</c:v>
                      </c:pt>
                      <c:pt idx="114">
                        <c:v>18.850000000000001</c:v>
                      </c:pt>
                      <c:pt idx="115">
                        <c:v>52.8</c:v>
                      </c:pt>
                      <c:pt idx="116">
                        <c:v>85.19</c:v>
                      </c:pt>
                      <c:pt idx="117">
                        <c:v>109.26</c:v>
                      </c:pt>
                      <c:pt idx="118">
                        <c:v>120.76600000000001</c:v>
                      </c:pt>
                      <c:pt idx="119">
                        <c:v>116.6</c:v>
                      </c:pt>
                      <c:pt idx="120">
                        <c:v>99.73</c:v>
                      </c:pt>
                      <c:pt idx="121">
                        <c:v>71.099999999999994</c:v>
                      </c:pt>
                      <c:pt idx="122">
                        <c:v>36.450000000000003</c:v>
                      </c:pt>
                      <c:pt idx="123">
                        <c:v>6.2</c:v>
                      </c:pt>
                      <c:pt idx="124">
                        <c:v>7.0000000000000001E-3</c:v>
                      </c:pt>
                      <c:pt idx="125">
                        <c:v>0</c:v>
                      </c:pt>
                      <c:pt idx="126">
                        <c:v>0</c:v>
                      </c:pt>
                      <c:pt idx="127">
                        <c:v>0.47199999999999998</c:v>
                      </c:pt>
                      <c:pt idx="128">
                        <c:v>18.850000000000001</c:v>
                      </c:pt>
                      <c:pt idx="129">
                        <c:v>52.8</c:v>
                      </c:pt>
                      <c:pt idx="130">
                        <c:v>85.19</c:v>
                      </c:pt>
                      <c:pt idx="131">
                        <c:v>109.26</c:v>
                      </c:pt>
                      <c:pt idx="132">
                        <c:v>120.76600000000001</c:v>
                      </c:pt>
                      <c:pt idx="133">
                        <c:v>116.6</c:v>
                      </c:pt>
                      <c:pt idx="134">
                        <c:v>99.73</c:v>
                      </c:pt>
                      <c:pt idx="135">
                        <c:v>71.099999999999994</c:v>
                      </c:pt>
                      <c:pt idx="136">
                        <c:v>36.450000000000003</c:v>
                      </c:pt>
                      <c:pt idx="137">
                        <c:v>6.2</c:v>
                      </c:pt>
                      <c:pt idx="138">
                        <c:v>7.0000000000000001E-3</c:v>
                      </c:pt>
                      <c:pt idx="139">
                        <c:v>0</c:v>
                      </c:pt>
                      <c:pt idx="140">
                        <c:v>0</c:v>
                      </c:pt>
                      <c:pt idx="141">
                        <c:v>0.47199999999999998</c:v>
                      </c:pt>
                      <c:pt idx="142">
                        <c:v>18.850000000000001</c:v>
                      </c:pt>
                      <c:pt idx="143">
                        <c:v>52.8</c:v>
                      </c:pt>
                      <c:pt idx="144">
                        <c:v>85.19</c:v>
                      </c:pt>
                      <c:pt idx="145">
                        <c:v>109.26</c:v>
                      </c:pt>
                      <c:pt idx="146">
                        <c:v>120.76600000000001</c:v>
                      </c:pt>
                      <c:pt idx="147">
                        <c:v>116.6</c:v>
                      </c:pt>
                      <c:pt idx="148">
                        <c:v>99.73</c:v>
                      </c:pt>
                      <c:pt idx="149">
                        <c:v>71.099999999999994</c:v>
                      </c:pt>
                      <c:pt idx="150">
                        <c:v>36.450000000000003</c:v>
                      </c:pt>
                      <c:pt idx="151">
                        <c:v>6.2</c:v>
                      </c:pt>
                      <c:pt idx="152">
                        <c:v>7.0000000000000001E-3</c:v>
                      </c:pt>
                      <c:pt idx="153">
                        <c:v>0</c:v>
                      </c:pt>
                    </c:numCache>
                  </c:numRef>
                </c:yVal>
                <c:smooth val="0"/>
                <c:extLst xmlns:c15="http://schemas.microsoft.com/office/drawing/2012/chart">
                  <c:ext xmlns:c16="http://schemas.microsoft.com/office/drawing/2014/chart" uri="{C3380CC4-5D6E-409C-BE32-E72D297353CC}">
                    <c16:uniqueId val="{0000000D-672C-4D65-B30C-C8F3EAF07A5A}"/>
                  </c:ext>
                </c:extLst>
              </c15:ser>
            </c15:filteredScatterSeries>
          </c:ext>
        </c:extLst>
      </c:scatterChart>
      <c:valAx>
        <c:axId val="454222888"/>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r>
                  <a:rPr lang="en-US" sz="1800" b="0" dirty="0">
                    <a:latin typeface="Impact" panose="020B0806030902050204" pitchFamily="34" charset="0"/>
                  </a:rPr>
                  <a:t>Time</a:t>
                </a:r>
                <a:r>
                  <a:rPr lang="en-US" sz="1800" b="0" baseline="0" dirty="0">
                    <a:latin typeface="Impact" panose="020B0806030902050204" pitchFamily="34" charset="0"/>
                  </a:rPr>
                  <a:t> (</a:t>
                </a:r>
                <a:r>
                  <a:rPr lang="en-US" sz="1800" b="0" baseline="0" dirty="0" err="1">
                    <a:latin typeface="Impact" panose="020B0806030902050204" pitchFamily="34" charset="0"/>
                  </a:rPr>
                  <a:t>hr</a:t>
                </a:r>
                <a:r>
                  <a:rPr lang="en-US" sz="1800" b="0" baseline="0" dirty="0">
                    <a:latin typeface="Impact" panose="020B0806030902050204" pitchFamily="34" charset="0"/>
                  </a:rPr>
                  <a:t>)</a:t>
                </a:r>
                <a:endParaRPr lang="en-US" sz="1800" b="0" dirty="0">
                  <a:latin typeface="Impact" panose="020B0806030902050204" pitchFamily="34" charset="0"/>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454223216"/>
        <c:crosses val="autoZero"/>
        <c:crossBetween val="midCat"/>
        <c:majorUnit val="12"/>
      </c:valAx>
      <c:valAx>
        <c:axId val="45422321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r>
                  <a:rPr lang="en-US" sz="1800" b="0" dirty="0">
                    <a:latin typeface="Impact" panose="020B0806030902050204" pitchFamily="34" charset="0"/>
                  </a:rPr>
                  <a:t>power (kw)</a:t>
                </a:r>
              </a:p>
            </c:rich>
          </c:tx>
          <c:layout>
            <c:manualLayout>
              <c:xMode val="edge"/>
              <c:yMode val="edge"/>
              <c:x val="3.4740813648293963E-2"/>
              <c:y val="0.52749956255468067"/>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454222888"/>
        <c:crosses val="autoZero"/>
        <c:crossBetween val="midCat"/>
        <c:majorUnit val="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r>
              <a:rPr lang="en-US" sz="3200" b="0" dirty="0">
                <a:latin typeface="Impact" panose="020B0806030902050204" pitchFamily="34" charset="0"/>
              </a:rPr>
              <a:t>load Demand </a:t>
            </a:r>
            <a:r>
              <a:rPr lang="en-US" sz="3200" b="0" dirty="0" smtClean="0">
                <a:latin typeface="Impact" panose="020B0806030902050204" pitchFamily="34" charset="0"/>
              </a:rPr>
              <a:t>Profile</a:t>
            </a:r>
            <a:r>
              <a:rPr lang="en-US" sz="3200" b="0" baseline="0" dirty="0" smtClean="0">
                <a:latin typeface="Impact" panose="020B0806030902050204" pitchFamily="34" charset="0"/>
              </a:rPr>
              <a:t> &amp; PV</a:t>
            </a:r>
            <a:endParaRPr lang="en-US" sz="3200" b="0" dirty="0">
              <a:latin typeface="Impact" panose="020B0806030902050204" pitchFamily="34" charset="0"/>
            </a:endParaRPr>
          </a:p>
        </c:rich>
      </c:tx>
      <c:layout/>
      <c:overlay val="0"/>
      <c:spPr>
        <a:noFill/>
        <a:ln>
          <a:noFill/>
        </a:ln>
        <a:effectLst/>
      </c:spPr>
      <c:txPr>
        <a:bodyPr rot="0" spcFirstLastPara="1" vertOverflow="ellipsis" vert="horz" wrap="square" anchor="ctr" anchorCtr="1"/>
        <a:lstStyle/>
        <a:p>
          <a:pPr>
            <a:defRPr sz="18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8.390342314972498E-3"/>
          <c:y val="0.1986244399417868"/>
          <c:w val="0.9661823425048508"/>
          <c:h val="0.78728894801802729"/>
        </c:manualLayout>
      </c:layout>
      <c:scatterChart>
        <c:scatterStyle val="lineMarker"/>
        <c:varyColors val="0"/>
        <c:ser>
          <c:idx val="1"/>
          <c:order val="1"/>
          <c:tx>
            <c:v>1</c:v>
          </c:tx>
          <c:spPr>
            <a:ln w="22225" cap="rnd">
              <a:solidFill>
                <a:schemeClr val="accent4"/>
              </a:solidFill>
            </a:ln>
            <a:effectLst>
              <a:glow rad="139700">
                <a:schemeClr val="accent4">
                  <a:satMod val="175000"/>
                  <a:alpha val="14000"/>
                </a:schemeClr>
              </a:glow>
            </a:effectLst>
          </c:spPr>
          <c:marker>
            <c:symbol val="circle"/>
            <c:size val="3"/>
            <c:spPr>
              <a:solidFill>
                <a:schemeClr val="accent4">
                  <a:lumMod val="60000"/>
                  <a:lumOff val="40000"/>
                </a:schemeClr>
              </a:solidFill>
              <a:ln>
                <a:noFill/>
              </a:ln>
              <a:effectLst>
                <a:glow rad="63500">
                  <a:schemeClr val="accent4">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errBars>
            <c:errDir val="x"/>
            <c:errBarType val="both"/>
            <c:errValType val="stdErr"/>
            <c:noEndCap val="0"/>
            <c:spPr>
              <a:noFill/>
              <a:ln w="9525">
                <a:solidFill>
                  <a:schemeClr val="lt1">
                    <a:lumMod val="50000"/>
                  </a:schemeClr>
                </a:solidFill>
                <a:round/>
              </a:ln>
              <a:effectLst/>
            </c:spPr>
          </c:errBars>
          <c:errBars>
            <c:errDir val="y"/>
            <c:errBarType val="both"/>
            <c:errValType val="stdErr"/>
            <c:noEndCap val="0"/>
            <c:spPr>
              <a:noFill/>
              <a:ln w="9525">
                <a:solidFill>
                  <a:schemeClr val="lt1">
                    <a:lumMod val="50000"/>
                  </a:schemeClr>
                </a:solidFill>
                <a:round/>
              </a:ln>
              <a:effectLst/>
            </c:spPr>
          </c:errBars>
          <c:xVal>
            <c:numRef>
              <c:f>Sheet1!$P$539:$P$612</c:f>
              <c:numCache>
                <c:formatCode>General</c:formatCode>
                <c:ptCount val="74"/>
                <c:pt idx="0">
                  <c:v>0</c:v>
                </c:pt>
                <c:pt idx="1">
                  <c:v>0</c:v>
                </c:pt>
                <c:pt idx="2">
                  <c:v>2.75</c:v>
                </c:pt>
                <c:pt idx="3">
                  <c:v>2.75</c:v>
                </c:pt>
                <c:pt idx="4">
                  <c:v>5.75</c:v>
                </c:pt>
                <c:pt idx="5">
                  <c:v>5.75</c:v>
                </c:pt>
                <c:pt idx="6">
                  <c:v>10.98</c:v>
                </c:pt>
                <c:pt idx="7">
                  <c:v>10.98</c:v>
                </c:pt>
                <c:pt idx="8">
                  <c:v>12</c:v>
                </c:pt>
              </c:numCache>
            </c:numRef>
          </c:xVal>
          <c:yVal>
            <c:numRef>
              <c:f>Sheet1!$Q$539:$Q$612</c:f>
              <c:numCache>
                <c:formatCode>General</c:formatCode>
                <c:ptCount val="74"/>
                <c:pt idx="0">
                  <c:v>0</c:v>
                </c:pt>
                <c:pt idx="1">
                  <c:v>32</c:v>
                </c:pt>
                <c:pt idx="2">
                  <c:v>32</c:v>
                </c:pt>
                <c:pt idx="3">
                  <c:v>0</c:v>
                </c:pt>
                <c:pt idx="4">
                  <c:v>0</c:v>
                </c:pt>
                <c:pt idx="5">
                  <c:v>32</c:v>
                </c:pt>
                <c:pt idx="6">
                  <c:v>32</c:v>
                </c:pt>
                <c:pt idx="7">
                  <c:v>0</c:v>
                </c:pt>
                <c:pt idx="8">
                  <c:v>0</c:v>
                </c:pt>
              </c:numCache>
            </c:numRef>
          </c:yVal>
          <c:smooth val="0"/>
          <c:extLst>
            <c:ext xmlns:c16="http://schemas.microsoft.com/office/drawing/2014/chart" uri="{C3380CC4-5D6E-409C-BE32-E72D297353CC}">
              <c16:uniqueId val="{00000000-B54F-4591-991D-85B865FD2148}"/>
            </c:ext>
          </c:extLst>
        </c:ser>
        <c:ser>
          <c:idx val="2"/>
          <c:order val="2"/>
          <c:tx>
            <c:v>2</c:v>
          </c:tx>
          <c:spPr>
            <a:ln w="22225" cap="rnd">
              <a:solidFill>
                <a:schemeClr val="accent6"/>
              </a:solidFill>
            </a:ln>
            <a:effectLst>
              <a:glow rad="139700">
                <a:schemeClr val="accent6">
                  <a:satMod val="175000"/>
                  <a:alpha val="14000"/>
                </a:schemeClr>
              </a:glow>
            </a:effectLst>
          </c:spPr>
          <c:marker>
            <c:symbol val="circle"/>
            <c:size val="3"/>
            <c:spPr>
              <a:solidFill>
                <a:schemeClr val="accent6">
                  <a:lumMod val="60000"/>
                  <a:lumOff val="40000"/>
                </a:schemeClr>
              </a:solidFill>
              <a:ln>
                <a:noFill/>
              </a:ln>
              <a:effectLst>
                <a:glow rad="63500">
                  <a:schemeClr val="accent6">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Sheet1!$R$539:$R$612</c:f>
              <c:numCache>
                <c:formatCode>General</c:formatCode>
                <c:ptCount val="74"/>
                <c:pt idx="9">
                  <c:v>24</c:v>
                </c:pt>
                <c:pt idx="10">
                  <c:v>24</c:v>
                </c:pt>
                <c:pt idx="11">
                  <c:v>24.6</c:v>
                </c:pt>
                <c:pt idx="12">
                  <c:v>24.6</c:v>
                </c:pt>
                <c:pt idx="13">
                  <c:v>27.61</c:v>
                </c:pt>
                <c:pt idx="14">
                  <c:v>27.61</c:v>
                </c:pt>
                <c:pt idx="15">
                  <c:v>30.61</c:v>
                </c:pt>
                <c:pt idx="16">
                  <c:v>30.61</c:v>
                </c:pt>
                <c:pt idx="17">
                  <c:v>33.729999999999997</c:v>
                </c:pt>
                <c:pt idx="18">
                  <c:v>33.729999999999997</c:v>
                </c:pt>
                <c:pt idx="19">
                  <c:v>36</c:v>
                </c:pt>
              </c:numCache>
              <c:extLst xmlns:c15="http://schemas.microsoft.com/office/drawing/2012/chart"/>
            </c:numRef>
          </c:xVal>
          <c:yVal>
            <c:numRef>
              <c:f>Sheet1!$S$539:$S$612</c:f>
              <c:numCache>
                <c:formatCode>General</c:formatCode>
                <c:ptCount val="74"/>
                <c:pt idx="9">
                  <c:v>0</c:v>
                </c:pt>
                <c:pt idx="10">
                  <c:v>43</c:v>
                </c:pt>
                <c:pt idx="11">
                  <c:v>43</c:v>
                </c:pt>
                <c:pt idx="12">
                  <c:v>107</c:v>
                </c:pt>
                <c:pt idx="13">
                  <c:v>107</c:v>
                </c:pt>
                <c:pt idx="14">
                  <c:v>0</c:v>
                </c:pt>
                <c:pt idx="15">
                  <c:v>0</c:v>
                </c:pt>
                <c:pt idx="16">
                  <c:v>89</c:v>
                </c:pt>
                <c:pt idx="17">
                  <c:v>89</c:v>
                </c:pt>
                <c:pt idx="18">
                  <c:v>0</c:v>
                </c:pt>
                <c:pt idx="1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B54F-4591-991D-85B865FD2148}"/>
            </c:ext>
          </c:extLst>
        </c:ser>
        <c:ser>
          <c:idx val="3"/>
          <c:order val="3"/>
          <c:tx>
            <c:v>3</c:v>
          </c:tx>
          <c:spPr>
            <a:ln w="22225" cap="rnd">
              <a:solidFill>
                <a:schemeClr val="accent2">
                  <a:lumMod val="60000"/>
                </a:schemeClr>
              </a:solidFill>
            </a:ln>
            <a:effectLst>
              <a:glow rad="139700">
                <a:schemeClr val="accent2">
                  <a:lumMod val="60000"/>
                  <a:satMod val="175000"/>
                  <a:alpha val="14000"/>
                </a:schemeClr>
              </a:glow>
            </a:effectLst>
          </c:spPr>
          <c:marker>
            <c:symbol val="circle"/>
            <c:size val="3"/>
            <c:spPr>
              <a:solidFill>
                <a:schemeClr val="accent2">
                  <a:lumMod val="60000"/>
                  <a:lumMod val="60000"/>
                  <a:lumOff val="40000"/>
                </a:schemeClr>
              </a:solidFill>
              <a:ln>
                <a:noFill/>
              </a:ln>
              <a:effectLst>
                <a:glow rad="63500">
                  <a:schemeClr val="accent2">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Sheet1!$T$539:$T$612</c:f>
              <c:numCache>
                <c:formatCode>General</c:formatCode>
                <c:ptCount val="74"/>
                <c:pt idx="20">
                  <c:v>48</c:v>
                </c:pt>
                <c:pt idx="21">
                  <c:v>48</c:v>
                </c:pt>
                <c:pt idx="22">
                  <c:v>52.19</c:v>
                </c:pt>
                <c:pt idx="23">
                  <c:v>52.19</c:v>
                </c:pt>
                <c:pt idx="24">
                  <c:v>55.19</c:v>
                </c:pt>
                <c:pt idx="25">
                  <c:v>55.19</c:v>
                </c:pt>
                <c:pt idx="26">
                  <c:v>59.38</c:v>
                </c:pt>
                <c:pt idx="27">
                  <c:v>59.38</c:v>
                </c:pt>
                <c:pt idx="28">
                  <c:v>60</c:v>
                </c:pt>
                <c:pt idx="29">
                  <c:v>60</c:v>
                </c:pt>
              </c:numCache>
              <c:extLst xmlns:c15="http://schemas.microsoft.com/office/drawing/2012/chart"/>
            </c:numRef>
          </c:xVal>
          <c:yVal>
            <c:numRef>
              <c:f>Sheet1!$U$539:$U$612</c:f>
              <c:numCache>
                <c:formatCode>General</c:formatCode>
                <c:ptCount val="74"/>
                <c:pt idx="16">
                  <c:v>0</c:v>
                </c:pt>
                <c:pt idx="20">
                  <c:v>0</c:v>
                </c:pt>
                <c:pt idx="21">
                  <c:v>107</c:v>
                </c:pt>
                <c:pt idx="22">
                  <c:v>107</c:v>
                </c:pt>
                <c:pt idx="23">
                  <c:v>0</c:v>
                </c:pt>
                <c:pt idx="24">
                  <c:v>0</c:v>
                </c:pt>
                <c:pt idx="25">
                  <c:v>107</c:v>
                </c:pt>
                <c:pt idx="26">
                  <c:v>107</c:v>
                </c:pt>
                <c:pt idx="27">
                  <c:v>0</c:v>
                </c:pt>
                <c:pt idx="28">
                  <c:v>0</c:v>
                </c:pt>
                <c:pt idx="2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B54F-4591-991D-85B865FD2148}"/>
            </c:ext>
          </c:extLst>
        </c:ser>
        <c:ser>
          <c:idx val="4"/>
          <c:order val="4"/>
          <c:tx>
            <c:v>4</c:v>
          </c:tx>
          <c:spPr>
            <a:ln w="22225" cap="rnd">
              <a:solidFill>
                <a:schemeClr val="accent4">
                  <a:lumMod val="60000"/>
                </a:schemeClr>
              </a:solidFill>
            </a:ln>
            <a:effectLst>
              <a:glow rad="139700">
                <a:schemeClr val="accent4">
                  <a:lumMod val="60000"/>
                  <a:satMod val="175000"/>
                  <a:alpha val="14000"/>
                </a:schemeClr>
              </a:glow>
            </a:effectLst>
          </c:spPr>
          <c:marker>
            <c:symbol val="circle"/>
            <c:size val="3"/>
            <c:spPr>
              <a:solidFill>
                <a:schemeClr val="accent4">
                  <a:lumMod val="60000"/>
                  <a:lumMod val="60000"/>
                  <a:lumOff val="40000"/>
                </a:schemeClr>
              </a:solidFill>
              <a:ln>
                <a:noFill/>
              </a:ln>
              <a:effectLst>
                <a:glow rad="63500">
                  <a:schemeClr val="accent4">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Sheet1!$V$539:$V$612</c:f>
              <c:numCache>
                <c:formatCode>General</c:formatCode>
                <c:ptCount val="74"/>
                <c:pt idx="30">
                  <c:v>72</c:v>
                </c:pt>
                <c:pt idx="31">
                  <c:v>72</c:v>
                </c:pt>
                <c:pt idx="32">
                  <c:v>84</c:v>
                </c:pt>
                <c:pt idx="33">
                  <c:v>84</c:v>
                </c:pt>
              </c:numCache>
              <c:extLst xmlns:c15="http://schemas.microsoft.com/office/drawing/2012/chart"/>
            </c:numRef>
          </c:xVal>
          <c:yVal>
            <c:numRef>
              <c:f>Sheet1!$W$539:$W$612</c:f>
              <c:numCache>
                <c:formatCode>General</c:formatCode>
                <c:ptCount val="74"/>
                <c:pt idx="30">
                  <c:v>0</c:v>
                </c:pt>
                <c:pt idx="31">
                  <c:v>102</c:v>
                </c:pt>
                <c:pt idx="32">
                  <c:v>102</c:v>
                </c:pt>
                <c:pt idx="33">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B54F-4591-991D-85B865FD2148}"/>
            </c:ext>
          </c:extLst>
        </c:ser>
        <c:ser>
          <c:idx val="5"/>
          <c:order val="5"/>
          <c:tx>
            <c:v>5</c:v>
          </c:tx>
          <c:spPr>
            <a:ln w="22225" cap="rnd">
              <a:solidFill>
                <a:schemeClr val="accent6">
                  <a:lumMod val="60000"/>
                </a:schemeClr>
              </a:solidFill>
            </a:ln>
            <a:effectLst>
              <a:glow rad="139700">
                <a:schemeClr val="accent6">
                  <a:lumMod val="60000"/>
                  <a:satMod val="175000"/>
                  <a:alpha val="14000"/>
                </a:schemeClr>
              </a:glow>
            </a:effectLst>
          </c:spPr>
          <c:marker>
            <c:symbol val="circle"/>
            <c:size val="3"/>
            <c:spPr>
              <a:solidFill>
                <a:schemeClr val="accent6">
                  <a:lumMod val="60000"/>
                  <a:lumMod val="60000"/>
                  <a:lumOff val="40000"/>
                </a:schemeClr>
              </a:solidFill>
              <a:ln>
                <a:noFill/>
              </a:ln>
              <a:effectLst>
                <a:glow rad="63500">
                  <a:schemeClr val="accent6">
                    <a:lumMod val="6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Sheet1!$X$539:$X$612</c:f>
              <c:numCache>
                <c:formatCode>General</c:formatCode>
                <c:ptCount val="74"/>
                <c:pt idx="34">
                  <c:v>96</c:v>
                </c:pt>
                <c:pt idx="35">
                  <c:v>96</c:v>
                </c:pt>
                <c:pt idx="36">
                  <c:v>108</c:v>
                </c:pt>
                <c:pt idx="37">
                  <c:v>108</c:v>
                </c:pt>
              </c:numCache>
              <c:extLst xmlns:c15="http://schemas.microsoft.com/office/drawing/2012/chart"/>
            </c:numRef>
          </c:xVal>
          <c:yVal>
            <c:numRef>
              <c:f>Sheet1!$Y$539:$Y$612</c:f>
              <c:numCache>
                <c:formatCode>General</c:formatCode>
                <c:ptCount val="74"/>
                <c:pt idx="34">
                  <c:v>0</c:v>
                </c:pt>
                <c:pt idx="35">
                  <c:v>102</c:v>
                </c:pt>
                <c:pt idx="36">
                  <c:v>102</c:v>
                </c:pt>
                <c:pt idx="37">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B54F-4591-991D-85B865FD2148}"/>
            </c:ext>
          </c:extLst>
        </c:ser>
        <c:ser>
          <c:idx val="6"/>
          <c:order val="6"/>
          <c:tx>
            <c:v>6</c:v>
          </c:tx>
          <c:spPr>
            <a:ln w="22225" cap="rnd">
              <a:solidFill>
                <a:schemeClr val="accent2">
                  <a:lumMod val="80000"/>
                  <a:lumOff val="20000"/>
                </a:schemeClr>
              </a:solidFill>
            </a:ln>
            <a:effectLst>
              <a:glow rad="139700">
                <a:schemeClr val="accent2">
                  <a:lumMod val="80000"/>
                  <a:lumOff val="20000"/>
                  <a:satMod val="175000"/>
                  <a:alpha val="14000"/>
                </a:schemeClr>
              </a:glow>
            </a:effectLst>
          </c:spPr>
          <c:marker>
            <c:symbol val="circle"/>
            <c:size val="3"/>
            <c:spPr>
              <a:solidFill>
                <a:schemeClr val="accent2">
                  <a:lumMod val="80000"/>
                  <a:lumOff val="20000"/>
                  <a:lumMod val="60000"/>
                  <a:lumOff val="40000"/>
                </a:schemeClr>
              </a:solidFill>
              <a:ln>
                <a:noFill/>
              </a:ln>
              <a:effectLst>
                <a:glow rad="63500">
                  <a:schemeClr val="accent2">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Sheet1!$Z$539:$Z$612</c:f>
              <c:numCache>
                <c:formatCode>General</c:formatCode>
                <c:ptCount val="74"/>
                <c:pt idx="38">
                  <c:v>120</c:v>
                </c:pt>
                <c:pt idx="39">
                  <c:v>120</c:v>
                </c:pt>
                <c:pt idx="40">
                  <c:v>132</c:v>
                </c:pt>
                <c:pt idx="41">
                  <c:v>132</c:v>
                </c:pt>
              </c:numCache>
              <c:extLst xmlns:c15="http://schemas.microsoft.com/office/drawing/2012/chart"/>
            </c:numRef>
          </c:xVal>
          <c:yVal>
            <c:numRef>
              <c:f>Sheet1!$AA$539:$AA$612</c:f>
              <c:numCache>
                <c:formatCode>General</c:formatCode>
                <c:ptCount val="74"/>
                <c:pt idx="38">
                  <c:v>0</c:v>
                </c:pt>
                <c:pt idx="39">
                  <c:v>102</c:v>
                </c:pt>
                <c:pt idx="40">
                  <c:v>102</c:v>
                </c:pt>
                <c:pt idx="41">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B54F-4591-991D-85B865FD2148}"/>
            </c:ext>
          </c:extLst>
        </c:ser>
        <c:ser>
          <c:idx val="7"/>
          <c:order val="7"/>
          <c:tx>
            <c:v>7</c:v>
          </c:tx>
          <c:spPr>
            <a:ln w="22225" cap="rnd">
              <a:solidFill>
                <a:schemeClr val="accent4">
                  <a:lumMod val="80000"/>
                  <a:lumOff val="20000"/>
                </a:schemeClr>
              </a:solidFill>
            </a:ln>
            <a:effectLst>
              <a:glow rad="139700">
                <a:schemeClr val="accent4">
                  <a:lumMod val="80000"/>
                  <a:lumOff val="20000"/>
                  <a:satMod val="175000"/>
                  <a:alpha val="14000"/>
                </a:schemeClr>
              </a:glow>
            </a:effectLst>
          </c:spPr>
          <c:marker>
            <c:symbol val="circle"/>
            <c:size val="3"/>
            <c:spPr>
              <a:solidFill>
                <a:schemeClr val="accent4">
                  <a:lumMod val="80000"/>
                  <a:lumOff val="20000"/>
                  <a:lumMod val="60000"/>
                  <a:lumOff val="40000"/>
                </a:schemeClr>
              </a:solidFill>
              <a:ln>
                <a:noFill/>
              </a:ln>
              <a:effectLst>
                <a:glow rad="63500">
                  <a:schemeClr val="accent4">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Sheet1!$AB$539:$AB$612</c:f>
              <c:numCache>
                <c:formatCode>General</c:formatCode>
                <c:ptCount val="74"/>
                <c:pt idx="42">
                  <c:v>144</c:v>
                </c:pt>
                <c:pt idx="43">
                  <c:v>144</c:v>
                </c:pt>
                <c:pt idx="44">
                  <c:v>146.76</c:v>
                </c:pt>
                <c:pt idx="45">
                  <c:v>146.76</c:v>
                </c:pt>
                <c:pt idx="46">
                  <c:v>147.76</c:v>
                </c:pt>
                <c:pt idx="47">
                  <c:v>147.76</c:v>
                </c:pt>
                <c:pt idx="48">
                  <c:v>156</c:v>
                </c:pt>
                <c:pt idx="49">
                  <c:v>156</c:v>
                </c:pt>
              </c:numCache>
              <c:extLst xmlns:c15="http://schemas.microsoft.com/office/drawing/2012/chart"/>
            </c:numRef>
          </c:xVal>
          <c:yVal>
            <c:numRef>
              <c:f>Sheet1!$AC$539:$AC$612</c:f>
              <c:numCache>
                <c:formatCode>General</c:formatCode>
                <c:ptCount val="74"/>
                <c:pt idx="42">
                  <c:v>0</c:v>
                </c:pt>
                <c:pt idx="43">
                  <c:v>102</c:v>
                </c:pt>
                <c:pt idx="44">
                  <c:v>102</c:v>
                </c:pt>
                <c:pt idx="45">
                  <c:v>0</c:v>
                </c:pt>
                <c:pt idx="46">
                  <c:v>0</c:v>
                </c:pt>
                <c:pt idx="47">
                  <c:v>102</c:v>
                </c:pt>
                <c:pt idx="48">
                  <c:v>102</c:v>
                </c:pt>
                <c:pt idx="4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6-B54F-4591-991D-85B865FD2148}"/>
            </c:ext>
          </c:extLst>
        </c:ser>
        <c:ser>
          <c:idx val="8"/>
          <c:order val="8"/>
          <c:tx>
            <c:v>8</c:v>
          </c:tx>
          <c:spPr>
            <a:ln w="22225" cap="rnd">
              <a:solidFill>
                <a:schemeClr val="accent6">
                  <a:lumMod val="80000"/>
                  <a:lumOff val="20000"/>
                </a:schemeClr>
              </a:solidFill>
            </a:ln>
            <a:effectLst>
              <a:glow rad="139700">
                <a:schemeClr val="accent6">
                  <a:lumMod val="80000"/>
                  <a:lumOff val="20000"/>
                  <a:satMod val="175000"/>
                  <a:alpha val="14000"/>
                </a:schemeClr>
              </a:glow>
            </a:effectLst>
          </c:spPr>
          <c:marker>
            <c:symbol val="circle"/>
            <c:size val="3"/>
            <c:spPr>
              <a:solidFill>
                <a:schemeClr val="accent6">
                  <a:lumMod val="80000"/>
                  <a:lumOff val="20000"/>
                  <a:lumMod val="60000"/>
                  <a:lumOff val="40000"/>
                </a:schemeClr>
              </a:solidFill>
              <a:ln>
                <a:noFill/>
              </a:ln>
              <a:effectLst>
                <a:glow rad="63500">
                  <a:schemeClr val="accent6">
                    <a:lumMod val="80000"/>
                    <a:lumOff val="2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Sheet1!$AD$539:$AD$612</c:f>
              <c:numCache>
                <c:formatCode>General</c:formatCode>
                <c:ptCount val="74"/>
                <c:pt idx="50">
                  <c:v>168</c:v>
                </c:pt>
                <c:pt idx="51">
                  <c:v>168</c:v>
                </c:pt>
                <c:pt idx="52">
                  <c:v>175.76</c:v>
                </c:pt>
                <c:pt idx="53">
                  <c:v>175.76</c:v>
                </c:pt>
                <c:pt idx="54">
                  <c:v>176.76</c:v>
                </c:pt>
                <c:pt idx="55">
                  <c:v>176.76</c:v>
                </c:pt>
                <c:pt idx="56">
                  <c:v>180</c:v>
                </c:pt>
                <c:pt idx="57">
                  <c:v>180</c:v>
                </c:pt>
              </c:numCache>
              <c:extLst xmlns:c15="http://schemas.microsoft.com/office/drawing/2012/chart"/>
            </c:numRef>
          </c:xVal>
          <c:yVal>
            <c:numRef>
              <c:f>Sheet1!$AE$539:$AE$612</c:f>
              <c:numCache>
                <c:formatCode>General</c:formatCode>
                <c:ptCount val="74"/>
                <c:pt idx="50">
                  <c:v>0</c:v>
                </c:pt>
                <c:pt idx="51">
                  <c:v>102</c:v>
                </c:pt>
                <c:pt idx="52">
                  <c:v>102</c:v>
                </c:pt>
                <c:pt idx="53">
                  <c:v>0</c:v>
                </c:pt>
                <c:pt idx="54">
                  <c:v>0</c:v>
                </c:pt>
                <c:pt idx="55">
                  <c:v>102</c:v>
                </c:pt>
                <c:pt idx="56">
                  <c:v>102</c:v>
                </c:pt>
                <c:pt idx="57">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B54F-4591-991D-85B865FD2148}"/>
            </c:ext>
          </c:extLst>
        </c:ser>
        <c:ser>
          <c:idx val="9"/>
          <c:order val="9"/>
          <c:tx>
            <c:v>9</c:v>
          </c:tx>
          <c:spPr>
            <a:ln w="22225" cap="rnd">
              <a:solidFill>
                <a:schemeClr val="accent2">
                  <a:lumMod val="80000"/>
                </a:schemeClr>
              </a:solidFill>
            </a:ln>
            <a:effectLst>
              <a:glow rad="139700">
                <a:schemeClr val="accent2">
                  <a:lumMod val="80000"/>
                  <a:satMod val="175000"/>
                  <a:alpha val="14000"/>
                </a:schemeClr>
              </a:glow>
            </a:effectLst>
          </c:spPr>
          <c:marker>
            <c:symbol val="circle"/>
            <c:size val="3"/>
            <c:spPr>
              <a:solidFill>
                <a:schemeClr val="accent2">
                  <a:lumMod val="80000"/>
                  <a:lumMod val="60000"/>
                  <a:lumOff val="40000"/>
                </a:schemeClr>
              </a:solidFill>
              <a:ln>
                <a:noFill/>
              </a:ln>
              <a:effectLst>
                <a:glow rad="63500">
                  <a:schemeClr val="accent2">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Sheet1!$AF$539:$AF$612</c:f>
              <c:numCache>
                <c:formatCode>General</c:formatCode>
                <c:ptCount val="74"/>
                <c:pt idx="58">
                  <c:v>192</c:v>
                </c:pt>
                <c:pt idx="59">
                  <c:v>192</c:v>
                </c:pt>
                <c:pt idx="60">
                  <c:v>204</c:v>
                </c:pt>
                <c:pt idx="61">
                  <c:v>204</c:v>
                </c:pt>
              </c:numCache>
              <c:extLst xmlns:c15="http://schemas.microsoft.com/office/drawing/2012/chart"/>
            </c:numRef>
          </c:xVal>
          <c:yVal>
            <c:numRef>
              <c:f>Sheet1!$AG$539:$AG$612</c:f>
              <c:numCache>
                <c:formatCode>General</c:formatCode>
                <c:ptCount val="74"/>
                <c:pt idx="58">
                  <c:v>0</c:v>
                </c:pt>
                <c:pt idx="59">
                  <c:v>102</c:v>
                </c:pt>
                <c:pt idx="60">
                  <c:v>102</c:v>
                </c:pt>
                <c:pt idx="61">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8-B54F-4591-991D-85B865FD2148}"/>
            </c:ext>
          </c:extLst>
        </c:ser>
        <c:ser>
          <c:idx val="10"/>
          <c:order val="10"/>
          <c:tx>
            <c:v>10</c:v>
          </c:tx>
          <c:spPr>
            <a:ln w="22225" cap="rnd">
              <a:solidFill>
                <a:schemeClr val="accent4">
                  <a:lumMod val="80000"/>
                </a:schemeClr>
              </a:solidFill>
            </a:ln>
            <a:effectLst>
              <a:glow rad="139700">
                <a:schemeClr val="accent4">
                  <a:lumMod val="80000"/>
                  <a:satMod val="175000"/>
                  <a:alpha val="14000"/>
                </a:schemeClr>
              </a:glow>
            </a:effectLst>
          </c:spPr>
          <c:marker>
            <c:symbol val="circle"/>
            <c:size val="3"/>
            <c:spPr>
              <a:solidFill>
                <a:schemeClr val="accent4">
                  <a:lumMod val="80000"/>
                  <a:lumMod val="60000"/>
                  <a:lumOff val="40000"/>
                </a:schemeClr>
              </a:solidFill>
              <a:ln>
                <a:noFill/>
              </a:ln>
              <a:effectLst>
                <a:glow rad="63500">
                  <a:schemeClr val="accent4">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Sheet1!$AH$539:$AH$612</c:f>
              <c:numCache>
                <c:formatCode>General</c:formatCode>
                <c:ptCount val="74"/>
                <c:pt idx="62">
                  <c:v>216</c:v>
                </c:pt>
                <c:pt idx="63">
                  <c:v>216</c:v>
                </c:pt>
                <c:pt idx="64">
                  <c:v>216.76</c:v>
                </c:pt>
                <c:pt idx="65">
                  <c:v>216.76</c:v>
                </c:pt>
                <c:pt idx="66">
                  <c:v>217.76</c:v>
                </c:pt>
                <c:pt idx="67">
                  <c:v>217.76</c:v>
                </c:pt>
                <c:pt idx="68">
                  <c:v>228</c:v>
                </c:pt>
                <c:pt idx="69">
                  <c:v>228</c:v>
                </c:pt>
              </c:numCache>
              <c:extLst xmlns:c15="http://schemas.microsoft.com/office/drawing/2012/chart"/>
            </c:numRef>
          </c:xVal>
          <c:yVal>
            <c:numRef>
              <c:f>Sheet1!$AI$539:$AI$612</c:f>
              <c:numCache>
                <c:formatCode>General</c:formatCode>
                <c:ptCount val="74"/>
                <c:pt idx="62">
                  <c:v>0</c:v>
                </c:pt>
                <c:pt idx="63">
                  <c:v>102</c:v>
                </c:pt>
                <c:pt idx="64">
                  <c:v>102</c:v>
                </c:pt>
                <c:pt idx="65">
                  <c:v>0</c:v>
                </c:pt>
                <c:pt idx="66">
                  <c:v>0</c:v>
                </c:pt>
                <c:pt idx="67">
                  <c:v>102</c:v>
                </c:pt>
                <c:pt idx="68">
                  <c:v>102</c:v>
                </c:pt>
                <c:pt idx="69">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9-B54F-4591-991D-85B865FD2148}"/>
            </c:ext>
          </c:extLst>
        </c:ser>
        <c:ser>
          <c:idx val="11"/>
          <c:order val="11"/>
          <c:tx>
            <c:v>11</c:v>
          </c:tx>
          <c:spPr>
            <a:ln w="22225" cap="rnd">
              <a:solidFill>
                <a:schemeClr val="accent6">
                  <a:lumMod val="80000"/>
                </a:schemeClr>
              </a:solidFill>
            </a:ln>
            <a:effectLst>
              <a:glow rad="139700">
                <a:schemeClr val="accent6">
                  <a:lumMod val="80000"/>
                  <a:satMod val="175000"/>
                  <a:alpha val="14000"/>
                </a:schemeClr>
              </a:glow>
            </a:effectLst>
          </c:spPr>
          <c:marker>
            <c:symbol val="circle"/>
            <c:size val="3"/>
            <c:spPr>
              <a:solidFill>
                <a:schemeClr val="accent6">
                  <a:lumMod val="80000"/>
                  <a:lumMod val="60000"/>
                  <a:lumOff val="40000"/>
                </a:schemeClr>
              </a:solidFill>
              <a:ln>
                <a:noFill/>
              </a:ln>
              <a:effectLst>
                <a:glow rad="63500">
                  <a:schemeClr val="accent6">
                    <a:lumMod val="8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Sheet1!$AJ$539:$AJ$612</c:f>
              <c:numCache>
                <c:formatCode>General</c:formatCode>
                <c:ptCount val="74"/>
                <c:pt idx="70">
                  <c:v>240</c:v>
                </c:pt>
                <c:pt idx="71">
                  <c:v>240</c:v>
                </c:pt>
                <c:pt idx="72">
                  <c:v>244.83</c:v>
                </c:pt>
                <c:pt idx="73">
                  <c:v>244.83</c:v>
                </c:pt>
              </c:numCache>
              <c:extLst xmlns:c15="http://schemas.microsoft.com/office/drawing/2012/chart"/>
            </c:numRef>
          </c:xVal>
          <c:yVal>
            <c:numRef>
              <c:f>Sheet1!$AK$539:$AK$612</c:f>
              <c:numCache>
                <c:formatCode>General</c:formatCode>
                <c:ptCount val="74"/>
                <c:pt idx="70">
                  <c:v>0</c:v>
                </c:pt>
                <c:pt idx="71">
                  <c:v>102</c:v>
                </c:pt>
                <c:pt idx="72">
                  <c:v>102</c:v>
                </c:pt>
                <c:pt idx="73">
                  <c:v>0</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A-B54F-4591-991D-85B865FD2148}"/>
            </c:ext>
          </c:extLst>
        </c:ser>
        <c:ser>
          <c:idx val="13"/>
          <c:order val="13"/>
          <c:tx>
            <c:v>Dec</c:v>
          </c:tx>
          <c:spPr>
            <a:ln w="22225" cap="rnd">
              <a:solidFill>
                <a:schemeClr val="accent4">
                  <a:lumMod val="60000"/>
                  <a:lumOff val="40000"/>
                </a:schemeClr>
              </a:solidFill>
            </a:ln>
            <a:effectLst>
              <a:glow rad="139700">
                <a:schemeClr val="accent4">
                  <a:lumMod val="60000"/>
                  <a:lumOff val="40000"/>
                  <a:satMod val="175000"/>
                  <a:alpha val="14000"/>
                </a:schemeClr>
              </a:glow>
            </a:effectLst>
          </c:spPr>
          <c:marker>
            <c:symbol val="circle"/>
            <c:size val="3"/>
            <c:spPr>
              <a:solidFill>
                <a:schemeClr val="accent4">
                  <a:lumMod val="60000"/>
                  <a:lumOff val="40000"/>
                  <a:lumMod val="60000"/>
                  <a:lumOff val="40000"/>
                </a:schemeClr>
              </a:solidFill>
              <a:ln>
                <a:noFill/>
              </a:ln>
              <a:effectLst>
                <a:glow rad="63500">
                  <a:schemeClr val="accent4">
                    <a:lumMod val="60000"/>
                    <a:lumOff val="4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xVal>
            <c:numRef>
              <c:f>Sheet1!$AP$621:$AP$774</c:f>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f>Sheet1!$AS$621:$AS$774</c:f>
              <c:numCache>
                <c:formatCode>General</c:formatCode>
                <c:ptCount val="154"/>
                <c:pt idx="0">
                  <c:v>0</c:v>
                </c:pt>
                <c:pt idx="1">
                  <c:v>0.47199999999999998</c:v>
                </c:pt>
                <c:pt idx="2">
                  <c:v>18.850000000000001</c:v>
                </c:pt>
                <c:pt idx="3">
                  <c:v>52.8</c:v>
                </c:pt>
                <c:pt idx="4">
                  <c:v>85.19</c:v>
                </c:pt>
                <c:pt idx="5">
                  <c:v>109.26</c:v>
                </c:pt>
                <c:pt idx="6">
                  <c:v>120.76600000000001</c:v>
                </c:pt>
                <c:pt idx="7">
                  <c:v>116.6</c:v>
                </c:pt>
                <c:pt idx="8">
                  <c:v>99.73</c:v>
                </c:pt>
                <c:pt idx="9">
                  <c:v>71.099999999999994</c:v>
                </c:pt>
                <c:pt idx="10">
                  <c:v>36.450000000000003</c:v>
                </c:pt>
                <c:pt idx="11">
                  <c:v>6.2</c:v>
                </c:pt>
                <c:pt idx="12">
                  <c:v>7.0000000000000001E-3</c:v>
                </c:pt>
                <c:pt idx="13">
                  <c:v>0</c:v>
                </c:pt>
                <c:pt idx="14">
                  <c:v>0</c:v>
                </c:pt>
                <c:pt idx="15">
                  <c:v>0.47199999999999998</c:v>
                </c:pt>
                <c:pt idx="16">
                  <c:v>18.850000000000001</c:v>
                </c:pt>
                <c:pt idx="17">
                  <c:v>52.8</c:v>
                </c:pt>
                <c:pt idx="18">
                  <c:v>85.19</c:v>
                </c:pt>
                <c:pt idx="19">
                  <c:v>109.26</c:v>
                </c:pt>
                <c:pt idx="20">
                  <c:v>120.76600000000001</c:v>
                </c:pt>
                <c:pt idx="21">
                  <c:v>116.6</c:v>
                </c:pt>
                <c:pt idx="22">
                  <c:v>99.73</c:v>
                </c:pt>
                <c:pt idx="23">
                  <c:v>71.099999999999994</c:v>
                </c:pt>
                <c:pt idx="24">
                  <c:v>36.450000000000003</c:v>
                </c:pt>
                <c:pt idx="25">
                  <c:v>6.2</c:v>
                </c:pt>
                <c:pt idx="26">
                  <c:v>7.0000000000000001E-3</c:v>
                </c:pt>
                <c:pt idx="27">
                  <c:v>0</c:v>
                </c:pt>
                <c:pt idx="28">
                  <c:v>0</c:v>
                </c:pt>
                <c:pt idx="29">
                  <c:v>0.47199999999999998</c:v>
                </c:pt>
                <c:pt idx="30">
                  <c:v>18.850000000000001</c:v>
                </c:pt>
                <c:pt idx="31">
                  <c:v>52.8</c:v>
                </c:pt>
                <c:pt idx="32">
                  <c:v>85.19</c:v>
                </c:pt>
                <c:pt idx="33">
                  <c:v>109.26</c:v>
                </c:pt>
                <c:pt idx="34">
                  <c:v>120.76600000000001</c:v>
                </c:pt>
                <c:pt idx="35">
                  <c:v>116.6</c:v>
                </c:pt>
                <c:pt idx="36">
                  <c:v>99.73</c:v>
                </c:pt>
                <c:pt idx="37">
                  <c:v>71.099999999999994</c:v>
                </c:pt>
                <c:pt idx="38">
                  <c:v>36.450000000000003</c:v>
                </c:pt>
                <c:pt idx="39">
                  <c:v>6.2</c:v>
                </c:pt>
                <c:pt idx="40">
                  <c:v>7.0000000000000001E-3</c:v>
                </c:pt>
                <c:pt idx="41">
                  <c:v>0</c:v>
                </c:pt>
                <c:pt idx="42">
                  <c:v>0</c:v>
                </c:pt>
                <c:pt idx="43">
                  <c:v>0.47199999999999998</c:v>
                </c:pt>
                <c:pt idx="44">
                  <c:v>18.850000000000001</c:v>
                </c:pt>
                <c:pt idx="45">
                  <c:v>52.8</c:v>
                </c:pt>
                <c:pt idx="46">
                  <c:v>85.19</c:v>
                </c:pt>
                <c:pt idx="47">
                  <c:v>109.26</c:v>
                </c:pt>
                <c:pt idx="48">
                  <c:v>120.76600000000001</c:v>
                </c:pt>
                <c:pt idx="49">
                  <c:v>116.6</c:v>
                </c:pt>
                <c:pt idx="50">
                  <c:v>99.73</c:v>
                </c:pt>
                <c:pt idx="51">
                  <c:v>71.099999999999994</c:v>
                </c:pt>
                <c:pt idx="52">
                  <c:v>36.450000000000003</c:v>
                </c:pt>
                <c:pt idx="53">
                  <c:v>6.2</c:v>
                </c:pt>
                <c:pt idx="54">
                  <c:v>7.0000000000000001E-3</c:v>
                </c:pt>
                <c:pt idx="55">
                  <c:v>0</c:v>
                </c:pt>
                <c:pt idx="56">
                  <c:v>0</c:v>
                </c:pt>
                <c:pt idx="57">
                  <c:v>0.47199999999999998</c:v>
                </c:pt>
                <c:pt idx="58">
                  <c:v>18.850000000000001</c:v>
                </c:pt>
                <c:pt idx="59">
                  <c:v>52.8</c:v>
                </c:pt>
                <c:pt idx="60">
                  <c:v>85.19</c:v>
                </c:pt>
                <c:pt idx="61">
                  <c:v>109.26</c:v>
                </c:pt>
                <c:pt idx="62">
                  <c:v>120.76600000000001</c:v>
                </c:pt>
                <c:pt idx="63">
                  <c:v>116.6</c:v>
                </c:pt>
                <c:pt idx="64">
                  <c:v>99.73</c:v>
                </c:pt>
                <c:pt idx="65">
                  <c:v>71.099999999999994</c:v>
                </c:pt>
                <c:pt idx="66">
                  <c:v>36.450000000000003</c:v>
                </c:pt>
                <c:pt idx="67">
                  <c:v>6.2</c:v>
                </c:pt>
                <c:pt idx="68">
                  <c:v>7.0000000000000001E-3</c:v>
                </c:pt>
                <c:pt idx="69">
                  <c:v>0</c:v>
                </c:pt>
                <c:pt idx="70">
                  <c:v>0</c:v>
                </c:pt>
                <c:pt idx="71">
                  <c:v>0.47199999999999998</c:v>
                </c:pt>
                <c:pt idx="72">
                  <c:v>18.850000000000001</c:v>
                </c:pt>
                <c:pt idx="73">
                  <c:v>52.8</c:v>
                </c:pt>
                <c:pt idx="74">
                  <c:v>85.19</c:v>
                </c:pt>
                <c:pt idx="75">
                  <c:v>109.26</c:v>
                </c:pt>
                <c:pt idx="76">
                  <c:v>120.76600000000001</c:v>
                </c:pt>
                <c:pt idx="77">
                  <c:v>116.6</c:v>
                </c:pt>
                <c:pt idx="78">
                  <c:v>99.73</c:v>
                </c:pt>
                <c:pt idx="79">
                  <c:v>71.099999999999994</c:v>
                </c:pt>
                <c:pt idx="80">
                  <c:v>36.450000000000003</c:v>
                </c:pt>
                <c:pt idx="81">
                  <c:v>6.2</c:v>
                </c:pt>
                <c:pt idx="82">
                  <c:v>7.0000000000000001E-3</c:v>
                </c:pt>
                <c:pt idx="83">
                  <c:v>0</c:v>
                </c:pt>
                <c:pt idx="84">
                  <c:v>0</c:v>
                </c:pt>
                <c:pt idx="85">
                  <c:v>0.47199999999999998</c:v>
                </c:pt>
                <c:pt idx="86">
                  <c:v>18.850000000000001</c:v>
                </c:pt>
                <c:pt idx="87">
                  <c:v>52.8</c:v>
                </c:pt>
                <c:pt idx="88">
                  <c:v>85.19</c:v>
                </c:pt>
                <c:pt idx="89">
                  <c:v>109.26</c:v>
                </c:pt>
                <c:pt idx="90">
                  <c:v>120.76600000000001</c:v>
                </c:pt>
                <c:pt idx="91">
                  <c:v>116.6</c:v>
                </c:pt>
                <c:pt idx="92">
                  <c:v>99.73</c:v>
                </c:pt>
                <c:pt idx="93">
                  <c:v>71.099999999999994</c:v>
                </c:pt>
                <c:pt idx="94">
                  <c:v>36.450000000000003</c:v>
                </c:pt>
                <c:pt idx="95">
                  <c:v>6.2</c:v>
                </c:pt>
                <c:pt idx="96">
                  <c:v>7.0000000000000001E-3</c:v>
                </c:pt>
                <c:pt idx="97">
                  <c:v>0</c:v>
                </c:pt>
                <c:pt idx="98">
                  <c:v>0</c:v>
                </c:pt>
                <c:pt idx="99">
                  <c:v>0.47199999999999998</c:v>
                </c:pt>
                <c:pt idx="100">
                  <c:v>18.850000000000001</c:v>
                </c:pt>
                <c:pt idx="101">
                  <c:v>52.8</c:v>
                </c:pt>
                <c:pt idx="102">
                  <c:v>85.19</c:v>
                </c:pt>
                <c:pt idx="103">
                  <c:v>109.26</c:v>
                </c:pt>
                <c:pt idx="104">
                  <c:v>120.76600000000001</c:v>
                </c:pt>
                <c:pt idx="105">
                  <c:v>116.6</c:v>
                </c:pt>
                <c:pt idx="106">
                  <c:v>99.73</c:v>
                </c:pt>
                <c:pt idx="107">
                  <c:v>71.099999999999994</c:v>
                </c:pt>
                <c:pt idx="108">
                  <c:v>36.450000000000003</c:v>
                </c:pt>
                <c:pt idx="109">
                  <c:v>6.2</c:v>
                </c:pt>
                <c:pt idx="110">
                  <c:v>7.0000000000000001E-3</c:v>
                </c:pt>
                <c:pt idx="111">
                  <c:v>0</c:v>
                </c:pt>
                <c:pt idx="112">
                  <c:v>0</c:v>
                </c:pt>
                <c:pt idx="113">
                  <c:v>0.47199999999999998</c:v>
                </c:pt>
                <c:pt idx="114">
                  <c:v>18.850000000000001</c:v>
                </c:pt>
                <c:pt idx="115">
                  <c:v>52.8</c:v>
                </c:pt>
                <c:pt idx="116">
                  <c:v>85.19</c:v>
                </c:pt>
                <c:pt idx="117">
                  <c:v>109.26</c:v>
                </c:pt>
                <c:pt idx="118">
                  <c:v>120.76600000000001</c:v>
                </c:pt>
                <c:pt idx="119">
                  <c:v>116.6</c:v>
                </c:pt>
                <c:pt idx="120">
                  <c:v>99.73</c:v>
                </c:pt>
                <c:pt idx="121">
                  <c:v>71.099999999999994</c:v>
                </c:pt>
                <c:pt idx="122">
                  <c:v>36.450000000000003</c:v>
                </c:pt>
                <c:pt idx="123">
                  <c:v>6.2</c:v>
                </c:pt>
                <c:pt idx="124">
                  <c:v>7.0000000000000001E-3</c:v>
                </c:pt>
                <c:pt idx="125">
                  <c:v>0</c:v>
                </c:pt>
                <c:pt idx="126">
                  <c:v>0</c:v>
                </c:pt>
                <c:pt idx="127">
                  <c:v>0.47199999999999998</c:v>
                </c:pt>
                <c:pt idx="128">
                  <c:v>18.850000000000001</c:v>
                </c:pt>
                <c:pt idx="129">
                  <c:v>52.8</c:v>
                </c:pt>
                <c:pt idx="130">
                  <c:v>85.19</c:v>
                </c:pt>
                <c:pt idx="131">
                  <c:v>109.26</c:v>
                </c:pt>
                <c:pt idx="132">
                  <c:v>120.76600000000001</c:v>
                </c:pt>
                <c:pt idx="133">
                  <c:v>116.6</c:v>
                </c:pt>
                <c:pt idx="134">
                  <c:v>99.73</c:v>
                </c:pt>
                <c:pt idx="135">
                  <c:v>71.099999999999994</c:v>
                </c:pt>
                <c:pt idx="136">
                  <c:v>36.450000000000003</c:v>
                </c:pt>
                <c:pt idx="137">
                  <c:v>6.2</c:v>
                </c:pt>
                <c:pt idx="138">
                  <c:v>7.0000000000000001E-3</c:v>
                </c:pt>
                <c:pt idx="139">
                  <c:v>0</c:v>
                </c:pt>
                <c:pt idx="140">
                  <c:v>0</c:v>
                </c:pt>
                <c:pt idx="141">
                  <c:v>0.47199999999999998</c:v>
                </c:pt>
                <c:pt idx="142">
                  <c:v>18.850000000000001</c:v>
                </c:pt>
                <c:pt idx="143">
                  <c:v>52.8</c:v>
                </c:pt>
                <c:pt idx="144">
                  <c:v>85.19</c:v>
                </c:pt>
                <c:pt idx="145">
                  <c:v>109.26</c:v>
                </c:pt>
                <c:pt idx="146">
                  <c:v>120.76600000000001</c:v>
                </c:pt>
                <c:pt idx="147">
                  <c:v>116.6</c:v>
                </c:pt>
                <c:pt idx="148">
                  <c:v>99.73</c:v>
                </c:pt>
                <c:pt idx="149">
                  <c:v>71.099999999999994</c:v>
                </c:pt>
                <c:pt idx="150">
                  <c:v>36.450000000000003</c:v>
                </c:pt>
                <c:pt idx="151">
                  <c:v>6.2</c:v>
                </c:pt>
                <c:pt idx="152">
                  <c:v>7.0000000000000001E-3</c:v>
                </c:pt>
                <c:pt idx="153">
                  <c:v>0</c:v>
                </c:pt>
              </c:numCache>
            </c:numRef>
          </c:yVal>
          <c:smooth val="0"/>
          <c:extLst>
            <c:ext xmlns:c16="http://schemas.microsoft.com/office/drawing/2014/chart" uri="{C3380CC4-5D6E-409C-BE32-E72D297353CC}">
              <c16:uniqueId val="{0000000B-B54F-4591-991D-85B865FD2148}"/>
            </c:ext>
          </c:extLst>
        </c:ser>
        <c:dLbls>
          <c:dLblPos val="t"/>
          <c:showLegendKey val="0"/>
          <c:showVal val="1"/>
          <c:showCatName val="0"/>
          <c:showSerName val="0"/>
          <c:showPercent val="0"/>
          <c:showBubbleSize val="0"/>
        </c:dLbls>
        <c:axId val="454222888"/>
        <c:axId val="454223216"/>
        <c:extLst>
          <c:ext xmlns:c15="http://schemas.microsoft.com/office/drawing/2012/chart" uri="{02D57815-91ED-43cb-92C2-25804820EDAC}">
            <c15:filteredScatterSeries>
              <c15:ser>
                <c:idx val="0"/>
                <c:order val="0"/>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xVal>
                  <c:numRef>
                    <c:extLst>
                      <c:ext uri="{02D57815-91ED-43cb-92C2-25804820EDAC}">
                        <c15:formulaRef>
                          <c15:sqref>Sheet1!$AP$621:$AP$774</c15:sqref>
                        </c15:formulaRef>
                      </c:ext>
                    </c:extLst>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extLst>
                      <c:ext uri="{02D57815-91ED-43cb-92C2-25804820EDAC}">
                        <c15:formulaRef>
                          <c15:sqref>Sheet1!$AR$621:$AR$774</c15:sqref>
                        </c15:formulaRef>
                      </c:ext>
                    </c:extLst>
                    <c:numCache>
                      <c:formatCode>General</c:formatCode>
                      <c:ptCount val="154"/>
                      <c:pt idx="0">
                        <c:v>0</c:v>
                      </c:pt>
                      <c:pt idx="1">
                        <c:v>0.12</c:v>
                      </c:pt>
                      <c:pt idx="2">
                        <c:v>15.25</c:v>
                      </c:pt>
                      <c:pt idx="3">
                        <c:v>58.837000000000003</c:v>
                      </c:pt>
                      <c:pt idx="4">
                        <c:v>85.882999999999996</c:v>
                      </c:pt>
                      <c:pt idx="5">
                        <c:v>113.7</c:v>
                      </c:pt>
                      <c:pt idx="6">
                        <c:v>126.9</c:v>
                      </c:pt>
                      <c:pt idx="7">
                        <c:v>125.6</c:v>
                      </c:pt>
                      <c:pt idx="8">
                        <c:v>110.158</c:v>
                      </c:pt>
                      <c:pt idx="9">
                        <c:v>84.6</c:v>
                      </c:pt>
                      <c:pt idx="10">
                        <c:v>49.53</c:v>
                      </c:pt>
                      <c:pt idx="11">
                        <c:v>14.95</c:v>
                      </c:pt>
                      <c:pt idx="12">
                        <c:v>6.8000000000000005E-2</c:v>
                      </c:pt>
                      <c:pt idx="13">
                        <c:v>0</c:v>
                      </c:pt>
                      <c:pt idx="14">
                        <c:v>0</c:v>
                      </c:pt>
                      <c:pt idx="15">
                        <c:v>0.12</c:v>
                      </c:pt>
                      <c:pt idx="16">
                        <c:v>15.25</c:v>
                      </c:pt>
                      <c:pt idx="17">
                        <c:v>58.837000000000003</c:v>
                      </c:pt>
                      <c:pt idx="18">
                        <c:v>85.882999999999996</c:v>
                      </c:pt>
                      <c:pt idx="19">
                        <c:v>113.7</c:v>
                      </c:pt>
                      <c:pt idx="20">
                        <c:v>126.9</c:v>
                      </c:pt>
                      <c:pt idx="21">
                        <c:v>125.6</c:v>
                      </c:pt>
                      <c:pt idx="22">
                        <c:v>110.158</c:v>
                      </c:pt>
                      <c:pt idx="23">
                        <c:v>84.6</c:v>
                      </c:pt>
                      <c:pt idx="24">
                        <c:v>49.53</c:v>
                      </c:pt>
                      <c:pt idx="25">
                        <c:v>14.95</c:v>
                      </c:pt>
                      <c:pt idx="26">
                        <c:v>6.8000000000000005E-2</c:v>
                      </c:pt>
                      <c:pt idx="27">
                        <c:v>0</c:v>
                      </c:pt>
                      <c:pt idx="28">
                        <c:v>0</c:v>
                      </c:pt>
                      <c:pt idx="29">
                        <c:v>0.12</c:v>
                      </c:pt>
                      <c:pt idx="30">
                        <c:v>15.25</c:v>
                      </c:pt>
                      <c:pt idx="31">
                        <c:v>58.837000000000003</c:v>
                      </c:pt>
                      <c:pt idx="32">
                        <c:v>85.882999999999996</c:v>
                      </c:pt>
                      <c:pt idx="33">
                        <c:v>113.7</c:v>
                      </c:pt>
                      <c:pt idx="34">
                        <c:v>126.9</c:v>
                      </c:pt>
                      <c:pt idx="35">
                        <c:v>125.6</c:v>
                      </c:pt>
                      <c:pt idx="36">
                        <c:v>110.158</c:v>
                      </c:pt>
                      <c:pt idx="37">
                        <c:v>84.6</c:v>
                      </c:pt>
                      <c:pt idx="38">
                        <c:v>49.53</c:v>
                      </c:pt>
                      <c:pt idx="39">
                        <c:v>14.95</c:v>
                      </c:pt>
                      <c:pt idx="40">
                        <c:v>6.8000000000000005E-2</c:v>
                      </c:pt>
                      <c:pt idx="41">
                        <c:v>0</c:v>
                      </c:pt>
                      <c:pt idx="42">
                        <c:v>0</c:v>
                      </c:pt>
                      <c:pt idx="43">
                        <c:v>0.12</c:v>
                      </c:pt>
                      <c:pt idx="44">
                        <c:v>15.25</c:v>
                      </c:pt>
                      <c:pt idx="45">
                        <c:v>58.837000000000003</c:v>
                      </c:pt>
                      <c:pt idx="46">
                        <c:v>85.882999999999996</c:v>
                      </c:pt>
                      <c:pt idx="47">
                        <c:v>113.7</c:v>
                      </c:pt>
                      <c:pt idx="48">
                        <c:v>126.9</c:v>
                      </c:pt>
                      <c:pt idx="49">
                        <c:v>125.6</c:v>
                      </c:pt>
                      <c:pt idx="50">
                        <c:v>110.158</c:v>
                      </c:pt>
                      <c:pt idx="51">
                        <c:v>84.6</c:v>
                      </c:pt>
                      <c:pt idx="52">
                        <c:v>49.53</c:v>
                      </c:pt>
                      <c:pt idx="53">
                        <c:v>14.95</c:v>
                      </c:pt>
                      <c:pt idx="54">
                        <c:v>6.8000000000000005E-2</c:v>
                      </c:pt>
                      <c:pt idx="55">
                        <c:v>0</c:v>
                      </c:pt>
                      <c:pt idx="56">
                        <c:v>0</c:v>
                      </c:pt>
                      <c:pt idx="57">
                        <c:v>0.12</c:v>
                      </c:pt>
                      <c:pt idx="58">
                        <c:v>15.25</c:v>
                      </c:pt>
                      <c:pt idx="59">
                        <c:v>58.837000000000003</c:v>
                      </c:pt>
                      <c:pt idx="60">
                        <c:v>85.882999999999996</c:v>
                      </c:pt>
                      <c:pt idx="61">
                        <c:v>113.7</c:v>
                      </c:pt>
                      <c:pt idx="62">
                        <c:v>126.9</c:v>
                      </c:pt>
                      <c:pt idx="63">
                        <c:v>125.6</c:v>
                      </c:pt>
                      <c:pt idx="64">
                        <c:v>110.158</c:v>
                      </c:pt>
                      <c:pt idx="65">
                        <c:v>84.6</c:v>
                      </c:pt>
                      <c:pt idx="66">
                        <c:v>49.53</c:v>
                      </c:pt>
                      <c:pt idx="67">
                        <c:v>14.95</c:v>
                      </c:pt>
                      <c:pt idx="68">
                        <c:v>6.8000000000000005E-2</c:v>
                      </c:pt>
                      <c:pt idx="69">
                        <c:v>0</c:v>
                      </c:pt>
                      <c:pt idx="70">
                        <c:v>0</c:v>
                      </c:pt>
                      <c:pt idx="71">
                        <c:v>0.12</c:v>
                      </c:pt>
                      <c:pt idx="72">
                        <c:v>15.25</c:v>
                      </c:pt>
                      <c:pt idx="73">
                        <c:v>58.837000000000003</c:v>
                      </c:pt>
                      <c:pt idx="74">
                        <c:v>85.882999999999996</c:v>
                      </c:pt>
                      <c:pt idx="75">
                        <c:v>113.7</c:v>
                      </c:pt>
                      <c:pt idx="76">
                        <c:v>126.9</c:v>
                      </c:pt>
                      <c:pt idx="77">
                        <c:v>125.6</c:v>
                      </c:pt>
                      <c:pt idx="78">
                        <c:v>110.158</c:v>
                      </c:pt>
                      <c:pt idx="79">
                        <c:v>84.6</c:v>
                      </c:pt>
                      <c:pt idx="80">
                        <c:v>49.53</c:v>
                      </c:pt>
                      <c:pt idx="81">
                        <c:v>14.95</c:v>
                      </c:pt>
                      <c:pt idx="82">
                        <c:v>6.8000000000000005E-2</c:v>
                      </c:pt>
                      <c:pt idx="83">
                        <c:v>0</c:v>
                      </c:pt>
                      <c:pt idx="84">
                        <c:v>0</c:v>
                      </c:pt>
                      <c:pt idx="85">
                        <c:v>0.12</c:v>
                      </c:pt>
                      <c:pt idx="86">
                        <c:v>15.25</c:v>
                      </c:pt>
                      <c:pt idx="87">
                        <c:v>58.837000000000003</c:v>
                      </c:pt>
                      <c:pt idx="88">
                        <c:v>85.882999999999996</c:v>
                      </c:pt>
                      <c:pt idx="89">
                        <c:v>113.7</c:v>
                      </c:pt>
                      <c:pt idx="90">
                        <c:v>126.9</c:v>
                      </c:pt>
                      <c:pt idx="91">
                        <c:v>125.6</c:v>
                      </c:pt>
                      <c:pt idx="92">
                        <c:v>110.158</c:v>
                      </c:pt>
                      <c:pt idx="93">
                        <c:v>84.6</c:v>
                      </c:pt>
                      <c:pt idx="94">
                        <c:v>49.53</c:v>
                      </c:pt>
                      <c:pt idx="95">
                        <c:v>14.95</c:v>
                      </c:pt>
                      <c:pt idx="96">
                        <c:v>6.8000000000000005E-2</c:v>
                      </c:pt>
                      <c:pt idx="97">
                        <c:v>0</c:v>
                      </c:pt>
                      <c:pt idx="98">
                        <c:v>0</c:v>
                      </c:pt>
                      <c:pt idx="99">
                        <c:v>0.12</c:v>
                      </c:pt>
                      <c:pt idx="100">
                        <c:v>15.25</c:v>
                      </c:pt>
                      <c:pt idx="101">
                        <c:v>58.837000000000003</c:v>
                      </c:pt>
                      <c:pt idx="102">
                        <c:v>85.882999999999996</c:v>
                      </c:pt>
                      <c:pt idx="103">
                        <c:v>113.7</c:v>
                      </c:pt>
                      <c:pt idx="104">
                        <c:v>126.9</c:v>
                      </c:pt>
                      <c:pt idx="105">
                        <c:v>125.6</c:v>
                      </c:pt>
                      <c:pt idx="106">
                        <c:v>110.158</c:v>
                      </c:pt>
                      <c:pt idx="107">
                        <c:v>84.6</c:v>
                      </c:pt>
                      <c:pt idx="108">
                        <c:v>49.53</c:v>
                      </c:pt>
                      <c:pt idx="109">
                        <c:v>14.95</c:v>
                      </c:pt>
                      <c:pt idx="110">
                        <c:v>6.8000000000000005E-2</c:v>
                      </c:pt>
                      <c:pt idx="111">
                        <c:v>0</c:v>
                      </c:pt>
                      <c:pt idx="112">
                        <c:v>0</c:v>
                      </c:pt>
                      <c:pt idx="113">
                        <c:v>0.12</c:v>
                      </c:pt>
                      <c:pt idx="114">
                        <c:v>15.25</c:v>
                      </c:pt>
                      <c:pt idx="115">
                        <c:v>58.837000000000003</c:v>
                      </c:pt>
                      <c:pt idx="116">
                        <c:v>85.882999999999996</c:v>
                      </c:pt>
                      <c:pt idx="117">
                        <c:v>113.7</c:v>
                      </c:pt>
                      <c:pt idx="118">
                        <c:v>126.9</c:v>
                      </c:pt>
                      <c:pt idx="119">
                        <c:v>125.6</c:v>
                      </c:pt>
                      <c:pt idx="120">
                        <c:v>110.158</c:v>
                      </c:pt>
                      <c:pt idx="121">
                        <c:v>84.6</c:v>
                      </c:pt>
                      <c:pt idx="122">
                        <c:v>49.53</c:v>
                      </c:pt>
                      <c:pt idx="123">
                        <c:v>14.95</c:v>
                      </c:pt>
                      <c:pt idx="124">
                        <c:v>6.8000000000000005E-2</c:v>
                      </c:pt>
                      <c:pt idx="125">
                        <c:v>0</c:v>
                      </c:pt>
                      <c:pt idx="126">
                        <c:v>0</c:v>
                      </c:pt>
                      <c:pt idx="127">
                        <c:v>0.12</c:v>
                      </c:pt>
                      <c:pt idx="128">
                        <c:v>15.25</c:v>
                      </c:pt>
                      <c:pt idx="129">
                        <c:v>58.837000000000003</c:v>
                      </c:pt>
                      <c:pt idx="130">
                        <c:v>85.882999999999996</c:v>
                      </c:pt>
                      <c:pt idx="131">
                        <c:v>113.7</c:v>
                      </c:pt>
                      <c:pt idx="132">
                        <c:v>126.9</c:v>
                      </c:pt>
                      <c:pt idx="133">
                        <c:v>125.6</c:v>
                      </c:pt>
                      <c:pt idx="134">
                        <c:v>110.158</c:v>
                      </c:pt>
                      <c:pt idx="135">
                        <c:v>84.6</c:v>
                      </c:pt>
                      <c:pt idx="136">
                        <c:v>49.53</c:v>
                      </c:pt>
                      <c:pt idx="137">
                        <c:v>14.95</c:v>
                      </c:pt>
                      <c:pt idx="138">
                        <c:v>6.8000000000000005E-2</c:v>
                      </c:pt>
                      <c:pt idx="139">
                        <c:v>0</c:v>
                      </c:pt>
                      <c:pt idx="140">
                        <c:v>0</c:v>
                      </c:pt>
                      <c:pt idx="141">
                        <c:v>0.12</c:v>
                      </c:pt>
                      <c:pt idx="142">
                        <c:v>15.25</c:v>
                      </c:pt>
                      <c:pt idx="143">
                        <c:v>58.837000000000003</c:v>
                      </c:pt>
                      <c:pt idx="144">
                        <c:v>85.882999999999996</c:v>
                      </c:pt>
                      <c:pt idx="145">
                        <c:v>113.7</c:v>
                      </c:pt>
                      <c:pt idx="146">
                        <c:v>126.9</c:v>
                      </c:pt>
                      <c:pt idx="147">
                        <c:v>125.6</c:v>
                      </c:pt>
                      <c:pt idx="148">
                        <c:v>110.158</c:v>
                      </c:pt>
                      <c:pt idx="149">
                        <c:v>84.6</c:v>
                      </c:pt>
                      <c:pt idx="150">
                        <c:v>49.53</c:v>
                      </c:pt>
                      <c:pt idx="151">
                        <c:v>14.95</c:v>
                      </c:pt>
                      <c:pt idx="152">
                        <c:v>6.8000000000000005E-2</c:v>
                      </c:pt>
                      <c:pt idx="153">
                        <c:v>0</c:v>
                      </c:pt>
                    </c:numCache>
                  </c:numRef>
                </c:yVal>
                <c:smooth val="0"/>
                <c:extLst>
                  <c:ext xmlns:c16="http://schemas.microsoft.com/office/drawing/2014/chart" uri="{C3380CC4-5D6E-409C-BE32-E72D297353CC}">
                    <c16:uniqueId val="{0000000C-B54F-4591-991D-85B865FD2148}"/>
                  </c:ext>
                </c:extLst>
              </c15:ser>
            </c15:filteredScatterSeries>
            <c15:filteredScatterSeries>
              <c15:ser>
                <c:idx val="12"/>
                <c:order val="12"/>
                <c:spPr>
                  <a:ln w="22225" cap="rnd">
                    <a:solidFill>
                      <a:schemeClr val="accent2">
                        <a:lumMod val="60000"/>
                        <a:lumOff val="40000"/>
                      </a:schemeClr>
                    </a:solidFill>
                  </a:ln>
                  <a:effectLst>
                    <a:glow rad="139700">
                      <a:schemeClr val="accent2">
                        <a:lumMod val="60000"/>
                        <a:lumOff val="40000"/>
                        <a:satMod val="175000"/>
                        <a:alpha val="14000"/>
                      </a:schemeClr>
                    </a:glow>
                  </a:effectLst>
                </c:spPr>
                <c:marker>
                  <c:symbol val="circle"/>
                  <c:size val="3"/>
                  <c:spPr>
                    <a:solidFill>
                      <a:schemeClr val="accent2">
                        <a:lumMod val="60000"/>
                        <a:lumOff val="40000"/>
                        <a:lumMod val="60000"/>
                        <a:lumOff val="40000"/>
                      </a:schemeClr>
                    </a:solidFill>
                    <a:ln>
                      <a:noFill/>
                    </a:ln>
                    <a:effectLst>
                      <a:glow rad="63500">
                        <a:schemeClr val="accent2">
                          <a:lumMod val="60000"/>
                          <a:lumOff val="40000"/>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extLst xmlns:c15="http://schemas.microsoft.com/office/drawing/2012/chart">
                      <c:ext xmlns:c15="http://schemas.microsoft.com/office/drawing/2012/chart" uri="{02D57815-91ED-43cb-92C2-25804820EDAC}">
                        <c15:formulaRef>
                          <c15:sqref>Sheet1!$AP$621:$AP$774</c15:sqref>
                        </c15:formulaRef>
                      </c:ext>
                    </c:extLst>
                    <c:numCache>
                      <c:formatCode>General</c:formatCode>
                      <c:ptCount val="15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120</c:v>
                      </c:pt>
                      <c:pt idx="71">
                        <c:v>121</c:v>
                      </c:pt>
                      <c:pt idx="72">
                        <c:v>122</c:v>
                      </c:pt>
                      <c:pt idx="73">
                        <c:v>123</c:v>
                      </c:pt>
                      <c:pt idx="74">
                        <c:v>124</c:v>
                      </c:pt>
                      <c:pt idx="75">
                        <c:v>125</c:v>
                      </c:pt>
                      <c:pt idx="76">
                        <c:v>126</c:v>
                      </c:pt>
                      <c:pt idx="77">
                        <c:v>127</c:v>
                      </c:pt>
                      <c:pt idx="78">
                        <c:v>128</c:v>
                      </c:pt>
                      <c:pt idx="79">
                        <c:v>129</c:v>
                      </c:pt>
                      <c:pt idx="80">
                        <c:v>130</c:v>
                      </c:pt>
                      <c:pt idx="81">
                        <c:v>131</c:v>
                      </c:pt>
                      <c:pt idx="82">
                        <c:v>132</c:v>
                      </c:pt>
                      <c:pt idx="83">
                        <c:v>133</c:v>
                      </c:pt>
                      <c:pt idx="84">
                        <c:v>144</c:v>
                      </c:pt>
                      <c:pt idx="85">
                        <c:v>145</c:v>
                      </c:pt>
                      <c:pt idx="86">
                        <c:v>146</c:v>
                      </c:pt>
                      <c:pt idx="87">
                        <c:v>147</c:v>
                      </c:pt>
                      <c:pt idx="88">
                        <c:v>148</c:v>
                      </c:pt>
                      <c:pt idx="89">
                        <c:v>149</c:v>
                      </c:pt>
                      <c:pt idx="90">
                        <c:v>150</c:v>
                      </c:pt>
                      <c:pt idx="91">
                        <c:v>151</c:v>
                      </c:pt>
                      <c:pt idx="92">
                        <c:v>152</c:v>
                      </c:pt>
                      <c:pt idx="93">
                        <c:v>153</c:v>
                      </c:pt>
                      <c:pt idx="94">
                        <c:v>154</c:v>
                      </c:pt>
                      <c:pt idx="95">
                        <c:v>155</c:v>
                      </c:pt>
                      <c:pt idx="96">
                        <c:v>156</c:v>
                      </c:pt>
                      <c:pt idx="97">
                        <c:v>157</c:v>
                      </c:pt>
                      <c:pt idx="98">
                        <c:v>168</c:v>
                      </c:pt>
                      <c:pt idx="99">
                        <c:v>169</c:v>
                      </c:pt>
                      <c:pt idx="100">
                        <c:v>170</c:v>
                      </c:pt>
                      <c:pt idx="101">
                        <c:v>171</c:v>
                      </c:pt>
                      <c:pt idx="102">
                        <c:v>172</c:v>
                      </c:pt>
                      <c:pt idx="103">
                        <c:v>173</c:v>
                      </c:pt>
                      <c:pt idx="104">
                        <c:v>174</c:v>
                      </c:pt>
                      <c:pt idx="105">
                        <c:v>175</c:v>
                      </c:pt>
                      <c:pt idx="106">
                        <c:v>176</c:v>
                      </c:pt>
                      <c:pt idx="107">
                        <c:v>177</c:v>
                      </c:pt>
                      <c:pt idx="108">
                        <c:v>178</c:v>
                      </c:pt>
                      <c:pt idx="109">
                        <c:v>179</c:v>
                      </c:pt>
                      <c:pt idx="110">
                        <c:v>180</c:v>
                      </c:pt>
                      <c:pt idx="111">
                        <c:v>181</c:v>
                      </c:pt>
                      <c:pt idx="112">
                        <c:v>192</c:v>
                      </c:pt>
                      <c:pt idx="113">
                        <c:v>193</c:v>
                      </c:pt>
                      <c:pt idx="114">
                        <c:v>194</c:v>
                      </c:pt>
                      <c:pt idx="115">
                        <c:v>195</c:v>
                      </c:pt>
                      <c:pt idx="116">
                        <c:v>196</c:v>
                      </c:pt>
                      <c:pt idx="117">
                        <c:v>197</c:v>
                      </c:pt>
                      <c:pt idx="118">
                        <c:v>198</c:v>
                      </c:pt>
                      <c:pt idx="119">
                        <c:v>199</c:v>
                      </c:pt>
                      <c:pt idx="120">
                        <c:v>200</c:v>
                      </c:pt>
                      <c:pt idx="121">
                        <c:v>201</c:v>
                      </c:pt>
                      <c:pt idx="122">
                        <c:v>202</c:v>
                      </c:pt>
                      <c:pt idx="123">
                        <c:v>203</c:v>
                      </c:pt>
                      <c:pt idx="124">
                        <c:v>204</c:v>
                      </c:pt>
                      <c:pt idx="125">
                        <c:v>205</c:v>
                      </c:pt>
                      <c:pt idx="126">
                        <c:v>216</c:v>
                      </c:pt>
                      <c:pt idx="127">
                        <c:v>217</c:v>
                      </c:pt>
                      <c:pt idx="128">
                        <c:v>218</c:v>
                      </c:pt>
                      <c:pt idx="129">
                        <c:v>219</c:v>
                      </c:pt>
                      <c:pt idx="130">
                        <c:v>220</c:v>
                      </c:pt>
                      <c:pt idx="131">
                        <c:v>221</c:v>
                      </c:pt>
                      <c:pt idx="132">
                        <c:v>222</c:v>
                      </c:pt>
                      <c:pt idx="133">
                        <c:v>223</c:v>
                      </c:pt>
                      <c:pt idx="134">
                        <c:v>224</c:v>
                      </c:pt>
                      <c:pt idx="135">
                        <c:v>225</c:v>
                      </c:pt>
                      <c:pt idx="136">
                        <c:v>226</c:v>
                      </c:pt>
                      <c:pt idx="137">
                        <c:v>227</c:v>
                      </c:pt>
                      <c:pt idx="138">
                        <c:v>228</c:v>
                      </c:pt>
                      <c:pt idx="139">
                        <c:v>229</c:v>
                      </c:pt>
                      <c:pt idx="140">
                        <c:v>240</c:v>
                      </c:pt>
                      <c:pt idx="141">
                        <c:v>241</c:v>
                      </c:pt>
                      <c:pt idx="142">
                        <c:v>242</c:v>
                      </c:pt>
                      <c:pt idx="143">
                        <c:v>243</c:v>
                      </c:pt>
                      <c:pt idx="144">
                        <c:v>244</c:v>
                      </c:pt>
                      <c:pt idx="145">
                        <c:v>245</c:v>
                      </c:pt>
                      <c:pt idx="146">
                        <c:v>246</c:v>
                      </c:pt>
                      <c:pt idx="147">
                        <c:v>247</c:v>
                      </c:pt>
                      <c:pt idx="148">
                        <c:v>248</c:v>
                      </c:pt>
                      <c:pt idx="149">
                        <c:v>249</c:v>
                      </c:pt>
                      <c:pt idx="150">
                        <c:v>250</c:v>
                      </c:pt>
                      <c:pt idx="151">
                        <c:v>251</c:v>
                      </c:pt>
                      <c:pt idx="152">
                        <c:v>252</c:v>
                      </c:pt>
                      <c:pt idx="153">
                        <c:v>253</c:v>
                      </c:pt>
                    </c:numCache>
                  </c:numRef>
                </c:xVal>
                <c:yVal>
                  <c:numRef>
                    <c:extLst xmlns:c15="http://schemas.microsoft.com/office/drawing/2012/chart">
                      <c:ext xmlns:c15="http://schemas.microsoft.com/office/drawing/2012/chart" uri="{02D57815-91ED-43cb-92C2-25804820EDAC}">
                        <c15:formulaRef>
                          <c15:sqref>Sheet1!$AR$621:$AR$774</c15:sqref>
                        </c15:formulaRef>
                      </c:ext>
                    </c:extLst>
                    <c:numCache>
                      <c:formatCode>General</c:formatCode>
                      <c:ptCount val="154"/>
                      <c:pt idx="0">
                        <c:v>0</c:v>
                      </c:pt>
                      <c:pt idx="1">
                        <c:v>0.12</c:v>
                      </c:pt>
                      <c:pt idx="2">
                        <c:v>15.25</c:v>
                      </c:pt>
                      <c:pt idx="3">
                        <c:v>58.837000000000003</c:v>
                      </c:pt>
                      <c:pt idx="4">
                        <c:v>85.882999999999996</c:v>
                      </c:pt>
                      <c:pt idx="5">
                        <c:v>113.7</c:v>
                      </c:pt>
                      <c:pt idx="6">
                        <c:v>126.9</c:v>
                      </c:pt>
                      <c:pt idx="7">
                        <c:v>125.6</c:v>
                      </c:pt>
                      <c:pt idx="8">
                        <c:v>110.158</c:v>
                      </c:pt>
                      <c:pt idx="9">
                        <c:v>84.6</c:v>
                      </c:pt>
                      <c:pt idx="10">
                        <c:v>49.53</c:v>
                      </c:pt>
                      <c:pt idx="11">
                        <c:v>14.95</c:v>
                      </c:pt>
                      <c:pt idx="12">
                        <c:v>6.8000000000000005E-2</c:v>
                      </c:pt>
                      <c:pt idx="13">
                        <c:v>0</c:v>
                      </c:pt>
                      <c:pt idx="14">
                        <c:v>0</c:v>
                      </c:pt>
                      <c:pt idx="15">
                        <c:v>0.12</c:v>
                      </c:pt>
                      <c:pt idx="16">
                        <c:v>15.25</c:v>
                      </c:pt>
                      <c:pt idx="17">
                        <c:v>58.837000000000003</c:v>
                      </c:pt>
                      <c:pt idx="18">
                        <c:v>85.882999999999996</c:v>
                      </c:pt>
                      <c:pt idx="19">
                        <c:v>113.7</c:v>
                      </c:pt>
                      <c:pt idx="20">
                        <c:v>126.9</c:v>
                      </c:pt>
                      <c:pt idx="21">
                        <c:v>125.6</c:v>
                      </c:pt>
                      <c:pt idx="22">
                        <c:v>110.158</c:v>
                      </c:pt>
                      <c:pt idx="23">
                        <c:v>84.6</c:v>
                      </c:pt>
                      <c:pt idx="24">
                        <c:v>49.53</c:v>
                      </c:pt>
                      <c:pt idx="25">
                        <c:v>14.95</c:v>
                      </c:pt>
                      <c:pt idx="26">
                        <c:v>6.8000000000000005E-2</c:v>
                      </c:pt>
                      <c:pt idx="27">
                        <c:v>0</c:v>
                      </c:pt>
                      <c:pt idx="28">
                        <c:v>0</c:v>
                      </c:pt>
                      <c:pt idx="29">
                        <c:v>0.12</c:v>
                      </c:pt>
                      <c:pt idx="30">
                        <c:v>15.25</c:v>
                      </c:pt>
                      <c:pt idx="31">
                        <c:v>58.837000000000003</c:v>
                      </c:pt>
                      <c:pt idx="32">
                        <c:v>85.882999999999996</c:v>
                      </c:pt>
                      <c:pt idx="33">
                        <c:v>113.7</c:v>
                      </c:pt>
                      <c:pt idx="34">
                        <c:v>126.9</c:v>
                      </c:pt>
                      <c:pt idx="35">
                        <c:v>125.6</c:v>
                      </c:pt>
                      <c:pt idx="36">
                        <c:v>110.158</c:v>
                      </c:pt>
                      <c:pt idx="37">
                        <c:v>84.6</c:v>
                      </c:pt>
                      <c:pt idx="38">
                        <c:v>49.53</c:v>
                      </c:pt>
                      <c:pt idx="39">
                        <c:v>14.95</c:v>
                      </c:pt>
                      <c:pt idx="40">
                        <c:v>6.8000000000000005E-2</c:v>
                      </c:pt>
                      <c:pt idx="41">
                        <c:v>0</c:v>
                      </c:pt>
                      <c:pt idx="42">
                        <c:v>0</c:v>
                      </c:pt>
                      <c:pt idx="43">
                        <c:v>0.12</c:v>
                      </c:pt>
                      <c:pt idx="44">
                        <c:v>15.25</c:v>
                      </c:pt>
                      <c:pt idx="45">
                        <c:v>58.837000000000003</c:v>
                      </c:pt>
                      <c:pt idx="46">
                        <c:v>85.882999999999996</c:v>
                      </c:pt>
                      <c:pt idx="47">
                        <c:v>113.7</c:v>
                      </c:pt>
                      <c:pt idx="48">
                        <c:v>126.9</c:v>
                      </c:pt>
                      <c:pt idx="49">
                        <c:v>125.6</c:v>
                      </c:pt>
                      <c:pt idx="50">
                        <c:v>110.158</c:v>
                      </c:pt>
                      <c:pt idx="51">
                        <c:v>84.6</c:v>
                      </c:pt>
                      <c:pt idx="52">
                        <c:v>49.53</c:v>
                      </c:pt>
                      <c:pt idx="53">
                        <c:v>14.95</c:v>
                      </c:pt>
                      <c:pt idx="54">
                        <c:v>6.8000000000000005E-2</c:v>
                      </c:pt>
                      <c:pt idx="55">
                        <c:v>0</c:v>
                      </c:pt>
                      <c:pt idx="56">
                        <c:v>0</c:v>
                      </c:pt>
                      <c:pt idx="57">
                        <c:v>0.12</c:v>
                      </c:pt>
                      <c:pt idx="58">
                        <c:v>15.25</c:v>
                      </c:pt>
                      <c:pt idx="59">
                        <c:v>58.837000000000003</c:v>
                      </c:pt>
                      <c:pt idx="60">
                        <c:v>85.882999999999996</c:v>
                      </c:pt>
                      <c:pt idx="61">
                        <c:v>113.7</c:v>
                      </c:pt>
                      <c:pt idx="62">
                        <c:v>126.9</c:v>
                      </c:pt>
                      <c:pt idx="63">
                        <c:v>125.6</c:v>
                      </c:pt>
                      <c:pt idx="64">
                        <c:v>110.158</c:v>
                      </c:pt>
                      <c:pt idx="65">
                        <c:v>84.6</c:v>
                      </c:pt>
                      <c:pt idx="66">
                        <c:v>49.53</c:v>
                      </c:pt>
                      <c:pt idx="67">
                        <c:v>14.95</c:v>
                      </c:pt>
                      <c:pt idx="68">
                        <c:v>6.8000000000000005E-2</c:v>
                      </c:pt>
                      <c:pt idx="69">
                        <c:v>0</c:v>
                      </c:pt>
                      <c:pt idx="70">
                        <c:v>0</c:v>
                      </c:pt>
                      <c:pt idx="71">
                        <c:v>0.12</c:v>
                      </c:pt>
                      <c:pt idx="72">
                        <c:v>15.25</c:v>
                      </c:pt>
                      <c:pt idx="73">
                        <c:v>58.837000000000003</c:v>
                      </c:pt>
                      <c:pt idx="74">
                        <c:v>85.882999999999996</c:v>
                      </c:pt>
                      <c:pt idx="75">
                        <c:v>113.7</c:v>
                      </c:pt>
                      <c:pt idx="76">
                        <c:v>126.9</c:v>
                      </c:pt>
                      <c:pt idx="77">
                        <c:v>125.6</c:v>
                      </c:pt>
                      <c:pt idx="78">
                        <c:v>110.158</c:v>
                      </c:pt>
                      <c:pt idx="79">
                        <c:v>84.6</c:v>
                      </c:pt>
                      <c:pt idx="80">
                        <c:v>49.53</c:v>
                      </c:pt>
                      <c:pt idx="81">
                        <c:v>14.95</c:v>
                      </c:pt>
                      <c:pt idx="82">
                        <c:v>6.8000000000000005E-2</c:v>
                      </c:pt>
                      <c:pt idx="83">
                        <c:v>0</c:v>
                      </c:pt>
                      <c:pt idx="84">
                        <c:v>0</c:v>
                      </c:pt>
                      <c:pt idx="85">
                        <c:v>0.12</c:v>
                      </c:pt>
                      <c:pt idx="86">
                        <c:v>15.25</c:v>
                      </c:pt>
                      <c:pt idx="87">
                        <c:v>58.837000000000003</c:v>
                      </c:pt>
                      <c:pt idx="88">
                        <c:v>85.882999999999996</c:v>
                      </c:pt>
                      <c:pt idx="89">
                        <c:v>113.7</c:v>
                      </c:pt>
                      <c:pt idx="90">
                        <c:v>126.9</c:v>
                      </c:pt>
                      <c:pt idx="91">
                        <c:v>125.6</c:v>
                      </c:pt>
                      <c:pt idx="92">
                        <c:v>110.158</c:v>
                      </c:pt>
                      <c:pt idx="93">
                        <c:v>84.6</c:v>
                      </c:pt>
                      <c:pt idx="94">
                        <c:v>49.53</c:v>
                      </c:pt>
                      <c:pt idx="95">
                        <c:v>14.95</c:v>
                      </c:pt>
                      <c:pt idx="96">
                        <c:v>6.8000000000000005E-2</c:v>
                      </c:pt>
                      <c:pt idx="97">
                        <c:v>0</c:v>
                      </c:pt>
                      <c:pt idx="98">
                        <c:v>0</c:v>
                      </c:pt>
                      <c:pt idx="99">
                        <c:v>0.12</c:v>
                      </c:pt>
                      <c:pt idx="100">
                        <c:v>15.25</c:v>
                      </c:pt>
                      <c:pt idx="101">
                        <c:v>58.837000000000003</c:v>
                      </c:pt>
                      <c:pt idx="102">
                        <c:v>85.882999999999996</c:v>
                      </c:pt>
                      <c:pt idx="103">
                        <c:v>113.7</c:v>
                      </c:pt>
                      <c:pt idx="104">
                        <c:v>126.9</c:v>
                      </c:pt>
                      <c:pt idx="105">
                        <c:v>125.6</c:v>
                      </c:pt>
                      <c:pt idx="106">
                        <c:v>110.158</c:v>
                      </c:pt>
                      <c:pt idx="107">
                        <c:v>84.6</c:v>
                      </c:pt>
                      <c:pt idx="108">
                        <c:v>49.53</c:v>
                      </c:pt>
                      <c:pt idx="109">
                        <c:v>14.95</c:v>
                      </c:pt>
                      <c:pt idx="110">
                        <c:v>6.8000000000000005E-2</c:v>
                      </c:pt>
                      <c:pt idx="111">
                        <c:v>0</c:v>
                      </c:pt>
                      <c:pt idx="112">
                        <c:v>0</c:v>
                      </c:pt>
                      <c:pt idx="113">
                        <c:v>0.12</c:v>
                      </c:pt>
                      <c:pt idx="114">
                        <c:v>15.25</c:v>
                      </c:pt>
                      <c:pt idx="115">
                        <c:v>58.837000000000003</c:v>
                      </c:pt>
                      <c:pt idx="116">
                        <c:v>85.882999999999996</c:v>
                      </c:pt>
                      <c:pt idx="117">
                        <c:v>113.7</c:v>
                      </c:pt>
                      <c:pt idx="118">
                        <c:v>126.9</c:v>
                      </c:pt>
                      <c:pt idx="119">
                        <c:v>125.6</c:v>
                      </c:pt>
                      <c:pt idx="120">
                        <c:v>110.158</c:v>
                      </c:pt>
                      <c:pt idx="121">
                        <c:v>84.6</c:v>
                      </c:pt>
                      <c:pt idx="122">
                        <c:v>49.53</c:v>
                      </c:pt>
                      <c:pt idx="123">
                        <c:v>14.95</c:v>
                      </c:pt>
                      <c:pt idx="124">
                        <c:v>6.8000000000000005E-2</c:v>
                      </c:pt>
                      <c:pt idx="125">
                        <c:v>0</c:v>
                      </c:pt>
                      <c:pt idx="126">
                        <c:v>0</c:v>
                      </c:pt>
                      <c:pt idx="127">
                        <c:v>0.12</c:v>
                      </c:pt>
                      <c:pt idx="128">
                        <c:v>15.25</c:v>
                      </c:pt>
                      <c:pt idx="129">
                        <c:v>58.837000000000003</c:v>
                      </c:pt>
                      <c:pt idx="130">
                        <c:v>85.882999999999996</c:v>
                      </c:pt>
                      <c:pt idx="131">
                        <c:v>113.7</c:v>
                      </c:pt>
                      <c:pt idx="132">
                        <c:v>126.9</c:v>
                      </c:pt>
                      <c:pt idx="133">
                        <c:v>125.6</c:v>
                      </c:pt>
                      <c:pt idx="134">
                        <c:v>110.158</c:v>
                      </c:pt>
                      <c:pt idx="135">
                        <c:v>84.6</c:v>
                      </c:pt>
                      <c:pt idx="136">
                        <c:v>49.53</c:v>
                      </c:pt>
                      <c:pt idx="137">
                        <c:v>14.95</c:v>
                      </c:pt>
                      <c:pt idx="138">
                        <c:v>6.8000000000000005E-2</c:v>
                      </c:pt>
                      <c:pt idx="139">
                        <c:v>0</c:v>
                      </c:pt>
                      <c:pt idx="140">
                        <c:v>0</c:v>
                      </c:pt>
                      <c:pt idx="141">
                        <c:v>0.12</c:v>
                      </c:pt>
                      <c:pt idx="142">
                        <c:v>15.25</c:v>
                      </c:pt>
                      <c:pt idx="143">
                        <c:v>58.837000000000003</c:v>
                      </c:pt>
                      <c:pt idx="144">
                        <c:v>85.882999999999996</c:v>
                      </c:pt>
                      <c:pt idx="145">
                        <c:v>113.7</c:v>
                      </c:pt>
                      <c:pt idx="146">
                        <c:v>126.9</c:v>
                      </c:pt>
                      <c:pt idx="147">
                        <c:v>125.6</c:v>
                      </c:pt>
                      <c:pt idx="148">
                        <c:v>110.158</c:v>
                      </c:pt>
                      <c:pt idx="149">
                        <c:v>84.6</c:v>
                      </c:pt>
                      <c:pt idx="150">
                        <c:v>49.53</c:v>
                      </c:pt>
                      <c:pt idx="151">
                        <c:v>14.95</c:v>
                      </c:pt>
                      <c:pt idx="152">
                        <c:v>6.8000000000000005E-2</c:v>
                      </c:pt>
                      <c:pt idx="153">
                        <c:v>0</c:v>
                      </c:pt>
                    </c:numCache>
                  </c:numRef>
                </c:yVal>
                <c:smooth val="0"/>
                <c:extLst xmlns:c15="http://schemas.microsoft.com/office/drawing/2012/chart">
                  <c:ext xmlns:c16="http://schemas.microsoft.com/office/drawing/2014/chart" uri="{C3380CC4-5D6E-409C-BE32-E72D297353CC}">
                    <c16:uniqueId val="{0000000D-B54F-4591-991D-85B865FD2148}"/>
                  </c:ext>
                </c:extLst>
              </c15:ser>
            </c15:filteredScatterSeries>
          </c:ext>
        </c:extLst>
      </c:scatterChart>
      <c:valAx>
        <c:axId val="454222888"/>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r>
                  <a:rPr lang="en-US" sz="1800" b="0" dirty="0">
                    <a:latin typeface="Impact" panose="020B0806030902050204" pitchFamily="34" charset="0"/>
                  </a:rPr>
                  <a:t>Time</a:t>
                </a:r>
                <a:r>
                  <a:rPr lang="en-US" sz="1800" b="0" baseline="0" dirty="0">
                    <a:latin typeface="Impact" panose="020B0806030902050204" pitchFamily="34" charset="0"/>
                  </a:rPr>
                  <a:t> (</a:t>
                </a:r>
                <a:r>
                  <a:rPr lang="en-US" sz="1800" b="0" baseline="0" dirty="0" err="1">
                    <a:latin typeface="Impact" panose="020B0806030902050204" pitchFamily="34" charset="0"/>
                  </a:rPr>
                  <a:t>hr</a:t>
                </a:r>
                <a:r>
                  <a:rPr lang="en-US" sz="1800" b="0" baseline="0" dirty="0">
                    <a:latin typeface="Impact" panose="020B0806030902050204" pitchFamily="34" charset="0"/>
                  </a:rPr>
                  <a:t>)</a:t>
                </a:r>
                <a:endParaRPr lang="en-US" sz="1800" b="0" dirty="0">
                  <a:latin typeface="Impact" panose="020B0806030902050204" pitchFamily="34" charset="0"/>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454223216"/>
        <c:crosses val="autoZero"/>
        <c:crossBetween val="midCat"/>
        <c:majorUnit val="12"/>
      </c:valAx>
      <c:valAx>
        <c:axId val="45422321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r>
                  <a:rPr lang="en-US" sz="1800" b="0" dirty="0">
                    <a:latin typeface="Impact" panose="020B0806030902050204" pitchFamily="34" charset="0"/>
                  </a:rPr>
                  <a:t>power (kw)</a:t>
                </a:r>
              </a:p>
            </c:rich>
          </c:tx>
          <c:layout>
            <c:manualLayout>
              <c:xMode val="edge"/>
              <c:yMode val="edge"/>
              <c:x val="3.4375000000000003E-2"/>
              <c:y val="0.51508362716296696"/>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454222888"/>
        <c:crosses val="autoZero"/>
        <c:crossBetween val="midCat"/>
        <c:majorUnit val="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92184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52142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324313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1866900" y="2655768"/>
            <a:ext cx="8458000" cy="15464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val="415231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40565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89574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470952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889842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578A9-17C9-484C-9177-84232EB56442}" type="datetimeFigureOut">
              <a:rPr lang="en-US" smtClean="0"/>
              <a:t>29-Apr-18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4204048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3068376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65152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677352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544434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429677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499264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385611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2908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32954480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772435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581619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981876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18169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578A9-17C9-484C-9177-84232EB56442}" type="datetimeFigureOut">
              <a:rPr lang="en-US" smtClean="0"/>
              <a:t>29-Apr-18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35781039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1866900" y="2655768"/>
            <a:ext cx="8458000" cy="15464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val="101842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04148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578A9-17C9-484C-9177-84232EB56442}" type="datetimeFigureOut">
              <a:rPr lang="en-US" smtClean="0"/>
              <a:t>29-Apr-18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20822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3578A9-17C9-484C-9177-84232EB56442}" type="datetimeFigureOut">
              <a:rPr lang="en-US" smtClean="0"/>
              <a:t>29-Apr-18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88366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578A9-17C9-484C-9177-84232EB56442}" type="datetimeFigureOut">
              <a:rPr lang="en-US" smtClean="0"/>
              <a:t>29-Apr-18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9591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5658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3578A9-17C9-484C-9177-84232EB56442}" type="datetimeFigureOut">
              <a:rPr lang="en-US" smtClean="0"/>
              <a:t>29-Apr-18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4DF39-02D8-48CE-A4B9-880504D0C904}" type="slidenum">
              <a:rPr lang="en-US" smtClean="0"/>
              <a:t>‹#›</a:t>
            </a:fld>
            <a:endParaRPr lang="en-US"/>
          </a:p>
        </p:txBody>
      </p:sp>
    </p:spTree>
    <p:extLst>
      <p:ext uri="{BB962C8B-B14F-4D97-AF65-F5344CB8AC3E}">
        <p14:creationId xmlns:p14="http://schemas.microsoft.com/office/powerpoint/2010/main" val="134574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3.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5.png"/><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578A9-17C9-484C-9177-84232EB56442}" type="datetimeFigureOut">
              <a:rPr lang="en-US" smtClean="0"/>
              <a:t>29-Apr-18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DF39-02D8-48CE-A4B9-880504D0C904}" type="slidenum">
              <a:rPr lang="en-US" smtClean="0"/>
              <a:t>‹#›</a:t>
            </a:fld>
            <a:endParaRPr lang="en-US"/>
          </a:p>
        </p:txBody>
      </p:sp>
    </p:spTree>
    <p:extLst>
      <p:ext uri="{BB962C8B-B14F-4D97-AF65-F5344CB8AC3E}">
        <p14:creationId xmlns:p14="http://schemas.microsoft.com/office/powerpoint/2010/main" val="382271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3578A9-17C9-484C-9177-84232EB56442}" type="datetimeFigureOut">
              <a:rPr lang="en-US" smtClean="0"/>
              <a:t>29-Apr-18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C4DF39-02D8-48CE-A4B9-880504D0C904}" type="slidenum">
              <a:rPr lang="en-US" smtClean="0"/>
              <a:t>‹#›</a:t>
            </a:fld>
            <a:endParaRPr lang="en-US"/>
          </a:p>
        </p:txBody>
      </p:sp>
    </p:spTree>
    <p:extLst>
      <p:ext uri="{BB962C8B-B14F-4D97-AF65-F5344CB8AC3E}">
        <p14:creationId xmlns:p14="http://schemas.microsoft.com/office/powerpoint/2010/main" val="418916473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47356" y="5142131"/>
            <a:ext cx="2701946" cy="96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Electrolyzer</a:t>
            </a:r>
          </a:p>
        </p:txBody>
      </p:sp>
      <mc:AlternateContent xmlns:mc="http://schemas.openxmlformats.org/markup-compatibility/2006" xmlns:a14="http://schemas.microsoft.com/office/drawing/2010/main">
        <mc:Choice Requires="a14">
          <p:sp>
            <p:nvSpPr>
              <p:cNvPr id="11" name="Oval 10"/>
              <p:cNvSpPr/>
              <p:nvPr/>
            </p:nvSpPr>
            <p:spPr>
              <a:xfrm>
                <a:off x="4897565" y="5072887"/>
                <a:ext cx="2537636" cy="110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2</m:t>
                        </m:r>
                      </m:sub>
                    </m:sSub>
                  </m:oMath>
                </a14:m>
                <a:r>
                  <a:rPr lang="en-US" sz="2400" dirty="0"/>
                  <a:t> Storage Tank</a:t>
                </a:r>
              </a:p>
            </p:txBody>
          </p:sp>
        </mc:Choice>
        <mc:Fallback xmlns="">
          <p:sp>
            <p:nvSpPr>
              <p:cNvPr id="11" name="Oval 10"/>
              <p:cNvSpPr>
                <a:spLocks noRot="1" noChangeAspect="1" noMove="1" noResize="1" noEditPoints="1" noAdjustHandles="1" noChangeArrowheads="1" noChangeShapeType="1" noTextEdit="1"/>
              </p:cNvSpPr>
              <p:nvPr/>
            </p:nvSpPr>
            <p:spPr>
              <a:xfrm>
                <a:off x="4897565" y="5072887"/>
                <a:ext cx="2537636" cy="1103000"/>
              </a:xfrm>
              <a:prstGeom prst="ellipse">
                <a:avLst/>
              </a:prstGeom>
              <a:blipFill>
                <a:blip r:embed="rId2"/>
                <a:stretch>
                  <a:fillRect/>
                </a:stretch>
              </a:blipFill>
            </p:spPr>
            <p:txBody>
              <a:bodyPr/>
              <a:lstStyle/>
              <a:p>
                <a:r>
                  <a:rPr lang="en-US">
                    <a:noFill/>
                  </a:rPr>
                  <a:t> </a:t>
                </a:r>
              </a:p>
            </p:txBody>
          </p:sp>
        </mc:Fallback>
      </mc:AlternateContent>
      <p:sp>
        <p:nvSpPr>
          <p:cNvPr id="12" name="Oval 11"/>
          <p:cNvSpPr/>
          <p:nvPr/>
        </p:nvSpPr>
        <p:spPr>
          <a:xfrm>
            <a:off x="7983464" y="5112734"/>
            <a:ext cx="2712596" cy="1023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Fuel Cell</a:t>
            </a:r>
          </a:p>
        </p:txBody>
      </p:sp>
      <p:cxnSp>
        <p:nvCxnSpPr>
          <p:cNvPr id="23" name="Elbow Connector 22"/>
          <p:cNvCxnSpPr>
            <a:endCxn id="9" idx="2"/>
          </p:cNvCxnSpPr>
          <p:nvPr/>
        </p:nvCxnSpPr>
        <p:spPr>
          <a:xfrm rot="16200000" flipH="1">
            <a:off x="-183626" y="3793405"/>
            <a:ext cx="3072436" cy="589528"/>
          </a:xfrm>
          <a:prstGeom prst="bentConnector2">
            <a:avLst/>
          </a:prstGeom>
          <a:ln w="7620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6"/>
            <a:endCxn id="11" idx="2"/>
          </p:cNvCxnSpPr>
          <p:nvPr/>
        </p:nvCxnSpPr>
        <p:spPr>
          <a:xfrm>
            <a:off x="4349302" y="5624387"/>
            <a:ext cx="548263"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1" idx="6"/>
            <a:endCxn id="12" idx="2"/>
          </p:cNvCxnSpPr>
          <p:nvPr/>
        </p:nvCxnSpPr>
        <p:spPr>
          <a:xfrm>
            <a:off x="7435201" y="5624387"/>
            <a:ext cx="548263"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5100368" y="3255374"/>
            <a:ext cx="2765465" cy="12057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Battery</a:t>
            </a:r>
          </a:p>
        </p:txBody>
      </p:sp>
      <p:sp>
        <p:nvSpPr>
          <p:cNvPr id="39" name="Rounded Rectangle 38"/>
          <p:cNvSpPr/>
          <p:nvPr/>
        </p:nvSpPr>
        <p:spPr>
          <a:xfrm>
            <a:off x="8648699" y="465725"/>
            <a:ext cx="2656609" cy="133536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Load</a:t>
            </a:r>
          </a:p>
        </p:txBody>
      </p:sp>
      <p:cxnSp>
        <p:nvCxnSpPr>
          <p:cNvPr id="61" name="Straight Arrow Connector 60"/>
          <p:cNvCxnSpPr>
            <a:endCxn id="7" idx="0"/>
          </p:cNvCxnSpPr>
          <p:nvPr/>
        </p:nvCxnSpPr>
        <p:spPr>
          <a:xfrm>
            <a:off x="1414961" y="1202266"/>
            <a:ext cx="24173" cy="83435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10342504" y="6369854"/>
            <a:ext cx="1499128" cy="523220"/>
          </a:xfrm>
          <a:prstGeom prst="rect">
            <a:avLst/>
          </a:prstGeom>
          <a:noFill/>
        </p:spPr>
        <p:txBody>
          <a:bodyPr wrap="none" rtlCol="0">
            <a:spAutoFit/>
          </a:bodyPr>
          <a:lstStyle/>
          <a:p>
            <a:r>
              <a:rPr lang="en-US" sz="2800" b="1" dirty="0">
                <a:solidFill>
                  <a:schemeClr val="accent6">
                    <a:lumMod val="75000"/>
                  </a:schemeClr>
                </a:solidFill>
              </a:rPr>
              <a:t>Air Input</a:t>
            </a:r>
          </a:p>
        </p:txBody>
      </p:sp>
      <p:sp>
        <p:nvSpPr>
          <p:cNvPr id="75" name="TextBox 74"/>
          <p:cNvSpPr txBox="1"/>
          <p:nvPr/>
        </p:nvSpPr>
        <p:spPr>
          <a:xfrm>
            <a:off x="4449375" y="6397049"/>
            <a:ext cx="1973810" cy="523220"/>
          </a:xfrm>
          <a:prstGeom prst="rect">
            <a:avLst/>
          </a:prstGeom>
          <a:noFill/>
        </p:spPr>
        <p:txBody>
          <a:bodyPr wrap="none" rtlCol="0">
            <a:spAutoFit/>
          </a:bodyPr>
          <a:lstStyle/>
          <a:p>
            <a:r>
              <a:rPr lang="en-US" sz="2800" b="1" dirty="0">
                <a:solidFill>
                  <a:schemeClr val="accent6">
                    <a:lumMod val="75000"/>
                  </a:schemeClr>
                </a:solidFill>
              </a:rPr>
              <a:t>Water input</a:t>
            </a:r>
          </a:p>
        </p:txBody>
      </p:sp>
      <p:cxnSp>
        <p:nvCxnSpPr>
          <p:cNvPr id="6" name="Elbow Connector 5"/>
          <p:cNvCxnSpPr>
            <a:endCxn id="39" idx="2"/>
          </p:cNvCxnSpPr>
          <p:nvPr/>
        </p:nvCxnSpPr>
        <p:spPr>
          <a:xfrm flipV="1">
            <a:off x="7865833" y="1801091"/>
            <a:ext cx="2111171" cy="1685202"/>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37" y="-14875"/>
            <a:ext cx="2537608" cy="1416227"/>
          </a:xfrm>
          <a:prstGeom prst="rect">
            <a:avLst/>
          </a:prstGeom>
        </p:spPr>
      </p:pic>
      <p:cxnSp>
        <p:nvCxnSpPr>
          <p:cNvPr id="18" name="Elbow Connector 17"/>
          <p:cNvCxnSpPr>
            <a:stCxn id="12" idx="0"/>
          </p:cNvCxnSpPr>
          <p:nvPr/>
        </p:nvCxnSpPr>
        <p:spPr>
          <a:xfrm rot="16200000" flipV="1">
            <a:off x="8188810" y="3961781"/>
            <a:ext cx="845534" cy="1456371"/>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30" idx="1"/>
          </p:cNvCxnSpPr>
          <p:nvPr/>
        </p:nvCxnSpPr>
        <p:spPr>
          <a:xfrm>
            <a:off x="1745877" y="3114319"/>
            <a:ext cx="3354491" cy="743950"/>
          </a:xfrm>
          <a:prstGeom prst="bentConnector3">
            <a:avLst>
              <a:gd name="adj1" fmla="val 85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7" idx="6"/>
            <a:endCxn id="39" idx="1"/>
          </p:cNvCxnSpPr>
          <p:nvPr/>
        </p:nvCxnSpPr>
        <p:spPr>
          <a:xfrm flipV="1">
            <a:off x="2576940" y="1133408"/>
            <a:ext cx="6071759" cy="1442062"/>
          </a:xfrm>
          <a:prstGeom prst="bent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1328" y="2036621"/>
            <a:ext cx="2275612" cy="1077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MPPT</a:t>
            </a:r>
          </a:p>
        </p:txBody>
      </p:sp>
      <p:cxnSp>
        <p:nvCxnSpPr>
          <p:cNvPr id="45" name="Elbow Connector 44"/>
          <p:cNvCxnSpPr>
            <a:stCxn id="75" idx="1"/>
            <a:endCxn id="9" idx="4"/>
          </p:cNvCxnSpPr>
          <p:nvPr/>
        </p:nvCxnSpPr>
        <p:spPr>
          <a:xfrm rot="10800000">
            <a:off x="2998329" y="6106643"/>
            <a:ext cx="1451046" cy="552016"/>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70" idx="1"/>
            <a:endCxn id="12" idx="4"/>
          </p:cNvCxnSpPr>
          <p:nvPr/>
        </p:nvCxnSpPr>
        <p:spPr>
          <a:xfrm rot="10800000">
            <a:off x="9339762" y="6136040"/>
            <a:ext cx="1002742" cy="495425"/>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280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365127"/>
            <a:ext cx="11693235" cy="1325563"/>
          </a:xfrm>
        </p:spPr>
        <p:txBody>
          <a:bodyPr>
            <a:noAutofit/>
          </a:bodyPr>
          <a:lstStyle/>
          <a:p>
            <a:pPr algn="ctr"/>
            <a:r>
              <a:rPr lang="en-US" sz="6000" dirty="0" smtClean="0">
                <a:latin typeface="Impact" panose="020B0806030902050204" pitchFamily="34" charset="0"/>
              </a:rPr>
              <a:t>Key strategy in battery calculation</a:t>
            </a:r>
            <a:endParaRPr lang="en-US" sz="6000" dirty="0">
              <a:latin typeface="Impact" panose="020B0806030902050204" pitchFamily="34" charset="0"/>
            </a:endParaRPr>
          </a:p>
        </p:txBody>
      </p:sp>
      <p:sp>
        <p:nvSpPr>
          <p:cNvPr id="3" name="Content Placeholder 2"/>
          <p:cNvSpPr>
            <a:spLocks noGrp="1"/>
          </p:cNvSpPr>
          <p:nvPr>
            <p:ph idx="1"/>
          </p:nvPr>
        </p:nvSpPr>
        <p:spPr>
          <a:xfrm>
            <a:off x="277091" y="1825625"/>
            <a:ext cx="11076709" cy="4351338"/>
          </a:xfrm>
        </p:spPr>
        <p:txBody>
          <a:bodyPr>
            <a:noAutofit/>
          </a:bodyPr>
          <a:lstStyle/>
          <a:p>
            <a:r>
              <a:rPr lang="en-US" sz="3200" dirty="0">
                <a:latin typeface="Times New Roman" panose="02020603050405020304" pitchFamily="18" charset="0"/>
                <a:cs typeface="Times New Roman" panose="02020603050405020304" pitchFamily="18" charset="0"/>
              </a:rPr>
              <a:t>To  ensure a robust system the battery must be qualified to ensure continuous  power supply  for the </a:t>
            </a:r>
            <a:r>
              <a:rPr lang="en-US" sz="3200" dirty="0" smtClean="0">
                <a:latin typeface="Times New Roman" panose="02020603050405020304" pitchFamily="18" charset="0"/>
                <a:cs typeface="Times New Roman" panose="02020603050405020304" pitchFamily="18" charset="0"/>
              </a:rPr>
              <a:t>load.</a:t>
            </a:r>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So </a:t>
            </a:r>
            <a:r>
              <a:rPr lang="en-US" sz="3200" dirty="0">
                <a:latin typeface="Times New Roman" panose="02020603050405020304" pitchFamily="18" charset="0"/>
                <a:cs typeface="Times New Roman" panose="02020603050405020304" pitchFamily="18" charset="0"/>
              </a:rPr>
              <a:t>we are going to observe the system load curve with the </a:t>
            </a:r>
            <a:r>
              <a:rPr lang="en-US" sz="3200" dirty="0" smtClean="0">
                <a:latin typeface="Times New Roman" panose="02020603050405020304" pitchFamily="18" charset="0"/>
                <a:cs typeface="Times New Roman" panose="02020603050405020304" pitchFamily="18" charset="0"/>
              </a:rPr>
              <a:t>PV </a:t>
            </a:r>
            <a:r>
              <a:rPr lang="en-US" sz="3200" dirty="0">
                <a:latin typeface="Times New Roman" panose="02020603050405020304" pitchFamily="18" charset="0"/>
                <a:cs typeface="Times New Roman" panose="02020603050405020304" pitchFamily="18" charset="0"/>
              </a:rPr>
              <a:t>power generation curve  and choose the worst case </a:t>
            </a:r>
            <a:r>
              <a:rPr lang="en-US" sz="3200" dirty="0" smtClean="0">
                <a:latin typeface="Times New Roman" panose="02020603050405020304" pitchFamily="18" charset="0"/>
                <a:cs typeface="Times New Roman" panose="02020603050405020304" pitchFamily="18" charset="0"/>
              </a:rPr>
              <a:t>scenario. </a:t>
            </a:r>
            <a:endParaRPr lang="en-US" sz="3200" dirty="0">
              <a:latin typeface="Times New Roman" panose="02020603050405020304" pitchFamily="18" charset="0"/>
              <a:cs typeface="Times New Roman" panose="02020603050405020304" pitchFamily="18" charset="0"/>
            </a:endParaRPr>
          </a:p>
          <a:p>
            <a:pPr marL="0" indent="0">
              <a:buNone/>
            </a:pPr>
            <a:r>
              <a:rPr lang="en-US" sz="4000" b="1" dirty="0">
                <a:solidFill>
                  <a:srgbClr val="FF0000"/>
                </a:solidFill>
                <a:latin typeface="Times New Roman" panose="02020603050405020304" pitchFamily="18" charset="0"/>
                <a:cs typeface="Times New Roman" panose="02020603050405020304" pitchFamily="18" charset="0"/>
              </a:rPr>
              <a:t>Worst </a:t>
            </a:r>
            <a:r>
              <a:rPr lang="en-US" sz="4000" b="1" dirty="0" smtClean="0">
                <a:solidFill>
                  <a:srgbClr val="FF0000"/>
                </a:solidFill>
                <a:latin typeface="Times New Roman" panose="02020603050405020304" pitchFamily="18" charset="0"/>
                <a:cs typeface="Times New Roman" panose="02020603050405020304" pitchFamily="18" charset="0"/>
              </a:rPr>
              <a:t>case</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Choosing the minimum power coming from the independent source in our system which is the photo voltaic and calculating the power needed to be covered from another independent power source </a:t>
            </a:r>
            <a:r>
              <a:rPr lang="en-US" sz="3200" dirty="0" smtClean="0">
                <a:latin typeface="Times New Roman" panose="02020603050405020304" pitchFamily="18" charset="0"/>
                <a:cs typeface="Times New Roman" panose="02020603050405020304" pitchFamily="18" charset="0"/>
              </a:rPr>
              <a:t>“battery </a:t>
            </a:r>
            <a:r>
              <a:rPr lang="en-US" sz="3200" dirty="0">
                <a:latin typeface="Times New Roman" panose="02020603050405020304" pitchFamily="18" charset="0"/>
                <a:cs typeface="Times New Roman" panose="02020603050405020304" pitchFamily="18" charset="0"/>
              </a:rPr>
              <a:t>in this case”  is the key of </a:t>
            </a:r>
            <a:r>
              <a:rPr lang="en-US" sz="3200" dirty="0" smtClean="0">
                <a:latin typeface="Times New Roman" panose="02020603050405020304" pitchFamily="18" charset="0"/>
                <a:cs typeface="Times New Roman" panose="02020603050405020304" pitchFamily="18" charset="0"/>
              </a:rPr>
              <a:t>calculation.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5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63854"/>
            <a:ext cx="11914909" cy="1055385"/>
          </a:xfrm>
        </p:spPr>
        <p:txBody>
          <a:bodyPr>
            <a:noAutofit/>
          </a:bodyPr>
          <a:lstStyle/>
          <a:p>
            <a:pPr algn="ctr"/>
            <a:r>
              <a:rPr lang="en-US" sz="8000" dirty="0" smtClean="0">
                <a:latin typeface="Impact" panose="020B0806030902050204" pitchFamily="34" charset="0"/>
              </a:rPr>
              <a:t>Battery calculations</a:t>
            </a:r>
            <a:endParaRPr lang="en-US" sz="8000" dirty="0">
              <a:latin typeface="Impact" panose="020B0806030902050204" pitchFamily="34" charset="0"/>
            </a:endParaRPr>
          </a:p>
        </p:txBody>
      </p:sp>
      <p:sp>
        <p:nvSpPr>
          <p:cNvPr id="3" name="Content Placeholder 2"/>
          <p:cNvSpPr>
            <a:spLocks noGrp="1"/>
          </p:cNvSpPr>
          <p:nvPr>
            <p:ph idx="1"/>
          </p:nvPr>
        </p:nvSpPr>
        <p:spPr>
          <a:xfrm>
            <a:off x="775855" y="2000242"/>
            <a:ext cx="8963483" cy="4476761"/>
          </a:xfrm>
        </p:spPr>
        <p:txBody>
          <a:bodyPr/>
          <a:lstStyle/>
          <a:p>
            <a:pPr marL="0" indent="0">
              <a:buNone/>
            </a:pPr>
            <a:r>
              <a:rPr lang="en-US" sz="4000" b="1" dirty="0" smtClean="0">
                <a:latin typeface="Garamond" panose="02020404030301010803" pitchFamily="18" charset="0"/>
              </a:rPr>
              <a:t>1- Series:</a:t>
            </a:r>
          </a:p>
          <a:p>
            <a:endParaRPr lang="en-US" dirty="0" smtClean="0"/>
          </a:p>
          <a:p>
            <a:endParaRPr lang="en-US" dirty="0" smtClean="0"/>
          </a:p>
          <a:p>
            <a:pPr marL="0" indent="0">
              <a:buNone/>
            </a:pPr>
            <a:r>
              <a:rPr lang="en-US" sz="4000" b="1" dirty="0">
                <a:latin typeface="Garamond" panose="02020404030301010803" pitchFamily="18" charset="0"/>
              </a:rPr>
              <a:t>2</a:t>
            </a:r>
            <a:r>
              <a:rPr lang="en-US" sz="4000" b="1" dirty="0" smtClean="0">
                <a:latin typeface="Garamond" panose="02020404030301010803" pitchFamily="18" charset="0"/>
              </a:rPr>
              <a:t>- Parallel:</a:t>
            </a:r>
          </a:p>
          <a:p>
            <a:endParaRPr lang="en-US" dirty="0" smtClean="0"/>
          </a:p>
          <a:p>
            <a:endParaRPr lang="en-US" dirty="0" smtClean="0"/>
          </a:p>
          <a:p>
            <a:endParaRPr lang="en-US" dirty="0"/>
          </a:p>
        </p:txBody>
      </p:sp>
      <p:sp>
        <p:nvSpPr>
          <p:cNvPr id="14343" name="Rectangle 7"/>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4" name="Rectangle 8"/>
          <p:cNvSpPr>
            <a:spLocks noChangeArrowheads="1"/>
          </p:cNvSpPr>
          <p:nvPr/>
        </p:nvSpPr>
        <p:spPr bwMode="auto">
          <a:xfrm>
            <a:off x="1524001" y="12403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4346" name="Rectangle 10"/>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5"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23185" y="2265003"/>
            <a:ext cx="4668814" cy="873921"/>
          </a:xfrm>
          <a:prstGeom prst="rect">
            <a:avLst/>
          </a:prstGeom>
          <a:noFill/>
        </p:spPr>
      </p:pic>
      <p:sp>
        <p:nvSpPr>
          <p:cNvPr id="14347" name="Rectangle 11"/>
          <p:cNvSpPr>
            <a:spLocks noChangeArrowheads="1"/>
          </p:cNvSpPr>
          <p:nvPr/>
        </p:nvSpPr>
        <p:spPr bwMode="auto">
          <a:xfrm>
            <a:off x="1524001" y="1331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4349" name="Rectangle 13"/>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8"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23185" y="4281930"/>
            <a:ext cx="5450075" cy="827617"/>
          </a:xfrm>
          <a:prstGeom prst="rect">
            <a:avLst/>
          </a:prstGeom>
          <a:noFill/>
        </p:spPr>
      </p:pic>
      <p:sp>
        <p:nvSpPr>
          <p:cNvPr id="14350" name="Rectangle 14"/>
          <p:cNvSpPr>
            <a:spLocks noChangeArrowheads="1"/>
          </p:cNvSpPr>
          <p:nvPr/>
        </p:nvSpPr>
        <p:spPr bwMode="auto">
          <a:xfrm>
            <a:off x="1524001" y="13419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4352" name="Rectangle 16"/>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54" name="Rectangle 18"/>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53" name="Picture 1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884509" y="5664203"/>
            <a:ext cx="3527425" cy="812800"/>
          </a:xfrm>
          <a:prstGeom prst="rect">
            <a:avLst/>
          </a:prstGeom>
          <a:noFill/>
        </p:spPr>
      </p:pic>
    </p:spTree>
    <p:extLst>
      <p:ext uri="{BB962C8B-B14F-4D97-AF65-F5344CB8AC3E}">
        <p14:creationId xmlns:p14="http://schemas.microsoft.com/office/powerpoint/2010/main" val="22044890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dirty="0">
                <a:latin typeface="Impact" panose="020B0806030902050204" pitchFamily="34" charset="0"/>
              </a:rPr>
              <a:t>Battery calculations</a:t>
            </a:r>
            <a:endParaRPr lang="en-US" sz="8000" dirty="0"/>
          </a:p>
        </p:txBody>
      </p:sp>
      <p:sp>
        <p:nvSpPr>
          <p:cNvPr id="3" name="Content Placeholder 2"/>
          <p:cNvSpPr>
            <a:spLocks noGrp="1"/>
          </p:cNvSpPr>
          <p:nvPr>
            <p:ph idx="1"/>
          </p:nvPr>
        </p:nvSpPr>
        <p:spPr/>
        <p:txBody>
          <a:bodyPr>
            <a:noAutofit/>
          </a:bodyPr>
          <a:lstStyle/>
          <a:p>
            <a:pPr algn="ctr">
              <a:buNone/>
            </a:pPr>
            <a:r>
              <a:rPr lang="en-US" sz="3200" dirty="0" smtClean="0">
                <a:latin typeface="Times New Roman" panose="02020603050405020304" pitchFamily="18" charset="0"/>
                <a:cs typeface="Times New Roman" panose="02020603050405020304" pitchFamily="18" charset="0"/>
              </a:rPr>
              <a:t>“Before </a:t>
            </a:r>
            <a:r>
              <a:rPr lang="en-US" sz="3200" dirty="0">
                <a:latin typeface="Times New Roman" panose="02020603050405020304" pitchFamily="18" charset="0"/>
                <a:cs typeface="Times New Roman" panose="02020603050405020304" pitchFamily="18" charset="0"/>
              </a:rPr>
              <a:t>we calculate the number of batteries we must know some important </a:t>
            </a:r>
            <a:r>
              <a:rPr lang="en-US" sz="3200" dirty="0" smtClean="0">
                <a:latin typeface="Times New Roman" panose="02020603050405020304" pitchFamily="18" charset="0"/>
                <a:cs typeface="Times New Roman" panose="02020603050405020304" pitchFamily="18" charset="0"/>
              </a:rPr>
              <a:t>parameters”</a:t>
            </a:r>
          </a:p>
          <a:p>
            <a:pPr algn="ctr">
              <a:buNone/>
            </a:pPr>
            <a:endParaRPr lang="en-US" sz="3200" dirty="0">
              <a:latin typeface="Times New Roman" panose="02020603050405020304" pitchFamily="18" charset="0"/>
              <a:cs typeface="Times New Roman" panose="02020603050405020304" pitchFamily="18" charset="0"/>
            </a:endParaRPr>
          </a:p>
          <a:p>
            <a:pPr>
              <a:buNone/>
            </a:pPr>
            <a:r>
              <a:rPr lang="en-US" sz="3200" dirty="0" smtClean="0">
                <a:latin typeface="Times New Roman" panose="02020603050405020304" pitchFamily="18" charset="0"/>
                <a:cs typeface="Times New Roman" panose="02020603050405020304" pitchFamily="18" charset="0"/>
              </a:rPr>
              <a:t>1- </a:t>
            </a:r>
            <a:r>
              <a:rPr lang="en-US" sz="3200" b="1" dirty="0" smtClean="0">
                <a:solidFill>
                  <a:srgbClr val="FF0000"/>
                </a:solidFill>
                <a:latin typeface="Times New Roman" panose="02020603050405020304" pitchFamily="18" charset="0"/>
                <a:cs typeface="Times New Roman" panose="02020603050405020304" pitchFamily="18" charset="0"/>
              </a:rPr>
              <a:t>Output </a:t>
            </a:r>
            <a:r>
              <a:rPr lang="en-US" sz="3200" b="1" dirty="0">
                <a:solidFill>
                  <a:srgbClr val="FF0000"/>
                </a:solidFill>
                <a:latin typeface="Times New Roman" panose="02020603050405020304" pitchFamily="18" charset="0"/>
                <a:cs typeface="Times New Roman" panose="02020603050405020304" pitchFamily="18" charset="0"/>
              </a:rPr>
              <a:t>voltage </a:t>
            </a:r>
            <a:r>
              <a:rPr lang="en-US" sz="3200" dirty="0">
                <a:latin typeface="Times New Roman" panose="02020603050405020304" pitchFamily="18" charset="0"/>
                <a:cs typeface="Times New Roman" panose="02020603050405020304" pitchFamily="18" charset="0"/>
              </a:rPr>
              <a:t>= load voltage = </a:t>
            </a:r>
            <a:r>
              <a:rPr lang="en-US" sz="3200" b="1" dirty="0">
                <a:latin typeface="Times New Roman" panose="02020603050405020304" pitchFamily="18" charset="0"/>
                <a:cs typeface="Times New Roman" panose="02020603050405020304" pitchFamily="18" charset="0"/>
              </a:rPr>
              <a:t>220 volt</a:t>
            </a:r>
          </a:p>
          <a:p>
            <a:pPr>
              <a:buNone/>
            </a:pPr>
            <a:r>
              <a:rPr lang="en-US" sz="3200" dirty="0" smtClean="0">
                <a:latin typeface="Times New Roman" panose="02020603050405020304" pitchFamily="18" charset="0"/>
                <a:cs typeface="Times New Roman" panose="02020603050405020304" pitchFamily="18" charset="0"/>
              </a:rPr>
              <a:t>2- </a:t>
            </a:r>
            <a:r>
              <a:rPr lang="en-US" sz="3200" b="1" dirty="0">
                <a:solidFill>
                  <a:srgbClr val="FF0000"/>
                </a:solidFill>
                <a:latin typeface="Times New Roman" panose="02020603050405020304" pitchFamily="18" charset="0"/>
                <a:cs typeface="Times New Roman" panose="02020603050405020304" pitchFamily="18" charset="0"/>
              </a:rPr>
              <a:t>L</a:t>
            </a:r>
            <a:r>
              <a:rPr lang="en-US" sz="3200" b="1" dirty="0" smtClean="0">
                <a:solidFill>
                  <a:srgbClr val="FF0000"/>
                </a:solidFill>
                <a:latin typeface="Times New Roman" panose="02020603050405020304" pitchFamily="18" charset="0"/>
                <a:cs typeface="Times New Roman" panose="02020603050405020304" pitchFamily="18" charset="0"/>
              </a:rPr>
              <a:t>oad </a:t>
            </a:r>
            <a:r>
              <a:rPr lang="en-US" sz="3200" b="1" dirty="0">
                <a:solidFill>
                  <a:srgbClr val="FF0000"/>
                </a:solidFill>
                <a:latin typeface="Times New Roman" panose="02020603050405020304" pitchFamily="18" charset="0"/>
                <a:cs typeface="Times New Roman" panose="02020603050405020304" pitchFamily="18" charset="0"/>
              </a:rPr>
              <a:t>energy WH </a:t>
            </a:r>
            <a:r>
              <a:rPr lang="en-US" sz="3200" dirty="0">
                <a:latin typeface="Times New Roman" panose="02020603050405020304" pitchFamily="18" charset="0"/>
                <a:cs typeface="Times New Roman" panose="02020603050405020304" pitchFamily="18" charset="0"/>
              </a:rPr>
              <a:t>= ( load KW) * (hours of operation)</a:t>
            </a:r>
          </a:p>
          <a:p>
            <a:pPr algn="ctr">
              <a:buNone/>
            </a:pPr>
            <a:r>
              <a:rPr lang="en-US" sz="3200" dirty="0">
                <a:latin typeface="Times New Roman" panose="02020603050405020304" pitchFamily="18" charset="0"/>
                <a:cs typeface="Times New Roman" panose="02020603050405020304" pitchFamily="18" charset="0"/>
              </a:rPr>
              <a:t>= 102 KW * 9 = </a:t>
            </a:r>
            <a:r>
              <a:rPr lang="en-US" sz="3200" b="1" dirty="0">
                <a:latin typeface="Times New Roman" panose="02020603050405020304" pitchFamily="18" charset="0"/>
                <a:cs typeface="Times New Roman" panose="02020603050405020304" pitchFamily="18" charset="0"/>
              </a:rPr>
              <a:t>918 KWH</a:t>
            </a:r>
          </a:p>
          <a:p>
            <a:pPr>
              <a:buNone/>
            </a:pPr>
            <a:r>
              <a:rPr lang="en-US" sz="3200" dirty="0" smtClean="0">
                <a:latin typeface="Times New Roman" panose="02020603050405020304" pitchFamily="18" charset="0"/>
                <a:cs typeface="Times New Roman" panose="02020603050405020304" pitchFamily="18" charset="0"/>
              </a:rPr>
              <a:t>3- </a:t>
            </a:r>
            <a:r>
              <a:rPr lang="en-US" sz="3200" b="1" dirty="0" smtClean="0">
                <a:solidFill>
                  <a:srgbClr val="FF0000"/>
                </a:solidFill>
                <a:latin typeface="Times New Roman" panose="02020603050405020304" pitchFamily="18" charset="0"/>
                <a:cs typeface="Times New Roman" panose="02020603050405020304" pitchFamily="18" charset="0"/>
              </a:rPr>
              <a:t>Type </a:t>
            </a:r>
            <a:r>
              <a:rPr lang="en-US" sz="3200" b="1" dirty="0">
                <a:solidFill>
                  <a:srgbClr val="FF0000"/>
                </a:solidFill>
                <a:latin typeface="Times New Roman" panose="02020603050405020304" pitchFamily="18" charset="0"/>
                <a:cs typeface="Times New Roman" panose="02020603050405020304" pitchFamily="18" charset="0"/>
              </a:rPr>
              <a:t>of battery chosen </a:t>
            </a:r>
            <a:r>
              <a:rPr lang="en-US" sz="3200" dirty="0">
                <a:latin typeface="Times New Roman" panose="02020603050405020304" pitchFamily="18" charset="0"/>
                <a:cs typeface="Times New Roman" panose="02020603050405020304" pitchFamily="18" charset="0"/>
              </a:rPr>
              <a:t>: dependent on that </a:t>
            </a:r>
          </a:p>
          <a:p>
            <a:pPr algn="ctr">
              <a:buNone/>
            </a:pPr>
            <a:r>
              <a:rPr lang="en-US" sz="3600" b="1" dirty="0">
                <a:solidFill>
                  <a:srgbClr val="0070C0"/>
                </a:solidFill>
                <a:latin typeface="Times New Roman" panose="02020603050405020304" pitchFamily="18" charset="0"/>
                <a:cs typeface="Times New Roman" panose="02020603050405020304" pitchFamily="18" charset="0"/>
              </a:rPr>
              <a:t>The b</a:t>
            </a:r>
            <a:r>
              <a:rPr lang="en-US" sz="3600" b="1" dirty="0" smtClean="0">
                <a:solidFill>
                  <a:srgbClr val="0070C0"/>
                </a:solidFill>
                <a:latin typeface="Times New Roman" panose="02020603050405020304" pitchFamily="18" charset="0"/>
                <a:cs typeface="Times New Roman" panose="02020603050405020304" pitchFamily="18" charset="0"/>
              </a:rPr>
              <a:t>attery </a:t>
            </a:r>
            <a:r>
              <a:rPr lang="en-US" sz="3600" b="1" dirty="0">
                <a:solidFill>
                  <a:srgbClr val="0070C0"/>
                </a:solidFill>
                <a:latin typeface="Times New Roman" panose="02020603050405020304" pitchFamily="18" charset="0"/>
                <a:cs typeface="Times New Roman" panose="02020603050405020304" pitchFamily="18" charset="0"/>
              </a:rPr>
              <a:t>voltage </a:t>
            </a:r>
            <a:r>
              <a:rPr lang="en-US" sz="3600" b="1" dirty="0" smtClean="0">
                <a:latin typeface="Times New Roman" panose="02020603050405020304" pitchFamily="18" charset="0"/>
                <a:cs typeface="Times New Roman" panose="02020603050405020304" pitchFamily="18" charset="0"/>
              </a:rPr>
              <a:t>/ </a:t>
            </a:r>
            <a:r>
              <a:rPr lang="en-US" sz="3600" b="1" dirty="0" smtClean="0">
                <a:solidFill>
                  <a:srgbClr val="0070C0"/>
                </a:solidFill>
                <a:latin typeface="Times New Roman" panose="02020603050405020304" pitchFamily="18" charset="0"/>
                <a:cs typeface="Times New Roman" panose="02020603050405020304" pitchFamily="18" charset="0"/>
              </a:rPr>
              <a:t>The </a:t>
            </a:r>
            <a:r>
              <a:rPr lang="en-US" sz="3600" b="1" dirty="0">
                <a:solidFill>
                  <a:srgbClr val="0070C0"/>
                </a:solidFill>
                <a:latin typeface="Times New Roman" panose="02020603050405020304" pitchFamily="18" charset="0"/>
                <a:cs typeface="Times New Roman" panose="02020603050405020304" pitchFamily="18" charset="0"/>
              </a:rPr>
              <a:t>battery </a:t>
            </a:r>
            <a:r>
              <a:rPr lang="en-US" sz="3600" b="1" dirty="0" smtClean="0">
                <a:solidFill>
                  <a:srgbClr val="0070C0"/>
                </a:solidFill>
                <a:latin typeface="Times New Roman" panose="02020603050405020304" pitchFamily="18" charset="0"/>
                <a:cs typeface="Times New Roman" panose="02020603050405020304" pitchFamily="18" charset="0"/>
              </a:rPr>
              <a:t>AH</a:t>
            </a:r>
            <a:r>
              <a:rPr lang="en-US" sz="3600" b="1" dirty="0" smtClean="0">
                <a:latin typeface="Times New Roman" panose="02020603050405020304" pitchFamily="18" charset="0"/>
                <a:cs typeface="Times New Roman" panose="02020603050405020304" pitchFamily="18" charset="0"/>
              </a:rPr>
              <a:t> / </a:t>
            </a:r>
            <a:r>
              <a:rPr lang="en-US" sz="3600" b="1" dirty="0" smtClean="0">
                <a:solidFill>
                  <a:srgbClr val="0070C0"/>
                </a:solidFill>
                <a:latin typeface="Times New Roman" panose="02020603050405020304" pitchFamily="18" charset="0"/>
                <a:cs typeface="Times New Roman" panose="02020603050405020304" pitchFamily="18" charset="0"/>
              </a:rPr>
              <a:t>The price</a:t>
            </a:r>
            <a:endParaRPr lang="en-US" sz="3200" b="1" dirty="0">
              <a:solidFill>
                <a:srgbClr val="0070C0"/>
              </a:solidFill>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marL="37719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9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1"/>
            <a:ext cx="12192000" cy="1618544"/>
          </a:xfrm>
        </p:spPr>
        <p:txBody>
          <a:bodyPr>
            <a:noAutofit/>
          </a:bodyPr>
          <a:lstStyle/>
          <a:p>
            <a:pPr algn="ctr"/>
            <a:r>
              <a:rPr lang="en-US" sz="6600" dirty="0">
                <a:latin typeface="Impact" panose="020B0806030902050204" pitchFamily="34" charset="0"/>
              </a:rPr>
              <a:t>24V 300AH </a:t>
            </a:r>
            <a:r>
              <a:rPr lang="en-US" sz="6600" dirty="0" smtClean="0">
                <a:latin typeface="Impact" panose="020B0806030902050204" pitchFamily="34" charset="0"/>
              </a:rPr>
              <a:t>Lithium-ion Battery</a:t>
            </a:r>
            <a:endParaRPr lang="en-US" sz="6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4614" y="1447418"/>
            <a:ext cx="5181599" cy="4115011"/>
          </a:xfrm>
        </p:spPr>
      </p:pic>
      <p:sp>
        <p:nvSpPr>
          <p:cNvPr id="7" name="TextBox 6"/>
          <p:cNvSpPr txBox="1"/>
          <p:nvPr/>
        </p:nvSpPr>
        <p:spPr>
          <a:xfrm>
            <a:off x="1184110" y="6284473"/>
            <a:ext cx="9823780" cy="400110"/>
          </a:xfrm>
          <a:prstGeom prst="rect">
            <a:avLst/>
          </a:prstGeom>
          <a:noFill/>
        </p:spPr>
        <p:txBody>
          <a:bodyPr wrap="none" rtlCol="0">
            <a:spAutoFit/>
          </a:bodyPr>
          <a:lstStyle/>
          <a:p>
            <a:r>
              <a:rPr lang="en-US" sz="2000" b="1" dirty="0" smtClean="0"/>
              <a:t>Site: </a:t>
            </a:r>
            <a:r>
              <a:rPr lang="en-US" sz="2000" dirty="0" smtClean="0">
                <a:solidFill>
                  <a:srgbClr val="0070C0"/>
                </a:solidFill>
              </a:rPr>
              <a:t>https</a:t>
            </a:r>
            <a:r>
              <a:rPr lang="en-US" sz="2000" dirty="0">
                <a:solidFill>
                  <a:srgbClr val="0070C0"/>
                </a:solidFill>
              </a:rPr>
              <a:t>://www.lithiumion-batteries.com/products/24-volt-lithium-batteries/sb24300.php</a:t>
            </a:r>
          </a:p>
        </p:txBody>
      </p:sp>
      <p:sp>
        <p:nvSpPr>
          <p:cNvPr id="9" name="TextBox 8"/>
          <p:cNvSpPr txBox="1"/>
          <p:nvPr/>
        </p:nvSpPr>
        <p:spPr>
          <a:xfrm>
            <a:off x="467861" y="1876964"/>
            <a:ext cx="6206836" cy="1200329"/>
          </a:xfrm>
          <a:prstGeom prst="rect">
            <a:avLst/>
          </a:prstGeom>
          <a:noFill/>
        </p:spPr>
        <p:txBody>
          <a:bodyPr wrap="square" rtlCol="0">
            <a:spAutoFit/>
          </a:bodyPr>
          <a:lstStyle/>
          <a:p>
            <a:r>
              <a:rPr lang="en-US" sz="3600" b="1" cap="all" dirty="0" smtClean="0">
                <a:solidFill>
                  <a:schemeClr val="accent5">
                    <a:lumMod val="75000"/>
                  </a:schemeClr>
                </a:solidFill>
                <a:latin typeface="Garamond" panose="02020404030301010803" pitchFamily="18" charset="0"/>
              </a:rPr>
              <a:t>PRICE:</a:t>
            </a:r>
            <a:r>
              <a:rPr lang="en-US" sz="3600" b="1" cap="all" dirty="0">
                <a:latin typeface="Garamond" panose="02020404030301010803" pitchFamily="18" charset="0"/>
              </a:rPr>
              <a:t> $</a:t>
            </a:r>
            <a:r>
              <a:rPr lang="en-US" sz="3600" b="1" cap="all" dirty="0" smtClean="0">
                <a:latin typeface="Garamond" panose="02020404030301010803" pitchFamily="18" charset="0"/>
              </a:rPr>
              <a:t>6,499.99</a:t>
            </a:r>
          </a:p>
          <a:p>
            <a:r>
              <a:rPr lang="en-US" sz="3600" b="1" dirty="0">
                <a:solidFill>
                  <a:schemeClr val="accent5">
                    <a:lumMod val="75000"/>
                  </a:schemeClr>
                </a:solidFill>
                <a:latin typeface="Garamond" panose="02020404030301010803" pitchFamily="18" charset="0"/>
              </a:rPr>
              <a:t>Weight:</a:t>
            </a:r>
            <a:r>
              <a:rPr lang="en-US" sz="3600" b="1" dirty="0">
                <a:latin typeface="Garamond" panose="02020404030301010803" pitchFamily="18" charset="0"/>
              </a:rPr>
              <a:t> 320 </a:t>
            </a:r>
            <a:r>
              <a:rPr lang="en-US" sz="3600" b="1" dirty="0" err="1" smtClean="0">
                <a:latin typeface="Garamond" panose="02020404030301010803" pitchFamily="18" charset="0"/>
              </a:rPr>
              <a:t>lbs</a:t>
            </a:r>
            <a:endParaRPr lang="en-US" sz="3600" b="1" dirty="0">
              <a:latin typeface="Garamond" panose="02020404030301010803" pitchFamily="18" charset="0"/>
            </a:endParaRPr>
          </a:p>
        </p:txBody>
      </p:sp>
      <p:sp>
        <p:nvSpPr>
          <p:cNvPr id="14" name="TextBox 13"/>
          <p:cNvSpPr txBox="1"/>
          <p:nvPr/>
        </p:nvSpPr>
        <p:spPr>
          <a:xfrm>
            <a:off x="173831" y="3184850"/>
            <a:ext cx="5815634" cy="283154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Smart Battery 24V 300AH Deep Cycle Lithium Ion Battery offers state of the art technology "Lithium Iron Phosphate" the safest and most robust lithium chemistry. Capable of reaching over 5000 cycles, The SB24300 can be re-charged thousands of times providing 100% DOD (depth of discharge) The Smart Battery SB24300 is perfect for Solar, Marine, RV and commercial applications</a:t>
            </a:r>
          </a:p>
          <a:p>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146" y="43451"/>
            <a:ext cx="7543470" cy="6814549"/>
          </a:xfrm>
          <a:prstGeom prst="rect">
            <a:avLst/>
          </a:prstGeom>
          <a:ln w="57150">
            <a:solidFill>
              <a:schemeClr val="tx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146" y="0"/>
            <a:ext cx="7557481" cy="6766385"/>
          </a:xfrm>
          <a:prstGeom prst="rect">
            <a:avLst/>
          </a:prstGeom>
          <a:ln w="57150">
            <a:solidFill>
              <a:schemeClr val="tx1"/>
            </a:solidFill>
          </a:ln>
        </p:spPr>
      </p:pic>
      <p:sp>
        <p:nvSpPr>
          <p:cNvPr id="17" name="Oval 16"/>
          <p:cNvSpPr/>
          <p:nvPr/>
        </p:nvSpPr>
        <p:spPr>
          <a:xfrm>
            <a:off x="6662424" y="6172201"/>
            <a:ext cx="1585913" cy="6695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8277281" y="6231103"/>
            <a:ext cx="2200275" cy="50684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614792" y="3938565"/>
            <a:ext cx="1585913" cy="669513"/>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8229649" y="3997467"/>
            <a:ext cx="2200275" cy="50684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03897" y="6172201"/>
            <a:ext cx="2672740" cy="6695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71425" y="3944040"/>
            <a:ext cx="2538218" cy="669513"/>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7"/>
          <p:cNvSpPr txBox="1">
            <a:spLocks/>
          </p:cNvSpPr>
          <p:nvPr/>
        </p:nvSpPr>
        <p:spPr>
          <a:xfrm>
            <a:off x="0" y="1437663"/>
            <a:ext cx="12192000" cy="5399572"/>
          </a:xfrm>
          <a:prstGeom prst="rect">
            <a:avLst/>
          </a:prstGeom>
          <a:solidFill>
            <a:schemeClr val="bg1"/>
          </a:solidFill>
          <a:ln w="76200">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Case 1  </a:t>
            </a:r>
            <a:r>
              <a:rPr lang="en-US" sz="2000" dirty="0" smtClean="0">
                <a:latin typeface="Times New Roman" panose="02020603050405020304" pitchFamily="18" charset="0"/>
                <a:cs typeface="Times New Roman" panose="02020603050405020304" pitchFamily="18" charset="0"/>
              </a:rPr>
              <a:t>(DOD 100%)</a:t>
            </a:r>
          </a:p>
          <a:p>
            <a:pPr marL="0" indent="0">
              <a:buNone/>
            </a:pPr>
            <a:r>
              <a:rPr lang="en-US" b="1" dirty="0" smtClean="0">
                <a:latin typeface="Times New Roman" panose="02020603050405020304" pitchFamily="18" charset="0"/>
                <a:cs typeface="Times New Roman" panose="02020603050405020304" pitchFamily="18" charset="0"/>
              </a:rPr>
              <a:t>	Batteries in Series</a:t>
            </a:r>
            <a:r>
              <a:rPr lang="en-US" dirty="0" smtClean="0">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10</a:t>
            </a:r>
            <a:r>
              <a:rPr lang="en-US" b="1" dirty="0" smtClean="0">
                <a:latin typeface="Times New Roman" panose="02020603050405020304" pitchFamily="18" charset="0"/>
                <a:cs typeface="Times New Roman" panose="02020603050405020304" pitchFamily="18" charset="0"/>
              </a:rPr>
              <a:t> 				Batteries in parallel: </a:t>
            </a:r>
            <a:r>
              <a:rPr lang="en-US" b="1" dirty="0" smtClean="0">
                <a:solidFill>
                  <a:srgbClr val="0070C0"/>
                </a:solidFill>
                <a:latin typeface="Times New Roman" panose="02020603050405020304" pitchFamily="18" charset="0"/>
                <a:cs typeface="Times New Roman" panose="02020603050405020304" pitchFamily="18" charset="0"/>
              </a:rPr>
              <a:t>14</a:t>
            </a:r>
          </a:p>
          <a:p>
            <a:pPr marL="0" indent="0">
              <a:buNone/>
            </a:pPr>
            <a:r>
              <a:rPr lang="en-US" b="1" dirty="0" smtClean="0">
                <a:latin typeface="Times New Roman" panose="02020603050405020304" pitchFamily="18" charset="0"/>
                <a:cs typeface="Times New Roman" panose="02020603050405020304" pitchFamily="18" charset="0"/>
              </a:rPr>
              <a:t>	Total number of batteries: </a:t>
            </a:r>
            <a:r>
              <a:rPr lang="en-US" dirty="0" smtClean="0">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140</a:t>
            </a:r>
            <a:r>
              <a:rPr lang="en-US" b="1" dirty="0" smtClean="0">
                <a:latin typeface="Times New Roman" panose="02020603050405020304" pitchFamily="18" charset="0"/>
                <a:cs typeface="Times New Roman" panose="02020603050405020304" pitchFamily="18" charset="0"/>
              </a:rPr>
              <a:t>		Weight: </a:t>
            </a:r>
            <a:r>
              <a:rPr lang="en-US" b="1" dirty="0" smtClean="0">
                <a:solidFill>
                  <a:srgbClr val="0070C0"/>
                </a:solidFill>
                <a:latin typeface="Times New Roman" panose="02020603050405020304" pitchFamily="18" charset="0"/>
                <a:cs typeface="Times New Roman" panose="02020603050405020304" pitchFamily="18" charset="0"/>
              </a:rPr>
              <a:t>20.2 tons</a:t>
            </a:r>
          </a:p>
          <a:p>
            <a:pPr marL="0" indent="0">
              <a:buNone/>
            </a:pPr>
            <a:r>
              <a:rPr lang="en-US" b="1" dirty="0" smtClean="0">
                <a:latin typeface="Times New Roman" panose="02020603050405020304" pitchFamily="18" charset="0"/>
                <a:cs typeface="Times New Roman" panose="02020603050405020304" pitchFamily="18" charset="0"/>
              </a:rPr>
              <a:t>	No. of cycles=</a:t>
            </a:r>
            <a:r>
              <a:rPr lang="en-US" dirty="0" smtClean="0">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100</a:t>
            </a:r>
            <a:r>
              <a:rPr lang="en-US" b="1" dirty="0" smtClean="0">
                <a:solidFill>
                  <a:schemeClr val="accent5"/>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Price</a:t>
            </a:r>
            <a:r>
              <a:rPr lang="en-US" dirty="0" smtClean="0">
                <a:latin typeface="Times New Roman" panose="02020603050405020304" pitchFamily="18" charset="0"/>
                <a:cs typeface="Times New Roman" panose="02020603050405020304" pitchFamily="18" charset="0"/>
              </a:rPr>
              <a:t>: </a:t>
            </a:r>
            <a:r>
              <a:rPr lang="en-US" b="1" u="sng" dirty="0" smtClean="0">
                <a:solidFill>
                  <a:srgbClr val="0070C0"/>
                </a:solidFill>
                <a:latin typeface="Times New Roman" panose="02020603050405020304" pitchFamily="18" charset="0"/>
                <a:cs typeface="Times New Roman" panose="02020603050405020304" pitchFamily="18" charset="0"/>
              </a:rPr>
              <a:t>910000</a:t>
            </a:r>
            <a:r>
              <a:rPr lang="en-US" b="1" dirty="0" smtClean="0">
                <a:solidFill>
                  <a:srgbClr val="0070C0"/>
                </a:solidFill>
                <a:latin typeface="Times New Roman" panose="02020603050405020304" pitchFamily="18" charset="0"/>
                <a:cs typeface="Times New Roman" panose="02020603050405020304" pitchFamily="18" charset="0"/>
              </a:rPr>
              <a:t>$</a:t>
            </a:r>
          </a:p>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Case 2 </a:t>
            </a:r>
            <a:r>
              <a:rPr lang="en-US" sz="2000" dirty="0" smtClean="0">
                <a:latin typeface="Times New Roman" panose="02020603050405020304" pitchFamily="18" charset="0"/>
                <a:cs typeface="Times New Roman" panose="02020603050405020304" pitchFamily="18" charset="0"/>
              </a:rPr>
              <a:t>(DOD 8o %)</a:t>
            </a:r>
          </a:p>
          <a:p>
            <a:pPr marL="0" indent="0">
              <a:buNone/>
            </a:pPr>
            <a:r>
              <a:rPr lang="en-US" b="1" dirty="0" smtClean="0">
                <a:latin typeface="Times New Roman" panose="02020603050405020304" pitchFamily="18" charset="0"/>
                <a:cs typeface="Times New Roman" panose="02020603050405020304" pitchFamily="18" charset="0"/>
              </a:rPr>
              <a:t>	Batteries in Series: </a:t>
            </a:r>
            <a:r>
              <a:rPr lang="en-US" b="1" dirty="0" smtClean="0">
                <a:solidFill>
                  <a:srgbClr val="00B050"/>
                </a:solidFill>
                <a:latin typeface="Times New Roman" panose="02020603050405020304" pitchFamily="18" charset="0"/>
                <a:cs typeface="Times New Roman" panose="02020603050405020304" pitchFamily="18" charset="0"/>
              </a:rPr>
              <a:t>10</a:t>
            </a:r>
            <a:r>
              <a:rPr lang="en-US" b="1" dirty="0" smtClean="0">
                <a:latin typeface="Times New Roman" panose="02020603050405020304" pitchFamily="18" charset="0"/>
                <a:cs typeface="Times New Roman" panose="02020603050405020304" pitchFamily="18" charset="0"/>
              </a:rPr>
              <a:t> 				Batteries in parallel: </a:t>
            </a:r>
            <a:r>
              <a:rPr lang="en-US" b="1" dirty="0" smtClean="0">
                <a:solidFill>
                  <a:srgbClr val="00B050"/>
                </a:solidFill>
                <a:latin typeface="Times New Roman" panose="02020603050405020304" pitchFamily="18" charset="0"/>
                <a:cs typeface="Times New Roman" panose="02020603050405020304" pitchFamily="18" charset="0"/>
              </a:rPr>
              <a:t>18</a:t>
            </a:r>
          </a:p>
          <a:p>
            <a:pPr marL="0" indent="0">
              <a:buNone/>
            </a:pPr>
            <a:r>
              <a:rPr lang="en-US" b="1" dirty="0" smtClean="0">
                <a:latin typeface="Times New Roman" panose="02020603050405020304" pitchFamily="18" charset="0"/>
                <a:cs typeface="Times New Roman" panose="02020603050405020304" pitchFamily="18" charset="0"/>
              </a:rPr>
              <a:t>	Total number of batteries: </a:t>
            </a:r>
            <a:r>
              <a:rPr lang="en-US" dirty="0" smtClean="0">
                <a:latin typeface="Times New Roman" panose="02020603050405020304" pitchFamily="18" charset="0"/>
                <a:cs typeface="Times New Roman" panose="02020603050405020304" pitchFamily="18" charset="0"/>
              </a:rPr>
              <a:t> </a:t>
            </a:r>
            <a:r>
              <a:rPr lang="en-US" b="1" dirty="0" smtClean="0">
                <a:solidFill>
                  <a:srgbClr val="00B050"/>
                </a:solidFill>
                <a:latin typeface="Times New Roman" panose="02020603050405020304" pitchFamily="18" charset="0"/>
                <a:cs typeface="Times New Roman" panose="02020603050405020304" pitchFamily="18" charset="0"/>
              </a:rPr>
              <a:t>180	</a:t>
            </a:r>
            <a:r>
              <a:rPr lang="en-US" b="1" dirty="0" smtClean="0">
                <a:latin typeface="Times New Roman" panose="02020603050405020304" pitchFamily="18" charset="0"/>
                <a:cs typeface="Times New Roman" panose="02020603050405020304" pitchFamily="18" charset="0"/>
              </a:rPr>
              <a:t>	Weight: </a:t>
            </a:r>
            <a:r>
              <a:rPr lang="en-US" b="1" dirty="0" smtClean="0">
                <a:solidFill>
                  <a:srgbClr val="00B050"/>
                </a:solidFill>
                <a:latin typeface="Times New Roman" panose="02020603050405020304" pitchFamily="18" charset="0"/>
                <a:cs typeface="Times New Roman" panose="02020603050405020304" pitchFamily="18" charset="0"/>
              </a:rPr>
              <a:t>26.2</a:t>
            </a:r>
            <a:r>
              <a:rPr lang="en-US" b="1" dirty="0" smtClean="0">
                <a:latin typeface="Times New Roman" panose="02020603050405020304" pitchFamily="18" charset="0"/>
                <a:cs typeface="Times New Roman" panose="02020603050405020304" pitchFamily="18" charset="0"/>
              </a:rPr>
              <a:t> </a:t>
            </a:r>
            <a:r>
              <a:rPr lang="en-US" b="1" dirty="0" smtClean="0">
                <a:solidFill>
                  <a:srgbClr val="00B050"/>
                </a:solidFill>
                <a:latin typeface="Times New Roman" panose="02020603050405020304" pitchFamily="18" charset="0"/>
                <a:cs typeface="Times New Roman" panose="02020603050405020304" pitchFamily="18" charset="0"/>
              </a:rPr>
              <a:t>tons</a:t>
            </a:r>
          </a:p>
          <a:p>
            <a:pPr marL="0" indent="0">
              <a:buNone/>
            </a:pPr>
            <a:r>
              <a:rPr lang="en-US" b="1" dirty="0" smtClean="0">
                <a:latin typeface="Times New Roman" panose="02020603050405020304" pitchFamily="18" charset="0"/>
                <a:cs typeface="Times New Roman" panose="02020603050405020304" pitchFamily="18" charset="0"/>
              </a:rPr>
              <a:t>	No. of cycles=</a:t>
            </a:r>
            <a:r>
              <a:rPr lang="en-US" dirty="0" smtClean="0">
                <a:latin typeface="Times New Roman" panose="02020603050405020304" pitchFamily="18" charset="0"/>
                <a:cs typeface="Times New Roman" panose="02020603050405020304" pitchFamily="18" charset="0"/>
              </a:rPr>
              <a:t> </a:t>
            </a:r>
            <a:r>
              <a:rPr lang="en-US" b="1" dirty="0" smtClean="0">
                <a:solidFill>
                  <a:srgbClr val="00B050"/>
                </a:solidFill>
                <a:latin typeface="Times New Roman" panose="02020603050405020304" pitchFamily="18" charset="0"/>
                <a:cs typeface="Times New Roman" panose="02020603050405020304" pitchFamily="18" charset="0"/>
              </a:rPr>
              <a:t>200</a:t>
            </a:r>
            <a:r>
              <a:rPr lang="en-US" b="1" dirty="0" smtClean="0">
                <a:latin typeface="Times New Roman" panose="02020603050405020304" pitchFamily="18" charset="0"/>
                <a:cs typeface="Times New Roman" panose="02020603050405020304" pitchFamily="18" charset="0"/>
              </a:rPr>
              <a:t>					Price:</a:t>
            </a:r>
            <a:r>
              <a:rPr lang="en-US" dirty="0" smtClean="0">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1170000$</a:t>
            </a: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35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fltVal val="0"/>
                                          </p:val>
                                        </p:tav>
                                        <p:tav tm="100000">
                                          <p:val>
                                            <p:strVal val="#ppt_w"/>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style.rotation</p:attrName>
                                        </p:attrNameLst>
                                      </p:cBhvr>
                                      <p:tavLst>
                                        <p:tav tm="0">
                                          <p:val>
                                            <p:fltVal val="90"/>
                                          </p:val>
                                        </p:tav>
                                        <p:tav tm="100000">
                                          <p:val>
                                            <p:fltVal val="0"/>
                                          </p:val>
                                        </p:tav>
                                      </p:tavLst>
                                    </p:anim>
                                    <p:animEffect transition="in" filter="fade">
                                      <p:cBhvr>
                                        <p:cTn id="36" dur="1000"/>
                                        <p:tgtEl>
                                          <p:spTgt spid="24"/>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1000" fill="hold"/>
                                        <p:tgtEl>
                                          <p:spTgt spid="17"/>
                                        </p:tgtEl>
                                        <p:attrNameLst>
                                          <p:attrName>ppt_w</p:attrName>
                                        </p:attrNameLst>
                                      </p:cBhvr>
                                      <p:tavLst>
                                        <p:tav tm="0">
                                          <p:val>
                                            <p:fltVal val="0"/>
                                          </p:val>
                                        </p:tav>
                                        <p:tav tm="100000">
                                          <p:val>
                                            <p:strVal val="#ppt_w"/>
                                          </p:val>
                                        </p:tav>
                                      </p:tavLst>
                                    </p:anim>
                                    <p:anim calcmode="lin" valueType="num">
                                      <p:cBhvr>
                                        <p:cTn id="46" dur="1000" fill="hold"/>
                                        <p:tgtEl>
                                          <p:spTgt spid="17"/>
                                        </p:tgtEl>
                                        <p:attrNameLst>
                                          <p:attrName>ppt_h</p:attrName>
                                        </p:attrNameLst>
                                      </p:cBhvr>
                                      <p:tavLst>
                                        <p:tav tm="0">
                                          <p:val>
                                            <p:fltVal val="0"/>
                                          </p:val>
                                        </p:tav>
                                        <p:tav tm="100000">
                                          <p:val>
                                            <p:strVal val="#ppt_h"/>
                                          </p:val>
                                        </p:tav>
                                      </p:tavLst>
                                    </p:anim>
                                    <p:anim calcmode="lin" valueType="num">
                                      <p:cBhvr>
                                        <p:cTn id="47" dur="1000" fill="hold"/>
                                        <p:tgtEl>
                                          <p:spTgt spid="17"/>
                                        </p:tgtEl>
                                        <p:attrNameLst>
                                          <p:attrName>style.rotation</p:attrName>
                                        </p:attrNameLst>
                                      </p:cBhvr>
                                      <p:tavLst>
                                        <p:tav tm="0">
                                          <p:val>
                                            <p:fltVal val="90"/>
                                          </p:val>
                                        </p:tav>
                                        <p:tav tm="100000">
                                          <p:val>
                                            <p:fltVal val="0"/>
                                          </p:val>
                                        </p:tav>
                                      </p:tavLst>
                                    </p:anim>
                                    <p:animEffect transition="in" filter="fade">
                                      <p:cBhvr>
                                        <p:cTn id="48" dur="10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ircle(in)">
                                      <p:cBhvr>
                                        <p:cTn id="5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24" grpId="0" animBg="1"/>
      <p:bldP spid="2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002" y="1918856"/>
            <a:ext cx="5835924" cy="3369859"/>
          </a:xfrm>
          <a:prstGeom prst="rect">
            <a:avLst/>
          </a:prstGeom>
        </p:spPr>
      </p:pic>
      <p:sp>
        <p:nvSpPr>
          <p:cNvPr id="7" name="Title 1"/>
          <p:cNvSpPr>
            <a:spLocks noGrp="1"/>
          </p:cNvSpPr>
          <p:nvPr>
            <p:ph type="title"/>
          </p:nvPr>
        </p:nvSpPr>
        <p:spPr>
          <a:xfrm>
            <a:off x="540327" y="96982"/>
            <a:ext cx="11222181" cy="1116138"/>
          </a:xfrm>
        </p:spPr>
        <p:txBody>
          <a:bodyPr>
            <a:noAutofit/>
          </a:bodyPr>
          <a:lstStyle/>
          <a:p>
            <a:pPr algn="ctr"/>
            <a:r>
              <a:rPr lang="en-US" sz="6600" dirty="0" smtClean="0">
                <a:latin typeface="Impact" panose="020B0806030902050204" pitchFamily="34" charset="0"/>
              </a:rPr>
              <a:t>Lead acid battery (AGM)</a:t>
            </a:r>
            <a:endParaRPr lang="en-US" sz="6600" dirty="0">
              <a:latin typeface="Impact" panose="020B0806030902050204" pitchFamily="34" charset="0"/>
            </a:endParaRPr>
          </a:p>
        </p:txBody>
      </p:sp>
      <p:sp>
        <p:nvSpPr>
          <p:cNvPr id="10" name="TextBox 9"/>
          <p:cNvSpPr txBox="1"/>
          <p:nvPr/>
        </p:nvSpPr>
        <p:spPr>
          <a:xfrm>
            <a:off x="2551552" y="5866507"/>
            <a:ext cx="6600824" cy="584775"/>
          </a:xfrm>
          <a:prstGeom prst="rect">
            <a:avLst/>
          </a:prstGeom>
          <a:noFill/>
        </p:spPr>
        <p:txBody>
          <a:bodyPr wrap="square" rtlCol="0">
            <a:spAutoFit/>
          </a:bodyPr>
          <a:lstStyle/>
          <a:p>
            <a:r>
              <a:rPr lang="en-US" sz="1600" b="1" dirty="0">
                <a:solidFill>
                  <a:schemeClr val="accent1">
                    <a:lumMod val="75000"/>
                  </a:schemeClr>
                </a:solidFill>
              </a:rPr>
              <a:t>Site</a:t>
            </a:r>
            <a:r>
              <a:rPr lang="en-US" sz="1600" b="1" dirty="0" smtClean="0">
                <a:solidFill>
                  <a:schemeClr val="accent1">
                    <a:lumMod val="75000"/>
                  </a:schemeClr>
                </a:solidFill>
              </a:rPr>
              <a:t>: </a:t>
            </a:r>
            <a:r>
              <a:rPr lang="en-US" sz="1600" dirty="0" smtClean="0"/>
              <a:t>https</a:t>
            </a:r>
            <a:r>
              <a:rPr lang="en-US" sz="1600" dirty="0"/>
              <a:t>://www.alibaba.com/product-detail/high-quality-12v-200ah-solar-battery_1807662936.html?spm=a2700.7735675.2017115.1.GNungZ&amp;s=p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552" y="1091575"/>
            <a:ext cx="6716119" cy="5664050"/>
          </a:xfrm>
          <a:prstGeom prst="rect">
            <a:avLst/>
          </a:prstGeom>
        </p:spPr>
      </p:pic>
      <p:sp>
        <p:nvSpPr>
          <p:cNvPr id="13" name="Text Placeholder 2"/>
          <p:cNvSpPr>
            <a:spLocks noGrp="1"/>
          </p:cNvSpPr>
          <p:nvPr>
            <p:ph type="body" sz="half" idx="2"/>
          </p:nvPr>
        </p:nvSpPr>
        <p:spPr>
          <a:xfrm>
            <a:off x="540326" y="1088425"/>
            <a:ext cx="11222182" cy="5644880"/>
          </a:xfrm>
          <a:solidFill>
            <a:schemeClr val="bg1"/>
          </a:solidFill>
        </p:spPr>
        <p:txBody>
          <a:bodyPr>
            <a:noAutofit/>
          </a:bodyPr>
          <a:lstStyle/>
          <a:p>
            <a:r>
              <a:rPr lang="en-US" sz="3600" b="1" dirty="0">
                <a:solidFill>
                  <a:srgbClr val="FF0000"/>
                </a:solidFill>
                <a:latin typeface="Times New Roman" panose="02020603050405020304" pitchFamily="18" charset="0"/>
                <a:cs typeface="Times New Roman" panose="02020603050405020304" pitchFamily="18" charset="0"/>
              </a:rPr>
              <a:t>Case 1  </a:t>
            </a:r>
            <a:r>
              <a:rPr lang="en-US" sz="2000" dirty="0">
                <a:latin typeface="Times New Roman" panose="02020603050405020304" pitchFamily="18" charset="0"/>
                <a:cs typeface="Times New Roman" panose="02020603050405020304" pitchFamily="18" charset="0"/>
              </a:rPr>
              <a:t>(DOD 100%)</a:t>
            </a:r>
          </a:p>
          <a:p>
            <a:r>
              <a:rPr lang="en-US" sz="2800" b="1" dirty="0" smtClean="0">
                <a:latin typeface="Times New Roman" panose="02020603050405020304" pitchFamily="18" charset="0"/>
                <a:cs typeface="Times New Roman" panose="02020603050405020304" pitchFamily="18" charset="0"/>
              </a:rPr>
              <a:t>	Batteries </a:t>
            </a:r>
            <a:r>
              <a:rPr lang="en-US" sz="2800" b="1" dirty="0">
                <a:latin typeface="Times New Roman" panose="02020603050405020304" pitchFamily="18" charset="0"/>
                <a:cs typeface="Times New Roman" panose="02020603050405020304" pitchFamily="18" charset="0"/>
              </a:rPr>
              <a:t>in </a:t>
            </a:r>
            <a:r>
              <a:rPr lang="en-US" sz="2800" b="1" dirty="0" smtClean="0">
                <a:latin typeface="Times New Roman" panose="02020603050405020304" pitchFamily="18" charset="0"/>
                <a:cs typeface="Times New Roman" panose="02020603050405020304" pitchFamily="18" charset="0"/>
              </a:rPr>
              <a:t>Series: </a:t>
            </a:r>
            <a:r>
              <a:rPr lang="en-US" sz="2800" b="1" dirty="0" smtClean="0">
                <a:solidFill>
                  <a:srgbClr val="0070C0"/>
                </a:solidFill>
                <a:latin typeface="Times New Roman" panose="02020603050405020304" pitchFamily="18" charset="0"/>
                <a:cs typeface="Times New Roman" panose="02020603050405020304" pitchFamily="18" charset="0"/>
              </a:rPr>
              <a:t>19			</a:t>
            </a:r>
            <a:r>
              <a:rPr lang="en-US" sz="2800" b="1" dirty="0" smtClean="0">
                <a:latin typeface="Times New Roman" panose="02020603050405020304" pitchFamily="18" charset="0"/>
                <a:cs typeface="Times New Roman" panose="02020603050405020304" pitchFamily="18" charset="0"/>
              </a:rPr>
              <a:t>Batteries </a:t>
            </a:r>
            <a:r>
              <a:rPr lang="en-US" sz="2800" b="1" dirty="0">
                <a:latin typeface="Times New Roman" panose="02020603050405020304" pitchFamily="18" charset="0"/>
                <a:cs typeface="Times New Roman" panose="02020603050405020304" pitchFamily="18" charset="0"/>
              </a:rPr>
              <a:t>in parallel: </a:t>
            </a:r>
            <a:r>
              <a:rPr lang="en-US" sz="2800" b="1" dirty="0">
                <a:solidFill>
                  <a:srgbClr val="0070C0"/>
                </a:solidFill>
                <a:latin typeface="Times New Roman" panose="02020603050405020304" pitchFamily="18" charset="0"/>
                <a:cs typeface="Times New Roman" panose="02020603050405020304" pitchFamily="18" charset="0"/>
              </a:rPr>
              <a:t>21</a:t>
            </a:r>
          </a:p>
          <a:p>
            <a:endParaRPr lang="en-US"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Total </a:t>
            </a:r>
            <a:r>
              <a:rPr lang="en-US" sz="2800" b="1" dirty="0">
                <a:latin typeface="Times New Roman" panose="02020603050405020304" pitchFamily="18" charset="0"/>
                <a:cs typeface="Times New Roman" panose="02020603050405020304" pitchFamily="18" charset="0"/>
              </a:rPr>
              <a:t>number of batteries</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399	</a:t>
            </a:r>
            <a:r>
              <a:rPr lang="en-US" sz="2800" b="1" dirty="0" smtClean="0">
                <a:latin typeface="Times New Roman" panose="02020603050405020304" pitchFamily="18" charset="0"/>
                <a:cs typeface="Times New Roman" panose="02020603050405020304" pitchFamily="18" charset="0"/>
              </a:rPr>
              <a:t>Weight</a:t>
            </a:r>
            <a:r>
              <a:rPr lang="en-US" sz="2800" b="1" dirty="0">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28.2 tons</a:t>
            </a:r>
          </a:p>
          <a:p>
            <a:endParaRPr lang="en-US" b="1" dirty="0">
              <a:solidFill>
                <a:srgbClr val="0070C0"/>
              </a:solidFill>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No</a:t>
            </a:r>
            <a:r>
              <a:rPr lang="en-US" sz="2800" b="1" dirty="0">
                <a:latin typeface="Times New Roman" panose="02020603050405020304" pitchFamily="18" charset="0"/>
                <a:cs typeface="Times New Roman" panose="02020603050405020304" pitchFamily="18" charset="0"/>
              </a:rPr>
              <a:t>. of </a:t>
            </a:r>
            <a:r>
              <a:rPr lang="en-US" sz="2800" b="1" dirty="0" smtClean="0">
                <a:latin typeface="Times New Roman" panose="02020603050405020304" pitchFamily="18" charset="0"/>
                <a:cs typeface="Times New Roman" panose="02020603050405020304" pitchFamily="18" charset="0"/>
              </a:rPr>
              <a:t>cycles= </a:t>
            </a:r>
            <a:r>
              <a:rPr lang="en-US" sz="2800" b="1" dirty="0" smtClean="0">
                <a:solidFill>
                  <a:srgbClr val="0070C0"/>
                </a:solidFill>
                <a:latin typeface="Times New Roman" panose="02020603050405020304" pitchFamily="18" charset="0"/>
                <a:cs typeface="Times New Roman" panose="02020603050405020304" pitchFamily="18" charset="0"/>
              </a:rPr>
              <a:t>572				</a:t>
            </a:r>
            <a:r>
              <a:rPr lang="en-US" sz="2800" b="1" dirty="0" smtClean="0">
                <a:latin typeface="Times New Roman" panose="02020603050405020304" pitchFamily="18" charset="0"/>
                <a:cs typeface="Times New Roman" panose="02020603050405020304" pitchFamily="18" charset="0"/>
              </a:rPr>
              <a:t>Price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u="sng" dirty="0">
                <a:solidFill>
                  <a:srgbClr val="0070C0"/>
                </a:solidFill>
                <a:latin typeface="Times New Roman" panose="02020603050405020304" pitchFamily="18" charset="0"/>
                <a:cs typeface="Times New Roman" panose="02020603050405020304" pitchFamily="18" charset="0"/>
              </a:rPr>
              <a:t>24000</a:t>
            </a:r>
            <a:r>
              <a:rPr lang="en-US" sz="2800" b="1" u="sng" dirty="0" smtClean="0">
                <a:solidFill>
                  <a:srgbClr val="0070C0"/>
                </a:solidFill>
                <a:latin typeface="Times New Roman" panose="02020603050405020304" pitchFamily="18" charset="0"/>
                <a:cs typeface="Times New Roman" panose="02020603050405020304" pitchFamily="18" charset="0"/>
              </a:rPr>
              <a:t>$</a:t>
            </a:r>
            <a:endParaRPr lang="en-US" b="1" u="sng" dirty="0">
              <a:solidFill>
                <a:srgbClr val="0070C0"/>
              </a:solidFill>
              <a:latin typeface="Times New Roman" panose="02020603050405020304" pitchFamily="18" charset="0"/>
              <a:cs typeface="Times New Roman" panose="02020603050405020304" pitchFamily="18" charset="0"/>
            </a:endParaRPr>
          </a:p>
          <a:p>
            <a:r>
              <a:rPr lang="en-US" sz="3600" b="1" dirty="0" smtClean="0">
                <a:solidFill>
                  <a:srgbClr val="FF0000"/>
                </a:solidFill>
                <a:latin typeface="Times New Roman" panose="02020603050405020304" pitchFamily="18" charset="0"/>
                <a:cs typeface="Times New Roman" panose="02020603050405020304" pitchFamily="18" charset="0"/>
              </a:rPr>
              <a:t>Case </a:t>
            </a:r>
            <a:r>
              <a:rPr lang="en-US" sz="3600" b="1" dirty="0">
                <a:solidFill>
                  <a:srgbClr val="FF0000"/>
                </a:solidFill>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(DOD 5o %)</a:t>
            </a:r>
          </a:p>
          <a:p>
            <a:r>
              <a:rPr lang="en-US" sz="2800" b="1" dirty="0" smtClean="0">
                <a:latin typeface="Times New Roman" panose="02020603050405020304" pitchFamily="18" charset="0"/>
                <a:cs typeface="Times New Roman" panose="02020603050405020304" pitchFamily="18" charset="0"/>
              </a:rPr>
              <a:t>	Batteries </a:t>
            </a:r>
            <a:r>
              <a:rPr lang="en-US" sz="2800" b="1" dirty="0">
                <a:latin typeface="Times New Roman" panose="02020603050405020304" pitchFamily="18" charset="0"/>
                <a:cs typeface="Times New Roman" panose="02020603050405020304" pitchFamily="18" charset="0"/>
              </a:rPr>
              <a:t>in </a:t>
            </a:r>
            <a:r>
              <a:rPr lang="en-US" sz="2800" b="1" dirty="0" smtClean="0">
                <a:latin typeface="Times New Roman" panose="02020603050405020304" pitchFamily="18" charset="0"/>
                <a:cs typeface="Times New Roman" panose="02020603050405020304" pitchFamily="18" charset="0"/>
              </a:rPr>
              <a:t>Series: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19</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Batteries </a:t>
            </a:r>
            <a:r>
              <a:rPr lang="en-US" sz="2800" b="1" dirty="0">
                <a:latin typeface="Times New Roman" panose="02020603050405020304" pitchFamily="18" charset="0"/>
                <a:cs typeface="Times New Roman" panose="02020603050405020304" pitchFamily="18" charset="0"/>
              </a:rPr>
              <a:t>in parallel: </a:t>
            </a:r>
            <a:r>
              <a:rPr lang="en-US" sz="2800" b="1" dirty="0">
                <a:solidFill>
                  <a:srgbClr val="00B050"/>
                </a:solidFill>
                <a:latin typeface="Times New Roman" panose="02020603050405020304" pitchFamily="18" charset="0"/>
                <a:cs typeface="Times New Roman" panose="02020603050405020304" pitchFamily="18" charset="0"/>
              </a:rPr>
              <a:t>26</a:t>
            </a:r>
          </a:p>
          <a:p>
            <a:endParaRPr lang="en-US"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Total </a:t>
            </a:r>
            <a:r>
              <a:rPr lang="en-US" sz="2800" b="1" dirty="0">
                <a:latin typeface="Times New Roman" panose="02020603050405020304" pitchFamily="18" charset="0"/>
                <a:cs typeface="Times New Roman" panose="02020603050405020304" pitchFamily="18" charset="0"/>
              </a:rPr>
              <a:t>number of batteries</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494</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Weight</a:t>
            </a:r>
            <a:r>
              <a:rPr lang="en-US" sz="2800" b="1" dirty="0">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35 tons</a:t>
            </a:r>
          </a:p>
          <a:p>
            <a:endParaRPr lang="en-US" sz="1800" b="1" dirty="0">
              <a:solidFill>
                <a:srgbClr val="0070C0"/>
              </a:solidFill>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No</a:t>
            </a:r>
            <a:r>
              <a:rPr lang="en-US" sz="2800" b="1" dirty="0">
                <a:latin typeface="Times New Roman" panose="02020603050405020304" pitchFamily="18" charset="0"/>
                <a:cs typeface="Times New Roman" panose="02020603050405020304" pitchFamily="18" charset="0"/>
              </a:rPr>
              <a:t>. of </a:t>
            </a:r>
            <a:r>
              <a:rPr lang="en-US" sz="2800" b="1" dirty="0" smtClean="0">
                <a:latin typeface="Times New Roman" panose="02020603050405020304" pitchFamily="18" charset="0"/>
                <a:cs typeface="Times New Roman" panose="02020603050405020304" pitchFamily="18" charset="0"/>
              </a:rPr>
              <a:t>cycles=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1422</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Price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u="sng" dirty="0">
                <a:solidFill>
                  <a:srgbClr val="00B050"/>
                </a:solidFill>
                <a:latin typeface="Times New Roman" panose="02020603050405020304" pitchFamily="18" charset="0"/>
                <a:cs typeface="Times New Roman" panose="02020603050405020304" pitchFamily="18" charset="0"/>
              </a:rPr>
              <a:t>29640</a:t>
            </a:r>
            <a:r>
              <a:rPr lang="en-US" sz="2800" b="1" u="sng" dirty="0" smtClean="0">
                <a:solidFill>
                  <a:srgbClr val="00B050"/>
                </a:solidFill>
                <a:latin typeface="Times New Roman" panose="02020603050405020304" pitchFamily="18" charset="0"/>
                <a:cs typeface="Times New Roman" panose="02020603050405020304" pitchFamily="18" charset="0"/>
              </a:rPr>
              <a:t>$</a:t>
            </a:r>
            <a:endParaRPr lang="en-US" sz="2800" u="sng" dirty="0">
              <a:solidFill>
                <a:srgbClr val="00B05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9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circle(in)">
                                      <p:cBhvr>
                                        <p:cTn id="12" dur="2000"/>
                                        <p:tgtEl>
                                          <p:spTgt spid="1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circle(in)">
                                      <p:cBhvr>
                                        <p:cTn id="17" dur="20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circle(in)">
                                      <p:cBhvr>
                                        <p:cTn id="22" dur="20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circle(in)">
                                      <p:cBhvr>
                                        <p:cTn id="27" dur="20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circle(in)">
                                      <p:cBhvr>
                                        <p:cTn id="32" dur="20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circle(in)">
                                      <p:cBhvr>
                                        <p:cTn id="37" dur="20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circle(in)">
                                      <p:cBhvr>
                                        <p:cTn id="42" dur="20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circle(in)">
                                      <p:cBhvr>
                                        <p:cTn id="47" dur="20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3">
                                            <p:txEl>
                                              <p:pRg st="11" end="11"/>
                                            </p:txEl>
                                          </p:spTgt>
                                        </p:tgtEl>
                                        <p:attrNameLst>
                                          <p:attrName>style.visibility</p:attrName>
                                        </p:attrNameLst>
                                      </p:cBhvr>
                                      <p:to>
                                        <p:strVal val="visible"/>
                                      </p:to>
                                    </p:set>
                                    <p:animEffect transition="in" filter="circle(in)">
                                      <p:cBhvr>
                                        <p:cTn id="52" dur="20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249381"/>
            <a:ext cx="11845637" cy="795757"/>
          </a:xfrm>
        </p:spPr>
        <p:txBody>
          <a:bodyPr>
            <a:normAutofit/>
          </a:bodyPr>
          <a:lstStyle/>
          <a:p>
            <a:pPr algn="ctr"/>
            <a:r>
              <a:rPr lang="en-US" sz="4400" dirty="0" smtClean="0">
                <a:latin typeface="Impact" panose="020B0806030902050204" pitchFamily="34" charset="0"/>
              </a:rPr>
              <a:t>Calculating the amount of charge and discharge</a:t>
            </a:r>
            <a:endParaRPr lang="en-US" sz="4400" dirty="0">
              <a:latin typeface="Impact" panose="020B0806030902050204" pitchFamily="34" charset="0"/>
            </a:endParaRPr>
          </a:p>
        </p:txBody>
      </p:sp>
      <p:sp>
        <p:nvSpPr>
          <p:cNvPr id="8" name="Text Placeholder 7"/>
          <p:cNvSpPr>
            <a:spLocks noGrp="1"/>
          </p:cNvSpPr>
          <p:nvPr>
            <p:ph type="body" sz="half" idx="2"/>
          </p:nvPr>
        </p:nvSpPr>
        <p:spPr>
          <a:xfrm>
            <a:off x="152399" y="1419212"/>
            <a:ext cx="4362473" cy="5286388"/>
          </a:xfrm>
        </p:spPr>
        <p:txBody>
          <a:bodyPr>
            <a:noAutofit/>
          </a:bodyPr>
          <a:lstStyle/>
          <a:p>
            <a:r>
              <a:rPr lang="en-US" dirty="0">
                <a:latin typeface="Times New Roman" panose="02020603050405020304" pitchFamily="18" charset="0"/>
                <a:cs typeface="Times New Roman" panose="02020603050405020304" pitchFamily="18" charset="0"/>
              </a:rPr>
              <a:t>To ensure that the battery would be sustainable for operation for the next days we must make sure our batteries gets to SOC 100% again “Definition of cycle”</a:t>
            </a:r>
          </a:p>
          <a:p>
            <a:r>
              <a:rPr lang="en-US" dirty="0">
                <a:latin typeface="Times New Roman" panose="02020603050405020304" pitchFamily="18" charset="0"/>
                <a:cs typeface="Times New Roman" panose="02020603050405020304" pitchFamily="18" charset="0"/>
              </a:rPr>
              <a:t>Of course we are going to see the power gained by the </a:t>
            </a:r>
            <a:r>
              <a:rPr lang="en-US" dirty="0" smtClean="0">
                <a:latin typeface="Times New Roman" panose="02020603050405020304" pitchFamily="18" charset="0"/>
                <a:cs typeface="Times New Roman" panose="02020603050405020304" pitchFamily="18" charset="0"/>
              </a:rPr>
              <a:t>PV </a:t>
            </a:r>
            <a:r>
              <a:rPr lang="en-US" dirty="0">
                <a:latin typeface="Times New Roman" panose="02020603050405020304" pitchFamily="18" charset="0"/>
                <a:cs typeface="Times New Roman" panose="02020603050405020304" pitchFamily="18" charset="0"/>
              </a:rPr>
              <a:t>and see if it going to be sufficient for our batteries – which is a load now.</a:t>
            </a:r>
          </a:p>
          <a:p>
            <a:r>
              <a:rPr lang="en-US" dirty="0">
                <a:latin typeface="Times New Roman" panose="02020603050405020304" pitchFamily="18" charset="0"/>
                <a:cs typeface="Times New Roman" panose="02020603050405020304" pitchFamily="18" charset="0"/>
              </a:rPr>
              <a:t>In December the  </a:t>
            </a:r>
            <a:r>
              <a:rPr lang="en-US" dirty="0" smtClean="0">
                <a:latin typeface="Times New Roman" panose="02020603050405020304" pitchFamily="18" charset="0"/>
                <a:cs typeface="Times New Roman" panose="02020603050405020304" pitchFamily="18" charset="0"/>
              </a:rPr>
              <a:t>PV </a:t>
            </a:r>
            <a:r>
              <a:rPr lang="en-US" dirty="0">
                <a:latin typeface="Times New Roman" panose="02020603050405020304" pitchFamily="18" charset="0"/>
                <a:cs typeface="Times New Roman" panose="02020603050405020304" pitchFamily="18" charset="0"/>
              </a:rPr>
              <a:t>gain  is the least in Cairo 380 </a:t>
            </a:r>
            <a:r>
              <a:rPr lang="en-US" dirty="0" smtClean="0">
                <a:latin typeface="Times New Roman" panose="02020603050405020304" pitchFamily="18" charset="0"/>
                <a:cs typeface="Times New Roman" panose="02020603050405020304" pitchFamily="18" charset="0"/>
              </a:rPr>
              <a:t>KWH </a:t>
            </a:r>
            <a:r>
              <a:rPr lang="en-US" dirty="0">
                <a:latin typeface="Times New Roman" panose="02020603050405020304" pitchFamily="18" charset="0"/>
                <a:cs typeface="Times New Roman" panose="02020603050405020304" pitchFamily="18" charset="0"/>
              </a:rPr>
              <a:t>, so by simple mathematics the load demand is 918 kwh  in 9 hours so we got 3 hours left from the day these hours the charger controller will redirect the energy </a:t>
            </a:r>
          </a:p>
          <a:p>
            <a:r>
              <a:rPr lang="en-US" dirty="0">
                <a:latin typeface="Times New Roman" panose="02020603050405020304" pitchFamily="18" charset="0"/>
                <a:cs typeface="Times New Roman" panose="02020603050405020304" pitchFamily="18" charset="0"/>
              </a:rPr>
              <a:t>from the </a:t>
            </a:r>
            <a:r>
              <a:rPr lang="en-US" dirty="0" smtClean="0">
                <a:latin typeface="Times New Roman" panose="02020603050405020304" pitchFamily="18" charset="0"/>
                <a:cs typeface="Times New Roman" panose="02020603050405020304" pitchFamily="18" charset="0"/>
              </a:rPr>
              <a:t>PV </a:t>
            </a:r>
            <a:r>
              <a:rPr lang="en-US" dirty="0">
                <a:latin typeface="Times New Roman" panose="02020603050405020304" pitchFamily="18" charset="0"/>
                <a:cs typeface="Times New Roman" panose="02020603050405020304" pitchFamily="18" charset="0"/>
              </a:rPr>
              <a:t>to the load  “solar priority “ and the left energy will be charging the battery </a:t>
            </a:r>
          </a:p>
          <a:p>
            <a:r>
              <a:rPr lang="en-US" dirty="0">
                <a:latin typeface="Times New Roman" panose="02020603050405020304" pitchFamily="18" charset="0"/>
                <a:cs typeface="Times New Roman" panose="02020603050405020304" pitchFamily="18" charset="0"/>
              </a:rPr>
              <a:t>since load demand is </a:t>
            </a:r>
            <a:r>
              <a:rPr lang="en-US" dirty="0" smtClean="0">
                <a:latin typeface="Times New Roman" panose="02020603050405020304" pitchFamily="18" charset="0"/>
                <a:cs typeface="Times New Roman" panose="02020603050405020304" pitchFamily="18" charset="0"/>
              </a:rPr>
              <a:t>303 KWH </a:t>
            </a:r>
            <a:r>
              <a:rPr lang="en-US" dirty="0">
                <a:latin typeface="Times New Roman" panose="02020603050405020304" pitchFamily="18" charset="0"/>
                <a:cs typeface="Times New Roman" panose="02020603050405020304" pitchFamily="18" charset="0"/>
              </a:rPr>
              <a:t>for 3 hours the left is 74kwh to charge the battery (8% of total capacity)</a:t>
            </a:r>
          </a:p>
          <a:p>
            <a:r>
              <a:rPr lang="en-US" dirty="0">
                <a:latin typeface="Times New Roman" panose="02020603050405020304" pitchFamily="18" charset="0"/>
                <a:cs typeface="Times New Roman" panose="02020603050405020304" pitchFamily="18" charset="0"/>
              </a:rPr>
              <a:t>Therefore we will need about 12 days to charge the batteries again </a:t>
            </a:r>
          </a:p>
          <a:p>
            <a:r>
              <a:rPr lang="en-US" dirty="0">
                <a:latin typeface="Times New Roman" panose="02020603050405020304" pitchFamily="18" charset="0"/>
                <a:cs typeface="Times New Roman" panose="02020603050405020304" pitchFamily="18" charset="0"/>
              </a:rPr>
              <a:t>So the it’s </a:t>
            </a:r>
            <a:r>
              <a:rPr lang="en-US" dirty="0" err="1">
                <a:latin typeface="Times New Roman" panose="02020603050405020304" pitchFamily="18" charset="0"/>
                <a:cs typeface="Times New Roman" panose="02020603050405020304" pitchFamily="18" charset="0"/>
              </a:rPr>
              <a:t>abvious</a:t>
            </a:r>
            <a:r>
              <a:rPr lang="en-US" dirty="0">
                <a:latin typeface="Times New Roman" panose="02020603050405020304" pitchFamily="18" charset="0"/>
                <a:cs typeface="Times New Roman" panose="02020603050405020304" pitchFamily="18" charset="0"/>
              </a:rPr>
              <a:t> the battery would never be able to sustain the load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9" name="Content Placeholder 8" descr="222.PNG"/>
          <p:cNvPicPr>
            <a:picLocks noGrp="1" noChangeAspect="1"/>
          </p:cNvPicPr>
          <p:nvPr>
            <p:ph idx="1"/>
          </p:nvPr>
        </p:nvPicPr>
        <p:blipFill>
          <a:blip r:embed="rId2"/>
          <a:stretch>
            <a:fillRect/>
          </a:stretch>
        </p:blipFill>
        <p:spPr>
          <a:xfrm>
            <a:off x="4514872" y="1419212"/>
            <a:ext cx="7677128" cy="5175552"/>
          </a:xfrm>
        </p:spPr>
      </p:pic>
    </p:spTree>
    <p:extLst>
      <p:ext uri="{BB962C8B-B14F-4D97-AF65-F5344CB8AC3E}">
        <p14:creationId xmlns:p14="http://schemas.microsoft.com/office/powerpoint/2010/main" val="13717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3" y="365127"/>
            <a:ext cx="11715750" cy="1325563"/>
          </a:xfrm>
        </p:spPr>
        <p:txBody>
          <a:bodyPr>
            <a:noAutofit/>
          </a:bodyPr>
          <a:lstStyle/>
          <a:p>
            <a:pPr algn="ctr"/>
            <a:r>
              <a:rPr lang="en-US" sz="7200" dirty="0" smtClean="0">
                <a:latin typeface="Impact" panose="020B0806030902050204" pitchFamily="34" charset="0"/>
              </a:rPr>
              <a:t>Hydrogen Mass Calculations</a:t>
            </a:r>
            <a:endParaRPr lang="en-US" sz="7200" dirty="0">
              <a:latin typeface="Impact" panose="020B080603090205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353800" cy="5032375"/>
              </a:xfrm>
            </p:spPr>
            <p:txBody>
              <a:bodyPr>
                <a:normAutofit fontScale="77500" lnSpcReduction="20000"/>
              </a:bodyPr>
              <a:lstStyle/>
              <a:p>
                <a:pPr marL="0" indent="0">
                  <a:buNone/>
                </a:pPr>
                <a:r>
                  <a:rPr lang="en-US" i="1" dirty="0" smtClean="0">
                    <a:latin typeface="Cambria Math" panose="02040503050406030204" pitchFamily="18" charset="0"/>
                  </a:rPr>
                  <a:t>		</a:t>
                </a:r>
                <a:r>
                  <a:rPr lang="en-US" sz="3500" i="1" dirty="0" smtClean="0">
                    <a:solidFill>
                      <a:schemeClr val="accent5">
                        <a:lumMod val="50000"/>
                      </a:schemeClr>
                    </a:solidFill>
                    <a:latin typeface="Cambria Math" panose="02040503050406030204" pitchFamily="18" charset="0"/>
                  </a:rPr>
                  <a:t>1-</a:t>
                </a:r>
                <a:r>
                  <a:rPr lang="en-US" sz="3500" i="1" dirty="0" smtClean="0">
                    <a:latin typeface="Cambria Math" panose="02040503050406030204" pitchFamily="18" charset="0"/>
                  </a:rPr>
                  <a:t> I </a:t>
                </a:r>
                <a:r>
                  <a:rPr lang="en-US" sz="3500" i="1" dirty="0" smtClean="0">
                    <a:solidFill>
                      <a:srgbClr val="FF0000"/>
                    </a:solidFill>
                    <a:latin typeface="Cambria Math" panose="02040503050406030204" pitchFamily="18" charset="0"/>
                  </a:rPr>
                  <a:t>= </a:t>
                </a:r>
                <a14:m>
                  <m:oMath xmlns:m="http://schemas.openxmlformats.org/officeDocument/2006/math">
                    <m:f>
                      <m:fPr>
                        <m:ctrlPr>
                          <a:rPr lang="en-US" sz="3500" i="1" smtClean="0">
                            <a:solidFill>
                              <a:srgbClr val="FF0000"/>
                            </a:solidFill>
                            <a:latin typeface="Cambria Math" panose="02040503050406030204" pitchFamily="18" charset="0"/>
                          </a:rPr>
                        </m:ctrlPr>
                      </m:fPr>
                      <m:num>
                        <m:r>
                          <a:rPr lang="en-US" sz="3500" b="0" i="1" smtClean="0">
                            <a:solidFill>
                              <a:srgbClr val="FF0000"/>
                            </a:solidFill>
                            <a:latin typeface="Cambria Math" panose="02040503050406030204" pitchFamily="18" charset="0"/>
                          </a:rPr>
                          <m:t>𝑃𝑜𝑤𝑒𝑟</m:t>
                        </m:r>
                        <m:r>
                          <a:rPr lang="en-US" sz="3500" b="0" i="1" smtClean="0">
                            <a:solidFill>
                              <a:srgbClr val="FF0000"/>
                            </a:solidFill>
                            <a:latin typeface="Cambria Math" panose="02040503050406030204" pitchFamily="18" charset="0"/>
                          </a:rPr>
                          <m:t>( </m:t>
                        </m:r>
                        <m:r>
                          <a:rPr lang="en-US" sz="3500" b="0" i="1" smtClean="0">
                            <a:solidFill>
                              <a:srgbClr val="FF0000"/>
                            </a:solidFill>
                            <a:latin typeface="Cambria Math" panose="02040503050406030204" pitchFamily="18" charset="0"/>
                          </a:rPr>
                          <m:t>𝑓</m:t>
                        </m:r>
                        <m:r>
                          <a:rPr lang="en-US" sz="3500" b="0" i="1" smtClean="0">
                            <a:solidFill>
                              <a:srgbClr val="FF0000"/>
                            </a:solidFill>
                            <a:latin typeface="Cambria Math" panose="02040503050406030204" pitchFamily="18" charset="0"/>
                          </a:rPr>
                          <m:t>.</m:t>
                        </m:r>
                        <m:r>
                          <a:rPr lang="en-US" sz="3500" b="0" i="1" smtClean="0">
                            <a:solidFill>
                              <a:srgbClr val="FF0000"/>
                            </a:solidFill>
                            <a:latin typeface="Cambria Math" panose="02040503050406030204" pitchFamily="18" charset="0"/>
                          </a:rPr>
                          <m:t>𝑐</m:t>
                        </m:r>
                        <m:r>
                          <a:rPr lang="en-US" sz="3500" b="0" i="1" smtClean="0">
                            <a:solidFill>
                              <a:srgbClr val="FF0000"/>
                            </a:solidFill>
                            <a:latin typeface="Cambria Math" panose="02040503050406030204" pitchFamily="18" charset="0"/>
                          </a:rPr>
                          <m:t>)</m:t>
                        </m:r>
                      </m:num>
                      <m:den>
                        <m:r>
                          <a:rPr lang="en-US" sz="3500" b="0" i="1" smtClean="0">
                            <a:solidFill>
                              <a:srgbClr val="FF0000"/>
                            </a:solidFill>
                            <a:latin typeface="Cambria Math" panose="02040503050406030204" pitchFamily="18" charset="0"/>
                          </a:rPr>
                          <m:t>𝑜𝑢𝑡𝑝𝑢𝑡</m:t>
                        </m:r>
                        <m:r>
                          <a:rPr lang="en-US" sz="3500" b="0" i="1" smtClean="0">
                            <a:solidFill>
                              <a:srgbClr val="FF0000"/>
                            </a:solidFill>
                            <a:latin typeface="Cambria Math" panose="02040503050406030204" pitchFamily="18" charset="0"/>
                          </a:rPr>
                          <m:t> (</m:t>
                        </m:r>
                        <m:r>
                          <a:rPr lang="en-US" sz="3500" b="0" i="1" smtClean="0">
                            <a:solidFill>
                              <a:srgbClr val="FF0000"/>
                            </a:solidFill>
                            <a:latin typeface="Cambria Math" panose="02040503050406030204" pitchFamily="18" charset="0"/>
                          </a:rPr>
                          <m:t>𝑉𝑜𝑙𝑡𝑎𝑔𝑒</m:t>
                        </m:r>
                        <m:r>
                          <a:rPr lang="en-US" sz="3500" b="0" i="1" smtClean="0">
                            <a:solidFill>
                              <a:srgbClr val="FF0000"/>
                            </a:solidFill>
                            <a:latin typeface="Cambria Math" panose="02040503050406030204" pitchFamily="18" charset="0"/>
                          </a:rPr>
                          <m:t>)</m:t>
                        </m:r>
                      </m:den>
                    </m:f>
                  </m:oMath>
                </a14:m>
                <a:endParaRPr lang="en-US" sz="3500" i="1" dirty="0" smtClean="0">
                  <a:latin typeface="Cambria Math" panose="02040503050406030204" pitchFamily="18" charset="0"/>
                </a:endParaRPr>
              </a:p>
              <a:p>
                <a:pPr marL="0" indent="0">
                  <a:buNone/>
                </a:pPr>
                <a:endParaRPr lang="en-US" sz="3500" i="1" dirty="0">
                  <a:latin typeface="Cambria Math" panose="02040503050406030204" pitchFamily="18" charset="0"/>
                </a:endParaRPr>
              </a:p>
              <a:p>
                <a:pPr marL="0" indent="0">
                  <a:buNone/>
                </a:pPr>
                <a:r>
                  <a:rPr lang="en-US" sz="3500" dirty="0" smtClean="0"/>
                  <a:t>		</a:t>
                </a:r>
                <a:r>
                  <a:rPr lang="en-US" sz="3500" dirty="0" smtClean="0">
                    <a:solidFill>
                      <a:schemeClr val="accent5">
                        <a:lumMod val="50000"/>
                      </a:schemeClr>
                    </a:solidFill>
                  </a:rPr>
                  <a:t>2-</a:t>
                </a:r>
                <a:r>
                  <a:rPr lang="en-US" sz="3500" dirty="0" smtClean="0"/>
                  <a:t> </a:t>
                </a:r>
                <a14:m>
                  <m:oMath xmlns:m="http://schemas.openxmlformats.org/officeDocument/2006/math">
                    <m:acc>
                      <m:accPr>
                        <m:chr m:val="̇"/>
                        <m:ctrlPr>
                          <a:rPr lang="en-US" sz="3500" i="1" smtClean="0">
                            <a:solidFill>
                              <a:schemeClr val="tx1"/>
                            </a:solidFill>
                            <a:latin typeface="Cambria Math" panose="02040503050406030204" pitchFamily="18" charset="0"/>
                          </a:rPr>
                        </m:ctrlPr>
                      </m:accPr>
                      <m:e>
                        <m:r>
                          <a:rPr lang="en-US" sz="3500" b="0" i="1" smtClean="0">
                            <a:solidFill>
                              <a:schemeClr val="tx1"/>
                            </a:solidFill>
                            <a:latin typeface="Cambria Math" panose="02040503050406030204" pitchFamily="18" charset="0"/>
                          </a:rPr>
                          <m:t>𝑚</m:t>
                        </m:r>
                      </m:e>
                    </m:acc>
                    <m:acc>
                      <m:accPr>
                        <m:chr m:val="̇"/>
                        <m:ctrlPr>
                          <a:rPr lang="en-US" sz="3500" i="1" smtClean="0">
                            <a:solidFill>
                              <a:srgbClr val="FF0000"/>
                            </a:solidFill>
                            <a:latin typeface="Cambria Math" panose="02040503050406030204" pitchFamily="18" charset="0"/>
                          </a:rPr>
                        </m:ctrlPr>
                      </m:accPr>
                      <m:e>
                        <m:r>
                          <a:rPr lang="en-US" sz="3500" b="0" i="1" smtClean="0">
                            <a:solidFill>
                              <a:srgbClr val="FF0000"/>
                            </a:solidFill>
                            <a:latin typeface="Cambria Math" panose="02040503050406030204" pitchFamily="18" charset="0"/>
                          </a:rPr>
                          <m:t>=</m:t>
                        </m:r>
                        <m:sSub>
                          <m:sSubPr>
                            <m:ctrlPr>
                              <a:rPr lang="en-US" sz="3500" b="0" i="1" smtClean="0">
                                <a:solidFill>
                                  <a:srgbClr val="FF0000"/>
                                </a:solidFill>
                                <a:latin typeface="Cambria Math" panose="02040503050406030204" pitchFamily="18" charset="0"/>
                              </a:rPr>
                            </m:ctrlPr>
                          </m:sSubPr>
                          <m:e>
                            <m:r>
                              <a:rPr lang="en-US" sz="3500" b="0" i="1" smtClean="0">
                                <a:solidFill>
                                  <a:srgbClr val="FF0000"/>
                                </a:solidFill>
                                <a:latin typeface="Cambria Math" panose="02040503050406030204" pitchFamily="18" charset="0"/>
                              </a:rPr>
                              <m:t>𝑀</m:t>
                            </m:r>
                          </m:e>
                          <m:sub>
                            <m:sSub>
                              <m:sSubPr>
                                <m:ctrlPr>
                                  <a:rPr lang="en-US" sz="3500" b="0" i="1" smtClean="0">
                                    <a:solidFill>
                                      <a:srgbClr val="FF0000"/>
                                    </a:solidFill>
                                    <a:latin typeface="Cambria Math" panose="02040503050406030204" pitchFamily="18" charset="0"/>
                                  </a:rPr>
                                </m:ctrlPr>
                              </m:sSubPr>
                              <m:e>
                                <m:r>
                                  <a:rPr lang="en-US" sz="3500" b="0" i="1" smtClean="0">
                                    <a:solidFill>
                                      <a:srgbClr val="FF0000"/>
                                    </a:solidFill>
                                    <a:latin typeface="Cambria Math" panose="02040503050406030204" pitchFamily="18" charset="0"/>
                                  </a:rPr>
                                  <m:t>𝐻</m:t>
                                </m:r>
                              </m:e>
                              <m:sub>
                                <m:r>
                                  <a:rPr lang="en-US" sz="3500" b="0" i="1" smtClean="0">
                                    <a:solidFill>
                                      <a:srgbClr val="FF0000"/>
                                    </a:solidFill>
                                    <a:latin typeface="Cambria Math" panose="02040503050406030204" pitchFamily="18" charset="0"/>
                                  </a:rPr>
                                  <m:t>2</m:t>
                                </m:r>
                              </m:sub>
                            </m:sSub>
                          </m:sub>
                        </m:sSub>
                        <m:f>
                          <m:fPr>
                            <m:ctrlPr>
                              <a:rPr lang="en-US" sz="3500" b="0" i="1" smtClean="0">
                                <a:solidFill>
                                  <a:srgbClr val="FF0000"/>
                                </a:solidFill>
                                <a:latin typeface="Cambria Math" panose="02040503050406030204" pitchFamily="18" charset="0"/>
                              </a:rPr>
                            </m:ctrlPr>
                          </m:fPr>
                          <m:num>
                            <m:r>
                              <a:rPr lang="en-US" sz="3500" b="0" i="1" smtClean="0">
                                <a:solidFill>
                                  <a:srgbClr val="FF0000"/>
                                </a:solidFill>
                                <a:latin typeface="Cambria Math" panose="02040503050406030204" pitchFamily="18" charset="0"/>
                              </a:rPr>
                              <m:t>𝑛𝑙</m:t>
                            </m:r>
                          </m:num>
                          <m:den>
                            <m:r>
                              <a:rPr lang="en-US" sz="3500" b="0" i="1" smtClean="0">
                                <a:solidFill>
                                  <a:srgbClr val="FF0000"/>
                                </a:solidFill>
                                <a:latin typeface="Cambria Math" panose="02040503050406030204" pitchFamily="18" charset="0"/>
                              </a:rPr>
                              <m:t>2</m:t>
                            </m:r>
                            <m:r>
                              <a:rPr lang="en-US" sz="3500" b="0" i="1" smtClean="0">
                                <a:solidFill>
                                  <a:srgbClr val="FF0000"/>
                                </a:solidFill>
                                <a:latin typeface="Cambria Math" panose="02040503050406030204" pitchFamily="18" charset="0"/>
                              </a:rPr>
                              <m:t>𝐹</m:t>
                            </m:r>
                          </m:den>
                        </m:f>
                        <m:r>
                          <a:rPr lang="en-US" sz="3500" b="0" i="1" smtClean="0">
                            <a:solidFill>
                              <a:srgbClr val="FF0000"/>
                            </a:solidFill>
                            <a:latin typeface="Cambria Math" panose="02040503050406030204" pitchFamily="18" charset="0"/>
                          </a:rPr>
                          <m:t>     </m:t>
                        </m:r>
                      </m:e>
                    </m:acc>
                  </m:oMath>
                </a14:m>
                <a:endParaRPr lang="en-US" sz="3500" dirty="0" smtClean="0"/>
              </a:p>
              <a:p>
                <a:pPr marL="0" indent="0">
                  <a:buNone/>
                </a:pPr>
                <a:endParaRPr lang="en-US" sz="3500" dirty="0" smtClean="0"/>
              </a:p>
              <a:p>
                <a:pPr marL="0" indent="0">
                  <a:buNone/>
                </a:pPr>
                <a:r>
                  <a:rPr lang="en-US" sz="3500" dirty="0" smtClean="0"/>
                  <a:t>		</a:t>
                </a:r>
                <a:r>
                  <a:rPr lang="en-US" sz="3500" dirty="0" smtClean="0">
                    <a:solidFill>
                      <a:schemeClr val="accent5">
                        <a:lumMod val="50000"/>
                      </a:schemeClr>
                    </a:solidFill>
                  </a:rPr>
                  <a:t>3-</a:t>
                </a:r>
                <a:r>
                  <a:rPr lang="en-US" sz="3500" dirty="0" smtClean="0"/>
                  <a:t> Hydrogen Mass = </a:t>
                </a:r>
                <a14:m>
                  <m:oMath xmlns:m="http://schemas.openxmlformats.org/officeDocument/2006/math">
                    <m:acc>
                      <m:accPr>
                        <m:chr m:val="̇"/>
                        <m:ctrlPr>
                          <a:rPr lang="en-US" sz="3500" i="1" smtClean="0">
                            <a:solidFill>
                              <a:srgbClr val="FF0000"/>
                            </a:solidFill>
                            <a:latin typeface="Cambria Math" panose="02040503050406030204" pitchFamily="18" charset="0"/>
                          </a:rPr>
                        </m:ctrlPr>
                      </m:accPr>
                      <m:e>
                        <m:r>
                          <a:rPr lang="en-US" sz="3500" b="0" i="1" smtClean="0">
                            <a:solidFill>
                              <a:srgbClr val="FF0000"/>
                            </a:solidFill>
                            <a:latin typeface="Cambria Math" panose="02040503050406030204" pitchFamily="18" charset="0"/>
                          </a:rPr>
                          <m:t>𝑚</m:t>
                        </m:r>
                      </m:e>
                    </m:acc>
                    <m:r>
                      <a:rPr lang="en-US" sz="3500" b="0" i="0" smtClean="0">
                        <a:solidFill>
                          <a:srgbClr val="FF0000"/>
                        </a:solidFill>
                        <a:latin typeface="Cambria Math" panose="02040503050406030204" pitchFamily="18" charset="0"/>
                      </a:rPr>
                      <m:t> ∗3600 ∗</m:t>
                    </m:r>
                    <m:r>
                      <m:rPr>
                        <m:sty m:val="p"/>
                      </m:rPr>
                      <a:rPr lang="en-US" sz="3500" b="0" i="0" smtClean="0">
                        <a:solidFill>
                          <a:srgbClr val="FF0000"/>
                        </a:solidFill>
                        <a:latin typeface="Cambria Math" panose="02040503050406030204" pitchFamily="18" charset="0"/>
                      </a:rPr>
                      <m:t>Operation</m:t>
                    </m:r>
                    <m:r>
                      <a:rPr lang="en-US" sz="3500" b="0" i="0" smtClean="0">
                        <a:solidFill>
                          <a:srgbClr val="FF0000"/>
                        </a:solidFill>
                        <a:latin typeface="Cambria Math" panose="02040503050406030204" pitchFamily="18" charset="0"/>
                      </a:rPr>
                      <m:t> </m:t>
                    </m:r>
                    <m:r>
                      <m:rPr>
                        <m:sty m:val="p"/>
                      </m:rPr>
                      <a:rPr lang="en-US" sz="3500" b="0" i="0" smtClean="0">
                        <a:solidFill>
                          <a:srgbClr val="FF0000"/>
                        </a:solidFill>
                        <a:latin typeface="Cambria Math" panose="02040503050406030204" pitchFamily="18" charset="0"/>
                      </a:rPr>
                      <m:t>Hours</m:t>
                    </m:r>
                  </m:oMath>
                </a14:m>
                <a:r>
                  <a:rPr lang="en-US" sz="3500" dirty="0" smtClean="0"/>
                  <a:t> </a:t>
                </a:r>
              </a:p>
              <a:p>
                <a:endParaRPr lang="en-US" sz="3500" dirty="0" smtClean="0"/>
              </a:p>
              <a:p>
                <a:pPr lvl="8"/>
                <a:r>
                  <a:rPr lang="en-US" sz="3500" dirty="0" smtClean="0">
                    <a:solidFill>
                      <a:srgbClr val="0070C0"/>
                    </a:solidFill>
                  </a:rPr>
                  <a:t>I = Stack Current [A].</a:t>
                </a:r>
              </a:p>
              <a:p>
                <a:pPr lvl="8"/>
                <a14:m>
                  <m:oMath xmlns:m="http://schemas.openxmlformats.org/officeDocument/2006/math">
                    <m:sSub>
                      <m:sSubPr>
                        <m:ctrlPr>
                          <a:rPr lang="en-US" sz="3500" i="1" smtClean="0">
                            <a:solidFill>
                              <a:srgbClr val="0070C0"/>
                            </a:solidFill>
                            <a:latin typeface="Cambria Math" panose="02040503050406030204" pitchFamily="18" charset="0"/>
                          </a:rPr>
                        </m:ctrlPr>
                      </m:sSubPr>
                      <m:e>
                        <m:r>
                          <a:rPr lang="en-US" sz="3500" i="1">
                            <a:solidFill>
                              <a:srgbClr val="0070C0"/>
                            </a:solidFill>
                            <a:latin typeface="Cambria Math" panose="02040503050406030204" pitchFamily="18" charset="0"/>
                          </a:rPr>
                          <m:t>𝑀</m:t>
                        </m:r>
                      </m:e>
                      <m:sub>
                        <m:sSub>
                          <m:sSubPr>
                            <m:ctrlPr>
                              <a:rPr lang="en-US" sz="3500" i="1">
                                <a:solidFill>
                                  <a:srgbClr val="0070C0"/>
                                </a:solidFill>
                                <a:latin typeface="Cambria Math" panose="02040503050406030204" pitchFamily="18" charset="0"/>
                              </a:rPr>
                            </m:ctrlPr>
                          </m:sSubPr>
                          <m:e>
                            <m:r>
                              <a:rPr lang="en-US" sz="3500" i="1">
                                <a:solidFill>
                                  <a:srgbClr val="0070C0"/>
                                </a:solidFill>
                                <a:latin typeface="Cambria Math" panose="02040503050406030204" pitchFamily="18" charset="0"/>
                              </a:rPr>
                              <m:t>𝐻</m:t>
                            </m:r>
                          </m:e>
                          <m:sub>
                            <m:r>
                              <a:rPr lang="en-US" sz="3500" i="1">
                                <a:solidFill>
                                  <a:srgbClr val="0070C0"/>
                                </a:solidFill>
                                <a:latin typeface="Cambria Math" panose="02040503050406030204" pitchFamily="18" charset="0"/>
                              </a:rPr>
                              <m:t>2</m:t>
                            </m:r>
                          </m:sub>
                        </m:sSub>
                      </m:sub>
                    </m:sSub>
                  </m:oMath>
                </a14:m>
                <a:r>
                  <a:rPr lang="en-US" sz="3500" dirty="0">
                    <a:solidFill>
                      <a:srgbClr val="0070C0"/>
                    </a:solidFill>
                  </a:rPr>
                  <a:t> = Hydrogen Molar Mass = 2.016 * </a:t>
                </a:r>
                <a14:m>
                  <m:oMath xmlns:m="http://schemas.openxmlformats.org/officeDocument/2006/math">
                    <m:sSup>
                      <m:sSupPr>
                        <m:ctrlPr>
                          <a:rPr lang="en-US" sz="3500" i="1">
                            <a:solidFill>
                              <a:srgbClr val="0070C0"/>
                            </a:solidFill>
                            <a:latin typeface="Cambria Math" panose="02040503050406030204" pitchFamily="18" charset="0"/>
                          </a:rPr>
                        </m:ctrlPr>
                      </m:sSupPr>
                      <m:e>
                        <m:r>
                          <a:rPr lang="en-US" sz="3500" i="1">
                            <a:solidFill>
                              <a:srgbClr val="0070C0"/>
                            </a:solidFill>
                            <a:latin typeface="Cambria Math" panose="02040503050406030204" pitchFamily="18" charset="0"/>
                          </a:rPr>
                          <m:t>10</m:t>
                        </m:r>
                      </m:e>
                      <m:sup>
                        <m:r>
                          <a:rPr lang="en-US" sz="3500" i="1">
                            <a:solidFill>
                              <a:srgbClr val="0070C0"/>
                            </a:solidFill>
                            <a:latin typeface="Cambria Math" panose="02040503050406030204" pitchFamily="18" charset="0"/>
                          </a:rPr>
                          <m:t>−3</m:t>
                        </m:r>
                      </m:sup>
                    </m:sSup>
                  </m:oMath>
                </a14:m>
                <a:r>
                  <a:rPr lang="en-US" sz="3500" dirty="0">
                    <a:solidFill>
                      <a:srgbClr val="0070C0"/>
                    </a:solidFill>
                  </a:rPr>
                  <a:t> kg/mol</a:t>
                </a:r>
                <a:endParaRPr lang="en-US" sz="3500" dirty="0" smtClean="0">
                  <a:solidFill>
                    <a:srgbClr val="0070C0"/>
                  </a:solidFill>
                </a:endParaRPr>
              </a:p>
              <a:p>
                <a:pPr lvl="8"/>
                <a:r>
                  <a:rPr lang="en-US" sz="3500" dirty="0" smtClean="0">
                    <a:solidFill>
                      <a:srgbClr val="0070C0"/>
                    </a:solidFill>
                  </a:rPr>
                  <a:t>m = Hydrogen Mass Flow rate [kg/s]</a:t>
                </a:r>
              </a:p>
              <a:p>
                <a:pPr lvl="8"/>
                <a:r>
                  <a:rPr lang="en-US" sz="3500" dirty="0" smtClean="0">
                    <a:solidFill>
                      <a:srgbClr val="0070C0"/>
                    </a:solidFill>
                  </a:rPr>
                  <a:t>n = number of cells = 1</a:t>
                </a:r>
              </a:p>
              <a:p>
                <a:pPr lvl="8"/>
                <a:r>
                  <a:rPr lang="en-US" sz="3500" dirty="0" smtClean="0">
                    <a:solidFill>
                      <a:srgbClr val="0070C0"/>
                    </a:solidFill>
                  </a:rPr>
                  <a:t>F = </a:t>
                </a:r>
                <a:r>
                  <a:rPr lang="en-US" sz="3500" dirty="0" err="1" smtClean="0">
                    <a:solidFill>
                      <a:srgbClr val="0070C0"/>
                    </a:solidFill>
                  </a:rPr>
                  <a:t>Fraday</a:t>
                </a:r>
                <a:r>
                  <a:rPr lang="en-US" sz="3500" dirty="0" smtClean="0">
                    <a:solidFill>
                      <a:srgbClr val="0070C0"/>
                    </a:solidFill>
                  </a:rPr>
                  <a:t> Constant [96485]</a:t>
                </a:r>
              </a:p>
              <a:p>
                <a:pPr lvl="8"/>
                <a:r>
                  <a:rPr lang="en-US" sz="3500" dirty="0" err="1" smtClean="0">
                    <a:solidFill>
                      <a:srgbClr val="0070C0"/>
                    </a:solidFill>
                  </a:rPr>
                  <a:t>i</a:t>
                </a:r>
                <a:r>
                  <a:rPr lang="en-US" sz="3500" dirty="0" smtClean="0">
                    <a:solidFill>
                      <a:srgbClr val="0070C0"/>
                    </a:solidFill>
                  </a:rPr>
                  <a:t> = Current Density [A/cm^2] </a:t>
                </a:r>
                <a:endParaRPr lang="en-US" sz="3500" dirty="0">
                  <a:solidFill>
                    <a:srgbClr val="0070C0"/>
                  </a:solidFill>
                </a:endParaRPr>
              </a:p>
              <a:p>
                <a:pPr marL="3657600" lvl="8"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t="-2179" r="-322" b="-1574"/>
                </a:stretch>
              </a:blipFill>
            </p:spPr>
            <p:txBody>
              <a:bodyPr/>
              <a:lstStyle/>
              <a:p>
                <a:r>
                  <a:rPr lang="en-US">
                    <a:noFill/>
                  </a:rPr>
                  <a:t> </a:t>
                </a:r>
              </a:p>
            </p:txBody>
          </p:sp>
        </mc:Fallback>
      </mc:AlternateContent>
    </p:spTree>
    <p:extLst>
      <p:ext uri="{BB962C8B-B14F-4D97-AF65-F5344CB8AC3E}">
        <p14:creationId xmlns:p14="http://schemas.microsoft.com/office/powerpoint/2010/main" val="127716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1" y="0"/>
            <a:ext cx="12211051" cy="6858000"/>
          </a:xfrm>
        </p:spPr>
      </p:pic>
      <p:sp>
        <p:nvSpPr>
          <p:cNvPr id="5" name="Oval 4"/>
          <p:cNvSpPr/>
          <p:nvPr/>
        </p:nvSpPr>
        <p:spPr>
          <a:xfrm>
            <a:off x="9401173" y="4872037"/>
            <a:ext cx="1500187" cy="3714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Oval 5"/>
          <p:cNvSpPr/>
          <p:nvPr/>
        </p:nvSpPr>
        <p:spPr>
          <a:xfrm>
            <a:off x="9329737" y="6167437"/>
            <a:ext cx="1500187" cy="3714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681689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304800"/>
            <a:ext cx="11817927" cy="817854"/>
          </a:xfrm>
        </p:spPr>
        <p:txBody>
          <a:bodyPr>
            <a:noAutofit/>
          </a:bodyPr>
          <a:lstStyle/>
          <a:p>
            <a:pPr algn="ctr"/>
            <a:r>
              <a:rPr lang="en-US" sz="7200" dirty="0" smtClean="0">
                <a:latin typeface="Impact" panose="020B0806030902050204" pitchFamily="34" charset="0"/>
              </a:rPr>
              <a:t>PV-Battery –Fuel Cell system</a:t>
            </a:r>
            <a:endParaRPr lang="en-US" sz="7200" dirty="0">
              <a:latin typeface="Impact" panose="020B0806030902050204" pitchFamily="34" charset="0"/>
            </a:endParaRPr>
          </a:p>
        </p:txBody>
      </p:sp>
      <p:sp>
        <p:nvSpPr>
          <p:cNvPr id="3" name="Content Placeholder 2"/>
          <p:cNvSpPr>
            <a:spLocks noGrp="1"/>
          </p:cNvSpPr>
          <p:nvPr>
            <p:ph idx="1"/>
          </p:nvPr>
        </p:nvSpPr>
        <p:spPr/>
        <p:txBody>
          <a:bodyPr/>
          <a:lstStyle/>
          <a:p>
            <a:pPr>
              <a:buNone/>
            </a:pPr>
            <a:r>
              <a:rPr lang="en-US" sz="4800" u="sng" dirty="0" smtClean="0">
                <a:latin typeface="Times New Roman" panose="02020603050405020304" pitchFamily="18" charset="0"/>
                <a:cs typeface="Times New Roman" panose="02020603050405020304" pitchFamily="18" charset="0"/>
              </a:rPr>
              <a:t>Constant Parameters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5" name="TextBox 4"/>
          <p:cNvSpPr txBox="1"/>
          <p:nvPr/>
        </p:nvSpPr>
        <p:spPr>
          <a:xfrm>
            <a:off x="-817418" y="3027241"/>
            <a:ext cx="11125200" cy="2308324"/>
          </a:xfrm>
          <a:prstGeom prst="rect">
            <a:avLst/>
          </a:prstGeom>
          <a:noFill/>
        </p:spPr>
        <p:txBody>
          <a:bodyPr wrap="square" rtlCol="0">
            <a:spAutoFit/>
          </a:bodyPr>
          <a:lstStyle/>
          <a:p>
            <a:pPr lvl="2"/>
            <a:r>
              <a:rPr lang="en-US" sz="3600" b="1" dirty="0" smtClean="0">
                <a:latin typeface="Times New Roman" panose="02020603050405020304" pitchFamily="18" charset="0"/>
                <a:cs typeface="Times New Roman" panose="02020603050405020304" pitchFamily="18" charset="0"/>
              </a:rPr>
              <a:t> Period of operation			Load demand</a:t>
            </a:r>
          </a:p>
          <a:p>
            <a:pPr lvl="2"/>
            <a:r>
              <a:rPr lang="en-US" sz="3600" dirty="0" smtClean="0">
                <a:latin typeface="Times New Roman" panose="02020603050405020304" pitchFamily="18" charset="0"/>
                <a:cs typeface="Times New Roman" panose="02020603050405020304" pitchFamily="18" charset="0"/>
              </a:rPr>
              <a:t>		6 – 11								510 KWH</a:t>
            </a:r>
          </a:p>
          <a:p>
            <a:pPr lvl="2"/>
            <a:r>
              <a:rPr lang="en-US" sz="3600" dirty="0" smtClean="0">
                <a:latin typeface="Times New Roman" panose="02020603050405020304" pitchFamily="18" charset="0"/>
                <a:cs typeface="Times New Roman" panose="02020603050405020304" pitchFamily="18" charset="0"/>
              </a:rPr>
              <a:t>		11 – 2								306 KWH</a:t>
            </a:r>
          </a:p>
          <a:p>
            <a:pPr lvl="2"/>
            <a:r>
              <a:rPr lang="en-US" sz="3600" dirty="0" smtClean="0">
                <a:latin typeface="Times New Roman" panose="02020603050405020304" pitchFamily="18" charset="0"/>
                <a:cs typeface="Times New Roman" panose="02020603050405020304" pitchFamily="18" charset="0"/>
              </a:rPr>
              <a:t>		2 – 6								408 KWH</a:t>
            </a:r>
          </a:p>
        </p:txBody>
      </p:sp>
      <p:sp>
        <p:nvSpPr>
          <p:cNvPr id="6" name="Right Arrow 5"/>
          <p:cNvSpPr/>
          <p:nvPr/>
        </p:nvSpPr>
        <p:spPr>
          <a:xfrm>
            <a:off x="2784763" y="3821184"/>
            <a:ext cx="2521527"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2784764" y="4352779"/>
            <a:ext cx="2521526"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784764" y="4856664"/>
            <a:ext cx="2521526"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364" y="1122653"/>
            <a:ext cx="3866147" cy="5735347"/>
          </a:xfrm>
          <a:prstGeom prst="rect">
            <a:avLst/>
          </a:prstGeom>
        </p:spPr>
      </p:pic>
      <p:cxnSp>
        <p:nvCxnSpPr>
          <p:cNvPr id="11" name="Straight Connector 10"/>
          <p:cNvCxnSpPr/>
          <p:nvPr/>
        </p:nvCxnSpPr>
        <p:spPr>
          <a:xfrm>
            <a:off x="9573493" y="1122653"/>
            <a:ext cx="27709" cy="57353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252002" y="1133619"/>
            <a:ext cx="27709" cy="57353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2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tx1"/>
                </a:solidFill>
                <a:latin typeface="Impact" panose="020B0806030902050204" pitchFamily="34" charset="0"/>
              </a:rPr>
              <a:t>SCENARIOS</a:t>
            </a:r>
            <a:endParaRPr lang="en-US" sz="13800" dirty="0">
              <a:solidFill>
                <a:schemeClr val="tx1"/>
              </a:solidFill>
            </a:endParaRPr>
          </a:p>
        </p:txBody>
      </p:sp>
    </p:spTree>
    <p:extLst>
      <p:ext uri="{BB962C8B-B14F-4D97-AF65-F5344CB8AC3E}">
        <p14:creationId xmlns:p14="http://schemas.microsoft.com/office/powerpoint/2010/main" val="4250325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a:off x="844062" y="3081668"/>
            <a:ext cx="113479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44062" y="1795503"/>
            <a:ext cx="113479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solidFill>
                  <a:srgbClr val="FF0000"/>
                </a:solidFill>
                <a:latin typeface="Impact" panose="020B0806030902050204" pitchFamily="34" charset="0"/>
              </a:rPr>
              <a:t>Scenario </a:t>
            </a:r>
            <a:r>
              <a:rPr lang="en-US" sz="5400" dirty="0" smtClean="0">
                <a:solidFill>
                  <a:srgbClr val="FF0000"/>
                </a:solidFill>
                <a:latin typeface="Impact" panose="020B0806030902050204" pitchFamily="34" charset="0"/>
              </a:rPr>
              <a:t>1 </a:t>
            </a:r>
            <a:endParaRPr lang="en-US" sz="5400" dirty="0">
              <a:latin typeface="Impact" panose="020B0806030902050204" pitchFamily="34" charset="0"/>
            </a:endParaRPr>
          </a:p>
        </p:txBody>
      </p:sp>
      <p:sp>
        <p:nvSpPr>
          <p:cNvPr id="3" name="Content Placeholder 2"/>
          <p:cNvSpPr>
            <a:spLocks noGrp="1"/>
          </p:cNvSpPr>
          <p:nvPr>
            <p:ph idx="1"/>
          </p:nvPr>
        </p:nvSpPr>
        <p:spPr>
          <a:xfrm>
            <a:off x="838200" y="1825625"/>
            <a:ext cx="10515600" cy="2663248"/>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Fuel cell power = </a:t>
            </a:r>
            <a:r>
              <a:rPr lang="en-US" b="1" dirty="0" smtClean="0">
                <a:latin typeface="Times New Roman" panose="02020603050405020304" pitchFamily="18" charset="0"/>
                <a:cs typeface="Times New Roman" panose="02020603050405020304" pitchFamily="18" charset="0"/>
              </a:rPr>
              <a:t>W85kw</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Mass of hydrogen = </a:t>
            </a:r>
            <a:r>
              <a:rPr lang="en-US" b="1" dirty="0" smtClean="0">
                <a:latin typeface="Times New Roman" panose="02020603050405020304" pitchFamily="18" charset="0"/>
                <a:cs typeface="Times New Roman" panose="02020603050405020304" pitchFamily="18" charset="0"/>
              </a:rPr>
              <a:t>36.15 kg/day</a:t>
            </a:r>
          </a:p>
          <a:p>
            <a:r>
              <a:rPr lang="en-US" dirty="0" smtClean="0">
                <a:latin typeface="Times New Roman" panose="02020603050405020304" pitchFamily="18" charset="0"/>
                <a:cs typeface="Times New Roman" panose="02020603050405020304" pitchFamily="18" charset="0"/>
              </a:rPr>
              <a:t>Tank capacity = </a:t>
            </a:r>
            <a:r>
              <a:rPr lang="en-US" b="1" dirty="0">
                <a:latin typeface="Times New Roman" panose="02020603050405020304" pitchFamily="18" charset="0"/>
                <a:cs typeface="Times New Roman" panose="02020603050405020304" pitchFamily="18" charset="0"/>
              </a:rPr>
              <a:t>700 </a:t>
            </a:r>
            <a:r>
              <a:rPr lang="en-US" b="1" dirty="0" smtClean="0">
                <a:latin typeface="Times New Roman" panose="02020603050405020304" pitchFamily="18" charset="0"/>
                <a:cs typeface="Times New Roman" panose="02020603050405020304" pitchFamily="18" charset="0"/>
              </a:rPr>
              <a:t>liter </a:t>
            </a:r>
          </a:p>
          <a:p>
            <a:r>
              <a:rPr lang="en-US" dirty="0" smtClean="0">
                <a:latin typeface="Times New Roman" panose="02020603050405020304" pitchFamily="18" charset="0"/>
                <a:cs typeface="Times New Roman" panose="02020603050405020304" pitchFamily="18" charset="0"/>
              </a:rPr>
              <a:t>Charging Time </a:t>
            </a:r>
            <a:r>
              <a:rPr lang="en-US" b="1" dirty="0" smtClean="0">
                <a:latin typeface="Times New Roman" panose="02020603050405020304" pitchFamily="18" charset="0"/>
                <a:cs typeface="Times New Roman" panose="02020603050405020304" pitchFamily="18" charset="0"/>
              </a:rPr>
              <a:t>= 1.4 Min</a:t>
            </a:r>
          </a:p>
          <a:p>
            <a:r>
              <a:rPr lang="en-US" sz="2000" dirty="0" smtClean="0">
                <a:latin typeface="Times New Roman" panose="02020603050405020304" pitchFamily="18" charset="0"/>
                <a:cs typeface="Times New Roman" panose="02020603050405020304" pitchFamily="18" charset="0"/>
              </a:rPr>
              <a:t>In  this case batteries number will decrease dramatically </a:t>
            </a:r>
          </a:p>
          <a:p>
            <a:pPr marL="0" indent="0">
              <a:buNone/>
            </a:pPr>
            <a:r>
              <a:rPr lang="en-US" sz="2000" dirty="0" smtClean="0">
                <a:latin typeface="Times New Roman" panose="02020603050405020304" pitchFamily="18" charset="0"/>
                <a:cs typeface="Times New Roman" panose="02020603050405020304" pitchFamily="18" charset="0"/>
              </a:rPr>
              <a:t>    and the extra KWH will be used to produce hydrogen</a:t>
            </a:r>
          </a:p>
          <a:p>
            <a:pPr marL="0" indent="0">
              <a:buNone/>
            </a:pPr>
            <a:r>
              <a:rPr lang="en-US" sz="2000" dirty="0" smtClean="0">
                <a:latin typeface="Times New Roman" panose="02020603050405020304" pitchFamily="18" charset="0"/>
                <a:cs typeface="Times New Roman" panose="02020603050405020304" pitchFamily="18" charset="0"/>
              </a:rPr>
              <a:t>    for the next days.</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20440158"/>
              </p:ext>
            </p:extLst>
          </p:nvPr>
        </p:nvGraphicFramePr>
        <p:xfrm>
          <a:off x="235529" y="4322612"/>
          <a:ext cx="7827815" cy="2560320"/>
        </p:xfrm>
        <a:graphic>
          <a:graphicData uri="http://schemas.openxmlformats.org/drawingml/2006/table">
            <a:tbl>
              <a:tblPr firstRow="1" bandRow="1">
                <a:tableStyleId>{5C22544A-7EE6-4342-B048-85BDC9FD1C3A}</a:tableStyleId>
              </a:tblPr>
              <a:tblGrid>
                <a:gridCol w="1491307">
                  <a:extLst>
                    <a:ext uri="{9D8B030D-6E8A-4147-A177-3AD203B41FA5}">
                      <a16:colId xmlns:a16="http://schemas.microsoft.com/office/drawing/2014/main" val="20000"/>
                    </a:ext>
                  </a:extLst>
                </a:gridCol>
                <a:gridCol w="1584127">
                  <a:extLst>
                    <a:ext uri="{9D8B030D-6E8A-4147-A177-3AD203B41FA5}">
                      <a16:colId xmlns:a16="http://schemas.microsoft.com/office/drawing/2014/main" val="20001"/>
                    </a:ext>
                  </a:extLst>
                </a:gridCol>
                <a:gridCol w="1584127">
                  <a:extLst>
                    <a:ext uri="{9D8B030D-6E8A-4147-A177-3AD203B41FA5}">
                      <a16:colId xmlns:a16="http://schemas.microsoft.com/office/drawing/2014/main" val="20002"/>
                    </a:ext>
                  </a:extLst>
                </a:gridCol>
                <a:gridCol w="1584127">
                  <a:extLst>
                    <a:ext uri="{9D8B030D-6E8A-4147-A177-3AD203B41FA5}">
                      <a16:colId xmlns:a16="http://schemas.microsoft.com/office/drawing/2014/main" val="20003"/>
                    </a:ext>
                  </a:extLst>
                </a:gridCol>
                <a:gridCol w="1584127">
                  <a:extLst>
                    <a:ext uri="{9D8B030D-6E8A-4147-A177-3AD203B41FA5}">
                      <a16:colId xmlns:a16="http://schemas.microsoft.com/office/drawing/2014/main" val="20004"/>
                    </a:ext>
                  </a:extLst>
                </a:gridCol>
              </a:tblGrid>
              <a:tr h="117714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Period of operation</a:t>
                      </a: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Load demand (KWH)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Fuel Cell</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Battery </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PV</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0"/>
                  </a:ext>
                </a:extLst>
              </a:tr>
              <a:tr h="452748">
                <a:tc>
                  <a:txBody>
                    <a:bodyPr/>
                    <a:lstStyle/>
                    <a:p>
                      <a:pPr algn="ctr"/>
                      <a:r>
                        <a:rPr lang="en-US" sz="2400" dirty="0" smtClean="0">
                          <a:latin typeface="Times New Roman" panose="02020603050405020304" pitchFamily="18" charset="0"/>
                          <a:cs typeface="Times New Roman" panose="02020603050405020304" pitchFamily="18" charset="0"/>
                        </a:rPr>
                        <a:t>6-11</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510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500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10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1"/>
                  </a:ext>
                </a:extLst>
              </a:tr>
              <a:tr h="452748">
                <a:tc>
                  <a:txBody>
                    <a:bodyPr/>
                    <a:lstStyle/>
                    <a:p>
                      <a:pPr algn="ctr"/>
                      <a:r>
                        <a:rPr lang="en-US" sz="2400" dirty="0" smtClean="0">
                          <a:latin typeface="Times New Roman" panose="02020603050405020304" pitchFamily="18" charset="0"/>
                          <a:cs typeface="Times New Roman" panose="02020603050405020304" pitchFamily="18" charset="0"/>
                        </a:rPr>
                        <a:t>11-2</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306</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306</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2"/>
                  </a:ext>
                </a:extLst>
              </a:tr>
              <a:tr h="452748">
                <a:tc>
                  <a:txBody>
                    <a:bodyPr/>
                    <a:lstStyle/>
                    <a:p>
                      <a:pPr algn="ctr"/>
                      <a:r>
                        <a:rPr lang="en-US" sz="2400" dirty="0" smtClean="0">
                          <a:latin typeface="Times New Roman" panose="02020603050405020304" pitchFamily="18" charset="0"/>
                          <a:cs typeface="Times New Roman" panose="02020603050405020304" pitchFamily="18" charset="0"/>
                        </a:rPr>
                        <a:t>2-6</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408</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400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899" y="221674"/>
            <a:ext cx="3866147" cy="6359236"/>
          </a:xfrm>
          <a:prstGeom prst="rect">
            <a:avLst/>
          </a:prstGeom>
        </p:spPr>
      </p:pic>
      <p:cxnSp>
        <p:nvCxnSpPr>
          <p:cNvPr id="6" name="Straight Connector 5"/>
          <p:cNvCxnSpPr/>
          <p:nvPr/>
        </p:nvCxnSpPr>
        <p:spPr>
          <a:xfrm flipH="1">
            <a:off x="9829809" y="221673"/>
            <a:ext cx="20784" cy="63592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0508318" y="232639"/>
            <a:ext cx="20784" cy="63592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03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3" y="434321"/>
            <a:ext cx="10515600" cy="1325563"/>
          </a:xfrm>
        </p:spPr>
        <p:txBody>
          <a:bodyPr>
            <a:noAutofit/>
          </a:bodyPr>
          <a:lstStyle/>
          <a:p>
            <a:r>
              <a:rPr lang="en-US" sz="5400" dirty="0" smtClean="0">
                <a:solidFill>
                  <a:srgbClr val="FF0000"/>
                </a:solidFill>
                <a:latin typeface="Impact" panose="020B0806030902050204" pitchFamily="34" charset="0"/>
              </a:rPr>
              <a:t>Scenario 2</a:t>
            </a:r>
            <a:endParaRPr lang="en-US" sz="5400" dirty="0">
              <a:latin typeface="Impact" panose="020B0806030902050204" pitchFamily="34" charset="0"/>
            </a:endParaRPr>
          </a:p>
        </p:txBody>
      </p:sp>
      <p:sp>
        <p:nvSpPr>
          <p:cNvPr id="3" name="Content Placeholder 2"/>
          <p:cNvSpPr>
            <a:spLocks noGrp="1"/>
          </p:cNvSpPr>
          <p:nvPr>
            <p:ph idx="1"/>
          </p:nvPr>
        </p:nvSpPr>
        <p:spPr>
          <a:xfrm>
            <a:off x="1665663" y="1759884"/>
            <a:ext cx="7132320" cy="4127627"/>
          </a:xfrm>
        </p:spPr>
        <p:txBody>
          <a:bodyPr/>
          <a:lstStyle/>
          <a:p>
            <a:r>
              <a:rPr lang="en-US" dirty="0" smtClean="0">
                <a:latin typeface="Times New Roman" panose="02020603050405020304" pitchFamily="18" charset="0"/>
                <a:cs typeface="Times New Roman" panose="02020603050405020304" pitchFamily="18" charset="0"/>
              </a:rPr>
              <a:t>Fuel cell power </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100 </a:t>
            </a:r>
            <a:r>
              <a:rPr lang="en-US" b="1" dirty="0" smtClean="0">
                <a:latin typeface="Times New Roman" panose="02020603050405020304" pitchFamily="18" charset="0"/>
                <a:cs typeface="Times New Roman" panose="02020603050405020304" pitchFamily="18" charset="0"/>
              </a:rPr>
              <a:t>KW</a:t>
            </a:r>
          </a:p>
          <a:p>
            <a:r>
              <a:rPr lang="en-US" dirty="0" smtClean="0">
                <a:latin typeface="Times New Roman" panose="02020603050405020304" pitchFamily="18" charset="0"/>
                <a:cs typeface="Times New Roman" panose="02020603050405020304" pitchFamily="18" charset="0"/>
              </a:rPr>
              <a:t> Mass </a:t>
            </a:r>
            <a:r>
              <a:rPr lang="en-US" dirty="0" smtClean="0">
                <a:latin typeface="Times New Roman" panose="02020603050405020304" pitchFamily="18" charset="0"/>
                <a:cs typeface="Times New Roman" panose="02020603050405020304" pitchFamily="18" charset="0"/>
              </a:rPr>
              <a:t>of hydrogen =</a:t>
            </a:r>
            <a:r>
              <a:rPr lang="en-US" b="1" dirty="0" smtClean="0">
                <a:latin typeface="Times New Roman" panose="02020603050405020304" pitchFamily="18" charset="0"/>
                <a:cs typeface="Times New Roman" panose="02020603050405020304" pitchFamily="18" charset="0"/>
              </a:rPr>
              <a:t>30.73 kg/day</a:t>
            </a:r>
          </a:p>
          <a:p>
            <a:r>
              <a:rPr lang="en-US" dirty="0" smtClean="0">
                <a:latin typeface="Times New Roman" panose="02020603050405020304" pitchFamily="18" charset="0"/>
                <a:cs typeface="Times New Roman" panose="02020603050405020304" pitchFamily="18" charset="0"/>
              </a:rPr>
              <a:t>Tank capacity = </a:t>
            </a:r>
            <a:r>
              <a:rPr lang="en-US" b="1" dirty="0" smtClean="0">
                <a:latin typeface="Times New Roman" panose="02020603050405020304" pitchFamily="18" charset="0"/>
                <a:cs typeface="Times New Roman" panose="02020603050405020304" pitchFamily="18" charset="0"/>
              </a:rPr>
              <a:t>liter </a:t>
            </a:r>
            <a:r>
              <a:rPr lang="en-US" b="1" dirty="0">
                <a:latin typeface="Times New Roman" panose="02020603050405020304" pitchFamily="18" charset="0"/>
                <a:cs typeface="Times New Roman" panose="02020603050405020304" pitchFamily="18" charset="0"/>
              </a:rPr>
              <a:t>690</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DOD of battery = </a:t>
            </a:r>
            <a:r>
              <a:rPr lang="en-US" b="1" dirty="0" smtClean="0">
                <a:latin typeface="Times New Roman" panose="02020603050405020304" pitchFamily="18" charset="0"/>
                <a:cs typeface="Times New Roman" panose="02020603050405020304" pitchFamily="18" charset="0"/>
              </a:rPr>
              <a:t>9%/day</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86176982"/>
              </p:ext>
            </p:extLst>
          </p:nvPr>
        </p:nvGraphicFramePr>
        <p:xfrm>
          <a:off x="193966" y="4077790"/>
          <a:ext cx="7834545" cy="2666490"/>
        </p:xfrm>
        <a:graphic>
          <a:graphicData uri="http://schemas.openxmlformats.org/drawingml/2006/table">
            <a:tbl>
              <a:tblPr firstRow="1" bandRow="1">
                <a:tableStyleId>{5C22544A-7EE6-4342-B048-85BDC9FD1C3A}</a:tableStyleId>
              </a:tblPr>
              <a:tblGrid>
                <a:gridCol w="1566909">
                  <a:extLst>
                    <a:ext uri="{9D8B030D-6E8A-4147-A177-3AD203B41FA5}">
                      <a16:colId xmlns:a16="http://schemas.microsoft.com/office/drawing/2014/main" val="20000"/>
                    </a:ext>
                  </a:extLst>
                </a:gridCol>
                <a:gridCol w="1566909">
                  <a:extLst>
                    <a:ext uri="{9D8B030D-6E8A-4147-A177-3AD203B41FA5}">
                      <a16:colId xmlns:a16="http://schemas.microsoft.com/office/drawing/2014/main" val="20001"/>
                    </a:ext>
                  </a:extLst>
                </a:gridCol>
                <a:gridCol w="1566909">
                  <a:extLst>
                    <a:ext uri="{9D8B030D-6E8A-4147-A177-3AD203B41FA5}">
                      <a16:colId xmlns:a16="http://schemas.microsoft.com/office/drawing/2014/main" val="20002"/>
                    </a:ext>
                  </a:extLst>
                </a:gridCol>
                <a:gridCol w="1566909">
                  <a:extLst>
                    <a:ext uri="{9D8B030D-6E8A-4147-A177-3AD203B41FA5}">
                      <a16:colId xmlns:a16="http://schemas.microsoft.com/office/drawing/2014/main" val="20003"/>
                    </a:ext>
                  </a:extLst>
                </a:gridCol>
                <a:gridCol w="1566909">
                  <a:extLst>
                    <a:ext uri="{9D8B030D-6E8A-4147-A177-3AD203B41FA5}">
                      <a16:colId xmlns:a16="http://schemas.microsoft.com/office/drawing/2014/main" val="20004"/>
                    </a:ext>
                  </a:extLst>
                </a:gridCol>
              </a:tblGrid>
              <a:tr h="85022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Period of operation</a:t>
                      </a: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Load demand (KWH)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Fuel Cell</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Battery </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PV</a:t>
                      </a:r>
                    </a:p>
                    <a:p>
                      <a:pPr algn="ctr"/>
                      <a:r>
                        <a:rPr lang="en-US" sz="2400" dirty="0" smtClean="0">
                          <a:latin typeface="Times New Roman" panose="02020603050405020304" pitchFamily="18" charset="0"/>
                          <a:cs typeface="Times New Roman" panose="02020603050405020304" pitchFamily="18" charset="0"/>
                        </a:rPr>
                        <a:t>KWH</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0"/>
                  </a:ext>
                </a:extLst>
              </a:tr>
              <a:tr h="492590">
                <a:tc>
                  <a:txBody>
                    <a:bodyPr/>
                    <a:lstStyle/>
                    <a:p>
                      <a:pPr algn="ctr"/>
                      <a:r>
                        <a:rPr lang="en-US" sz="2400" dirty="0" smtClean="0">
                          <a:latin typeface="Times New Roman" panose="02020603050405020304" pitchFamily="18" charset="0"/>
                          <a:cs typeface="Times New Roman" panose="02020603050405020304" pitchFamily="18" charset="0"/>
                        </a:rPr>
                        <a:t>6-11</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510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425</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85</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1"/>
                  </a:ext>
                </a:extLst>
              </a:tr>
              <a:tr h="492590">
                <a:tc>
                  <a:txBody>
                    <a:bodyPr/>
                    <a:lstStyle/>
                    <a:p>
                      <a:pPr algn="ctr"/>
                      <a:r>
                        <a:rPr lang="en-US" sz="2400" dirty="0" smtClean="0">
                          <a:latin typeface="Times New Roman" panose="02020603050405020304" pitchFamily="18" charset="0"/>
                          <a:cs typeface="Times New Roman" panose="02020603050405020304" pitchFamily="18" charset="0"/>
                        </a:rPr>
                        <a:t>11-2</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306</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306</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2"/>
                  </a:ext>
                </a:extLst>
              </a:tr>
              <a:tr h="492590">
                <a:tc>
                  <a:txBody>
                    <a:bodyPr/>
                    <a:lstStyle/>
                    <a:p>
                      <a:pPr algn="ctr"/>
                      <a:r>
                        <a:rPr lang="en-US" sz="2400" dirty="0" smtClean="0">
                          <a:latin typeface="Times New Roman" panose="02020603050405020304" pitchFamily="18" charset="0"/>
                          <a:cs typeface="Times New Roman" panose="02020603050405020304" pitchFamily="18" charset="0"/>
                        </a:rPr>
                        <a:t>2-6</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408</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340</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68</a:t>
                      </a:r>
                      <a:endParaRPr lang="en-US" sz="2400" dirty="0">
                        <a:latin typeface="Times New Roman" panose="02020603050405020304" pitchFamily="18" charset="0"/>
                        <a:cs typeface="Times New Roman" panose="02020603050405020304" pitchFamily="18" charset="0"/>
                      </a:endParaRPr>
                    </a:p>
                  </a:txBody>
                  <a:tcPr marL="91359" marR="91359"/>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L="91359" marR="91359"/>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039" y="221674"/>
            <a:ext cx="3866147" cy="6359236"/>
          </a:xfrm>
          <a:prstGeom prst="rect">
            <a:avLst/>
          </a:prstGeom>
        </p:spPr>
      </p:pic>
      <p:cxnSp>
        <p:nvCxnSpPr>
          <p:cNvPr id="7" name="Straight Connector 6"/>
          <p:cNvCxnSpPr/>
          <p:nvPr/>
        </p:nvCxnSpPr>
        <p:spPr>
          <a:xfrm flipH="1">
            <a:off x="9815949" y="221673"/>
            <a:ext cx="20784" cy="63592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494458" y="232639"/>
            <a:ext cx="20784" cy="63592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51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5" y="41565"/>
            <a:ext cx="11665526" cy="1371600"/>
          </a:xfrm>
        </p:spPr>
        <p:txBody>
          <a:bodyPr>
            <a:noAutofit/>
          </a:bodyPr>
          <a:lstStyle/>
          <a:p>
            <a:pPr algn="ctr"/>
            <a:r>
              <a:rPr lang="en-US" sz="7200" smtClean="0">
                <a:latin typeface="Impact" panose="020B0806030902050204" pitchFamily="34" charset="0"/>
              </a:rPr>
              <a:t>PV curve through out the year</a:t>
            </a:r>
            <a:endParaRPr lang="en-US" sz="7200" dirty="0">
              <a:latin typeface="Impact" panose="020B0806030902050204" pitchFamily="34" charset="0"/>
            </a:endParaRPr>
          </a:p>
        </p:txBody>
      </p:sp>
      <p:sp>
        <p:nvSpPr>
          <p:cNvPr id="5" name="Text Placeholder 4"/>
          <p:cNvSpPr>
            <a:spLocks noGrp="1"/>
          </p:cNvSpPr>
          <p:nvPr>
            <p:ph type="body" sz="half" idx="2"/>
          </p:nvPr>
        </p:nvSpPr>
        <p:spPr>
          <a:xfrm>
            <a:off x="193965" y="2000242"/>
            <a:ext cx="11665526" cy="3989081"/>
          </a:xfrm>
        </p:spPr>
        <p:txBody>
          <a:bodyPr>
            <a:noAutofit/>
          </a:bodyPr>
          <a:lstStyle/>
          <a:p>
            <a:pPr marL="457200" indent="-457200">
              <a:buFont typeface="Arial" panose="020B0604020202020204" pitchFamily="34" charset="0"/>
              <a:buChar char="•"/>
            </a:pPr>
            <a:r>
              <a:rPr lang="en-US" sz="3600" smtClean="0">
                <a:latin typeface="Times New Roman" panose="02020603050405020304" pitchFamily="18" charset="0"/>
                <a:cs typeface="Times New Roman" panose="02020603050405020304" pitchFamily="18" charset="0"/>
              </a:rPr>
              <a:t>We can observe that the lowest curve of the PV is in December where the maximum gain is </a:t>
            </a:r>
            <a:r>
              <a:rPr lang="en-US" sz="3600" smtClean="0">
                <a:solidFill>
                  <a:srgbClr val="FF0000"/>
                </a:solidFill>
                <a:latin typeface="Times New Roman" panose="02020603050405020304" pitchFamily="18" charset="0"/>
                <a:cs typeface="Times New Roman" panose="02020603050405020304" pitchFamily="18" charset="0"/>
              </a:rPr>
              <a:t>120 KW </a:t>
            </a:r>
            <a:r>
              <a:rPr lang="en-US" sz="3600" smtClean="0">
                <a:latin typeface="Times New Roman" panose="02020603050405020304" pitchFamily="18" charset="0"/>
                <a:cs typeface="Times New Roman" panose="02020603050405020304" pitchFamily="18" charset="0"/>
              </a:rPr>
              <a:t>and the most time interval  the PV cannot meet the load demand  </a:t>
            </a:r>
            <a:r>
              <a:rPr lang="en-US" sz="3600" smtClean="0">
                <a:solidFill>
                  <a:srgbClr val="FF0000"/>
                </a:solidFill>
                <a:latin typeface="Times New Roman" panose="02020603050405020304" pitchFamily="18" charset="0"/>
                <a:cs typeface="Times New Roman" panose="02020603050405020304" pitchFamily="18" charset="0"/>
              </a:rPr>
              <a:t>(9H) </a:t>
            </a:r>
            <a:r>
              <a:rPr lang="en-US" sz="3600" smtClean="0">
                <a:latin typeface="Times New Roman" panose="02020603050405020304" pitchFamily="18" charset="0"/>
                <a:cs typeface="Times New Roman" panose="02020603050405020304" pitchFamily="18" charset="0"/>
              </a:rPr>
              <a:t>per day.</a:t>
            </a:r>
          </a:p>
          <a:p>
            <a:endParaRPr lang="en-US" sz="360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smtClean="0">
                <a:latin typeface="Times New Roman" panose="02020603050405020304" pitchFamily="18" charset="0"/>
                <a:cs typeface="Times New Roman" panose="02020603050405020304" pitchFamily="18" charset="0"/>
              </a:rPr>
              <a:t>So this the month we are going to choose as to calculate the battery demands.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6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96B6A7E-58E8-400D-B715-BAF2DF7CB623}"/>
              </a:ext>
            </a:extLst>
          </p:cNvPr>
          <p:cNvGraphicFramePr>
            <a:graphicFrameLocks/>
          </p:cNvGraphicFramePr>
          <p:nvPr>
            <p:extLst>
              <p:ext uri="{D42A27DB-BD31-4B8C-83A1-F6EECF244321}">
                <p14:modId xmlns:p14="http://schemas.microsoft.com/office/powerpoint/2010/main" val="208624456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489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5" name="Chart 4">
            <a:extLst>
              <a:ext uri="{FF2B5EF4-FFF2-40B4-BE49-F238E27FC236}">
                <a16:creationId xmlns:a16="http://schemas.microsoft.com/office/drawing/2014/main" id="{A96B6A7E-58E8-400D-B715-BAF2DF7CB623}"/>
              </a:ext>
            </a:extLst>
          </p:cNvPr>
          <p:cNvGraphicFramePr>
            <a:graphicFrameLocks/>
          </p:cNvGraphicFramePr>
          <p:nvPr>
            <p:extLst>
              <p:ext uri="{D42A27DB-BD31-4B8C-83A1-F6EECF244321}">
                <p14:modId xmlns:p14="http://schemas.microsoft.com/office/powerpoint/2010/main" val="3267453277"/>
              </p:ext>
            </p:extLst>
          </p:nvPr>
        </p:nvGraphicFramePr>
        <p:xfrm>
          <a:off x="0" y="-110837"/>
          <a:ext cx="12191999" cy="6968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421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66147" cy="6858000"/>
          </a:xfrm>
          <a:prstGeom prst="rect">
            <a:avLst/>
          </a:prstGeom>
        </p:spPr>
      </p:pic>
      <p:sp>
        <p:nvSpPr>
          <p:cNvPr id="7" name="Oval 6"/>
          <p:cNvSpPr/>
          <p:nvPr/>
        </p:nvSpPr>
        <p:spPr>
          <a:xfrm>
            <a:off x="5202060" y="5534435"/>
            <a:ext cx="1779165" cy="523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Electrolyzer</a:t>
            </a:r>
          </a:p>
        </p:txBody>
      </p:sp>
      <mc:AlternateContent xmlns:mc="http://schemas.openxmlformats.org/markup-compatibility/2006" xmlns:a14="http://schemas.microsoft.com/office/drawing/2010/main">
        <mc:Choice Requires="a14">
          <p:sp>
            <p:nvSpPr>
              <p:cNvPr id="8" name="Oval 7"/>
              <p:cNvSpPr/>
              <p:nvPr/>
            </p:nvSpPr>
            <p:spPr>
              <a:xfrm>
                <a:off x="7753060" y="5515086"/>
                <a:ext cx="1670971" cy="598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𝐻</m:t>
                        </m:r>
                      </m:e>
                      <m:sub>
                        <m:r>
                          <a:rPr lang="en-US" sz="1400" i="1">
                            <a:latin typeface="Cambria Math" panose="02040503050406030204" pitchFamily="18" charset="0"/>
                          </a:rPr>
                          <m:t>2</m:t>
                        </m:r>
                      </m:sub>
                    </m:sSub>
                  </m:oMath>
                </a14:m>
                <a:r>
                  <a:rPr lang="en-US" sz="1400" dirty="0"/>
                  <a:t> Storage Tank</a:t>
                </a:r>
              </a:p>
            </p:txBody>
          </p:sp>
        </mc:Choice>
        <mc:Fallback xmlns="">
          <p:sp>
            <p:nvSpPr>
              <p:cNvPr id="8" name="Oval 7"/>
              <p:cNvSpPr>
                <a:spLocks noRot="1" noChangeAspect="1" noMove="1" noResize="1" noEditPoints="1" noAdjustHandles="1" noChangeArrowheads="1" noChangeShapeType="1" noTextEdit="1"/>
              </p:cNvSpPr>
              <p:nvPr/>
            </p:nvSpPr>
            <p:spPr>
              <a:xfrm>
                <a:off x="7753060" y="5515086"/>
                <a:ext cx="1670971" cy="598532"/>
              </a:xfrm>
              <a:prstGeom prst="ellipse">
                <a:avLst/>
              </a:prstGeom>
              <a:blipFill>
                <a:blip r:embed="rId3"/>
                <a:stretch>
                  <a:fillRect b="-3000"/>
                </a:stretch>
              </a:blipFill>
            </p:spPr>
            <p:txBody>
              <a:bodyPr/>
              <a:lstStyle/>
              <a:p>
                <a:r>
                  <a:rPr lang="en-US">
                    <a:noFill/>
                  </a:rPr>
                  <a:t> </a:t>
                </a:r>
              </a:p>
            </p:txBody>
          </p:sp>
        </mc:Fallback>
      </mc:AlternateContent>
      <p:sp>
        <p:nvSpPr>
          <p:cNvPr id="9" name="Oval 8"/>
          <p:cNvSpPr/>
          <p:nvPr/>
        </p:nvSpPr>
        <p:spPr>
          <a:xfrm>
            <a:off x="9897556" y="5534435"/>
            <a:ext cx="1786178" cy="555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Fuel Cell</a:t>
            </a:r>
          </a:p>
        </p:txBody>
      </p:sp>
      <p:cxnSp>
        <p:nvCxnSpPr>
          <p:cNvPr id="10" name="Elbow Connector 9"/>
          <p:cNvCxnSpPr>
            <a:stCxn id="22" idx="3"/>
            <a:endCxn id="7" idx="2"/>
          </p:cNvCxnSpPr>
          <p:nvPr/>
        </p:nvCxnSpPr>
        <p:spPr>
          <a:xfrm rot="16200000" flipH="1">
            <a:off x="3553915" y="4147981"/>
            <a:ext cx="2718457" cy="577834"/>
          </a:xfrm>
          <a:prstGeom prst="bentConnector2">
            <a:avLst/>
          </a:prstGeom>
          <a:ln w="762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7" idx="6"/>
            <a:endCxn id="8" idx="2"/>
          </p:cNvCxnSpPr>
          <p:nvPr/>
        </p:nvCxnSpPr>
        <p:spPr>
          <a:xfrm>
            <a:off x="6981225" y="5796127"/>
            <a:ext cx="771835" cy="182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8" idx="6"/>
            <a:endCxn id="9" idx="2"/>
          </p:cNvCxnSpPr>
          <p:nvPr/>
        </p:nvCxnSpPr>
        <p:spPr>
          <a:xfrm flipV="1">
            <a:off x="9424031" y="5812078"/>
            <a:ext cx="473525" cy="227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7576991" y="3355065"/>
            <a:ext cx="2765465" cy="1205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Battery</a:t>
            </a:r>
          </a:p>
        </p:txBody>
      </p:sp>
      <p:sp>
        <p:nvSpPr>
          <p:cNvPr id="14" name="Rounded Rectangle 13"/>
          <p:cNvSpPr/>
          <p:nvPr/>
        </p:nvSpPr>
        <p:spPr>
          <a:xfrm>
            <a:off x="9410582" y="407829"/>
            <a:ext cx="1995356" cy="73216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Load</a:t>
            </a:r>
          </a:p>
        </p:txBody>
      </p:sp>
      <p:cxnSp>
        <p:nvCxnSpPr>
          <p:cNvPr id="15" name="Straight Arrow Connector 14"/>
          <p:cNvCxnSpPr>
            <a:stCxn id="25" idx="2"/>
            <a:endCxn id="22" idx="0"/>
          </p:cNvCxnSpPr>
          <p:nvPr/>
        </p:nvCxnSpPr>
        <p:spPr>
          <a:xfrm>
            <a:off x="5154003" y="1508676"/>
            <a:ext cx="0" cy="106983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0934170" y="6327104"/>
            <a:ext cx="1122423" cy="400110"/>
          </a:xfrm>
          <a:prstGeom prst="rect">
            <a:avLst/>
          </a:prstGeom>
          <a:noFill/>
        </p:spPr>
        <p:txBody>
          <a:bodyPr wrap="none" rtlCol="0">
            <a:spAutoFit/>
          </a:bodyPr>
          <a:lstStyle/>
          <a:p>
            <a:r>
              <a:rPr lang="en-US" sz="2000" b="1" dirty="0">
                <a:solidFill>
                  <a:schemeClr val="accent6">
                    <a:lumMod val="75000"/>
                  </a:schemeClr>
                </a:solidFill>
              </a:rPr>
              <a:t>Air Input</a:t>
            </a:r>
          </a:p>
        </p:txBody>
      </p:sp>
      <p:sp>
        <p:nvSpPr>
          <p:cNvPr id="17" name="TextBox 16"/>
          <p:cNvSpPr txBox="1"/>
          <p:nvPr/>
        </p:nvSpPr>
        <p:spPr>
          <a:xfrm>
            <a:off x="7304870" y="6334780"/>
            <a:ext cx="1460272" cy="400110"/>
          </a:xfrm>
          <a:prstGeom prst="rect">
            <a:avLst/>
          </a:prstGeom>
          <a:noFill/>
        </p:spPr>
        <p:txBody>
          <a:bodyPr wrap="none" rtlCol="0">
            <a:spAutoFit/>
          </a:bodyPr>
          <a:lstStyle/>
          <a:p>
            <a:r>
              <a:rPr lang="en-US" sz="2000" b="1" dirty="0">
                <a:solidFill>
                  <a:schemeClr val="accent6">
                    <a:lumMod val="75000"/>
                  </a:schemeClr>
                </a:solidFill>
              </a:rPr>
              <a:t>Water input</a:t>
            </a:r>
          </a:p>
        </p:txBody>
      </p:sp>
      <p:cxnSp>
        <p:nvCxnSpPr>
          <p:cNvPr id="18" name="Elbow Connector 17"/>
          <p:cNvCxnSpPr>
            <a:stCxn id="13" idx="0"/>
            <a:endCxn id="14" idx="2"/>
          </p:cNvCxnSpPr>
          <p:nvPr/>
        </p:nvCxnSpPr>
        <p:spPr>
          <a:xfrm rot="5400000" flipH="1" flipV="1">
            <a:off x="8576458" y="1523263"/>
            <a:ext cx="2215068" cy="1448536"/>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13" idx="2"/>
          </p:cNvCxnSpPr>
          <p:nvPr/>
        </p:nvCxnSpPr>
        <p:spPr>
          <a:xfrm rot="16200000" flipV="1">
            <a:off x="9388395" y="4132184"/>
            <a:ext cx="973580" cy="1830921"/>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2" idx="4"/>
            <a:endCxn id="13" idx="1"/>
          </p:cNvCxnSpPr>
          <p:nvPr/>
        </p:nvCxnSpPr>
        <p:spPr>
          <a:xfrm rot="16200000" flipH="1">
            <a:off x="5968173" y="2349142"/>
            <a:ext cx="794648" cy="2422988"/>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2" idx="6"/>
            <a:endCxn id="14" idx="1"/>
          </p:cNvCxnSpPr>
          <p:nvPr/>
        </p:nvCxnSpPr>
        <p:spPr>
          <a:xfrm flipV="1">
            <a:off x="5903220" y="773913"/>
            <a:ext cx="3507362" cy="2096998"/>
          </a:xfrm>
          <a:prstGeom prst="bent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404785" y="2578510"/>
            <a:ext cx="1498435" cy="584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MPPT</a:t>
            </a:r>
          </a:p>
        </p:txBody>
      </p:sp>
      <p:cxnSp>
        <p:nvCxnSpPr>
          <p:cNvPr id="23" name="Elbow Connector 22"/>
          <p:cNvCxnSpPr>
            <a:stCxn id="17" idx="1"/>
            <a:endCxn id="7" idx="4"/>
          </p:cNvCxnSpPr>
          <p:nvPr/>
        </p:nvCxnSpPr>
        <p:spPr>
          <a:xfrm rot="10800000">
            <a:off x="6091644" y="6057819"/>
            <a:ext cx="1213227" cy="477017"/>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1"/>
            <a:endCxn id="9" idx="4"/>
          </p:cNvCxnSpPr>
          <p:nvPr/>
        </p:nvCxnSpPr>
        <p:spPr>
          <a:xfrm rot="10800000">
            <a:off x="10790646" y="6089721"/>
            <a:ext cx="143525" cy="437438"/>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5199" y="92449"/>
            <a:ext cx="2537608" cy="1416227"/>
          </a:xfrm>
          <a:prstGeom prst="rect">
            <a:avLst/>
          </a:prstGeom>
        </p:spPr>
      </p:pic>
      <p:cxnSp>
        <p:nvCxnSpPr>
          <p:cNvPr id="57" name="Straight Connector 56"/>
          <p:cNvCxnSpPr/>
          <p:nvPr/>
        </p:nvCxnSpPr>
        <p:spPr>
          <a:xfrm flipV="1">
            <a:off x="1016912" y="1596980"/>
            <a:ext cx="651316" cy="446083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Freeform 60"/>
          <p:cNvSpPr/>
          <p:nvPr/>
        </p:nvSpPr>
        <p:spPr>
          <a:xfrm>
            <a:off x="1648496" y="772727"/>
            <a:ext cx="579549" cy="824253"/>
          </a:xfrm>
          <a:custGeom>
            <a:avLst/>
            <a:gdLst>
              <a:gd name="connsiteX0" fmla="*/ 0 w 579549"/>
              <a:gd name="connsiteY0" fmla="*/ 824253 h 824253"/>
              <a:gd name="connsiteX1" fmla="*/ 251138 w 579549"/>
              <a:gd name="connsiteY1" fmla="*/ 5 h 824253"/>
              <a:gd name="connsiteX2" fmla="*/ 579549 w 579549"/>
              <a:gd name="connsiteY2" fmla="*/ 811374 h 824253"/>
            </a:gdLst>
            <a:ahLst/>
            <a:cxnLst>
              <a:cxn ang="0">
                <a:pos x="connsiteX0" y="connsiteY0"/>
              </a:cxn>
              <a:cxn ang="0">
                <a:pos x="connsiteX1" y="connsiteY1"/>
              </a:cxn>
              <a:cxn ang="0">
                <a:pos x="connsiteX2" y="connsiteY2"/>
              </a:cxn>
            </a:cxnLst>
            <a:rect l="l" t="t" r="r" b="b"/>
            <a:pathLst>
              <a:path w="579549" h="824253">
                <a:moveTo>
                  <a:pt x="0" y="824253"/>
                </a:moveTo>
                <a:cubicBezTo>
                  <a:pt x="77273" y="413202"/>
                  <a:pt x="154547" y="2151"/>
                  <a:pt x="251138" y="5"/>
                </a:cubicBezTo>
                <a:cubicBezTo>
                  <a:pt x="347729" y="-2141"/>
                  <a:pt x="525887" y="631070"/>
                  <a:pt x="579549" y="811374"/>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flipV="1">
            <a:off x="2235659" y="1596980"/>
            <a:ext cx="531024" cy="433374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22" idx="6"/>
            <a:endCxn id="14" idx="1"/>
          </p:cNvCxnSpPr>
          <p:nvPr/>
        </p:nvCxnSpPr>
        <p:spPr>
          <a:xfrm flipV="1">
            <a:off x="5903220" y="773913"/>
            <a:ext cx="3507362" cy="2096998"/>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2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P spid="17" grpId="0"/>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7999"/>
          </a:xfrm>
        </p:spPr>
        <p:txBody>
          <a:bodyPr>
            <a:noAutofit/>
          </a:bodyPr>
          <a:lstStyle/>
          <a:p>
            <a:r>
              <a:rPr lang="en-US" sz="9600" dirty="0">
                <a:latin typeface="Impact" panose="020B0806030902050204" pitchFamily="34" charset="0"/>
              </a:rPr>
              <a:t>Battery</a:t>
            </a:r>
            <a:br>
              <a:rPr lang="en-US" sz="9600" dirty="0">
                <a:latin typeface="Impact" panose="020B0806030902050204" pitchFamily="34" charset="0"/>
              </a:rPr>
            </a:br>
            <a:r>
              <a:rPr lang="en-US" sz="9600" dirty="0">
                <a:latin typeface="Impact" panose="020B0806030902050204" pitchFamily="34" charset="0"/>
              </a:rPr>
              <a:t>Calculations </a:t>
            </a:r>
            <a:r>
              <a:rPr lang="en-US" sz="9600" dirty="0" smtClean="0">
                <a:latin typeface="Impact" panose="020B0806030902050204" pitchFamily="34" charset="0"/>
              </a:rPr>
              <a:t/>
            </a:r>
            <a:br>
              <a:rPr lang="en-US" sz="9600" dirty="0" smtClean="0">
                <a:latin typeface="Impact" panose="020B0806030902050204" pitchFamily="34" charset="0"/>
              </a:rPr>
            </a:br>
            <a:r>
              <a:rPr lang="en-US" sz="9600" dirty="0" smtClean="0">
                <a:latin typeface="Impact" panose="020B0806030902050204" pitchFamily="34" charset="0"/>
              </a:rPr>
              <a:t>and </a:t>
            </a:r>
            <a:br>
              <a:rPr lang="en-US" sz="9600" dirty="0" smtClean="0">
                <a:latin typeface="Impact" panose="020B0806030902050204" pitchFamily="34" charset="0"/>
              </a:rPr>
            </a:br>
            <a:r>
              <a:rPr lang="en-US" sz="9600" dirty="0" smtClean="0">
                <a:latin typeface="Impact" panose="020B0806030902050204" pitchFamily="34" charset="0"/>
              </a:rPr>
              <a:t>selection</a:t>
            </a:r>
            <a:endParaRPr lang="en-US" sz="9600" dirty="0">
              <a:latin typeface="Impact" panose="020B0806030902050204" pitchFamily="34" charset="0"/>
            </a:endParaRPr>
          </a:p>
        </p:txBody>
      </p:sp>
    </p:spTree>
    <p:extLst>
      <p:ext uri="{BB962C8B-B14F-4D97-AF65-F5344CB8AC3E}">
        <p14:creationId xmlns:p14="http://schemas.microsoft.com/office/powerpoint/2010/main" val="4010562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9600" dirty="0" smtClean="0">
                <a:latin typeface="Impact" panose="020B0806030902050204" pitchFamily="34" charset="0"/>
              </a:rPr>
              <a:t>Objectives </a:t>
            </a:r>
            <a:endParaRPr lang="en-US" sz="9600" dirty="0">
              <a:latin typeface="Impact" panose="020B0806030902050204" pitchFamily="34" charset="0"/>
            </a:endParaRPr>
          </a:p>
        </p:txBody>
      </p:sp>
      <p:sp>
        <p:nvSpPr>
          <p:cNvPr id="3" name="Content Placeholder 2"/>
          <p:cNvSpPr>
            <a:spLocks noGrp="1"/>
          </p:cNvSpPr>
          <p:nvPr>
            <p:ph idx="1"/>
          </p:nvPr>
        </p:nvSpPr>
        <p:spPr>
          <a:xfrm>
            <a:off x="346365" y="1825625"/>
            <a:ext cx="11568544" cy="4351338"/>
          </a:xfrm>
        </p:spPr>
        <p:txBody>
          <a:bodyPr>
            <a:noAutofit/>
          </a:bodyPr>
          <a:lstStyle/>
          <a:p>
            <a:pPr marL="0" indent="0">
              <a:buNone/>
            </a:pPr>
            <a:r>
              <a:rPr lang="en-US" sz="4800" dirty="0">
                <a:latin typeface="Times New Roman" panose="02020603050405020304" pitchFamily="18" charset="0"/>
                <a:cs typeface="Times New Roman" panose="02020603050405020304" pitchFamily="18" charset="0"/>
              </a:rPr>
              <a:t>1- Function of </a:t>
            </a:r>
            <a:r>
              <a:rPr lang="en-US" sz="4800" dirty="0" smtClean="0">
                <a:latin typeface="Times New Roman" panose="02020603050405020304" pitchFamily="18" charset="0"/>
                <a:cs typeface="Times New Roman" panose="02020603050405020304" pitchFamily="18" charset="0"/>
              </a:rPr>
              <a:t>battery.</a:t>
            </a:r>
          </a:p>
          <a:p>
            <a:pPr marL="0" indent="0">
              <a:buNone/>
            </a:pPr>
            <a:r>
              <a:rPr lang="en-US" sz="4800" dirty="0" smtClean="0">
                <a:latin typeface="Times New Roman" panose="02020603050405020304" pitchFamily="18" charset="0"/>
                <a:cs typeface="Times New Roman" panose="02020603050405020304" pitchFamily="18" charset="0"/>
              </a:rPr>
              <a:t>2- Key strategy of calculations.</a:t>
            </a:r>
          </a:p>
          <a:p>
            <a:pPr marL="0" indent="0">
              <a:buNone/>
            </a:pPr>
            <a:r>
              <a:rPr lang="en-US" sz="4800" dirty="0" smtClean="0">
                <a:latin typeface="Times New Roman" panose="02020603050405020304" pitchFamily="18" charset="0"/>
                <a:cs typeface="Times New Roman" panose="02020603050405020304" pitchFamily="18" charset="0"/>
              </a:rPr>
              <a:t>3- </a:t>
            </a:r>
            <a:r>
              <a:rPr lang="en-US" sz="4800" dirty="0">
                <a:latin typeface="Times New Roman" panose="02020603050405020304" pitchFamily="18" charset="0"/>
                <a:cs typeface="Times New Roman" panose="02020603050405020304" pitchFamily="18" charset="0"/>
              </a:rPr>
              <a:t>P</a:t>
            </a:r>
            <a:r>
              <a:rPr lang="en-US" sz="4800" dirty="0" smtClean="0">
                <a:latin typeface="Times New Roman" panose="02020603050405020304" pitchFamily="18" charset="0"/>
                <a:cs typeface="Times New Roman" panose="02020603050405020304" pitchFamily="18" charset="0"/>
              </a:rPr>
              <a:t>arameters </a:t>
            </a:r>
            <a:r>
              <a:rPr lang="en-US" sz="4800" dirty="0">
                <a:latin typeface="Times New Roman" panose="02020603050405020304" pitchFamily="18" charset="0"/>
                <a:cs typeface="Times New Roman" panose="02020603050405020304" pitchFamily="18" charset="0"/>
              </a:rPr>
              <a:t>of </a:t>
            </a:r>
            <a:r>
              <a:rPr lang="en-US" sz="4800" dirty="0" smtClean="0">
                <a:latin typeface="Times New Roman" panose="02020603050405020304" pitchFamily="18" charset="0"/>
                <a:cs typeface="Times New Roman" panose="02020603050405020304" pitchFamily="18" charset="0"/>
              </a:rPr>
              <a:t>calculations.</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4- </a:t>
            </a:r>
            <a:r>
              <a:rPr lang="en-US" sz="4800" dirty="0" smtClean="0">
                <a:latin typeface="Times New Roman" panose="02020603050405020304" pitchFamily="18" charset="0"/>
                <a:cs typeface="Times New Roman" panose="02020603050405020304" pitchFamily="18" charset="0"/>
              </a:rPr>
              <a:t>Selection </a:t>
            </a:r>
            <a:r>
              <a:rPr lang="en-US" sz="4800" dirty="0">
                <a:latin typeface="Times New Roman" panose="02020603050405020304" pitchFamily="18" charset="0"/>
                <a:cs typeface="Times New Roman" panose="02020603050405020304" pitchFamily="18" charset="0"/>
              </a:rPr>
              <a:t>of </a:t>
            </a:r>
            <a:r>
              <a:rPr lang="en-US" sz="4800" dirty="0" smtClean="0">
                <a:latin typeface="Times New Roman" panose="02020603050405020304" pitchFamily="18" charset="0"/>
                <a:cs typeface="Times New Roman" panose="02020603050405020304" pitchFamily="18" charset="0"/>
              </a:rPr>
              <a:t>batteries.</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5- </a:t>
            </a:r>
            <a:r>
              <a:rPr lang="en-US" sz="4800" dirty="0" smtClean="0">
                <a:latin typeface="Times New Roman" panose="02020603050405020304" pitchFamily="18" charset="0"/>
                <a:cs typeface="Times New Roman" panose="02020603050405020304" pitchFamily="18" charset="0"/>
              </a:rPr>
              <a:t>Comparing </a:t>
            </a:r>
            <a:r>
              <a:rPr lang="en-US" sz="4800" dirty="0">
                <a:latin typeface="Times New Roman" panose="02020603050405020304" pitchFamily="18" charset="0"/>
                <a:cs typeface="Times New Roman" panose="02020603050405020304" pitchFamily="18" charset="0"/>
              </a:rPr>
              <a:t>between different </a:t>
            </a:r>
            <a:r>
              <a:rPr lang="en-US" sz="4800" dirty="0" smtClean="0">
                <a:latin typeface="Times New Roman" panose="02020603050405020304" pitchFamily="18" charset="0"/>
                <a:cs typeface="Times New Roman" panose="02020603050405020304" pitchFamily="18" charset="0"/>
              </a:rPr>
              <a:t>alternatives.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4079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9600" dirty="0" smtClean="0">
                <a:latin typeface="Impact" panose="020B0806030902050204" pitchFamily="34" charset="0"/>
              </a:rPr>
              <a:t>Function of battery</a:t>
            </a:r>
            <a:endParaRPr lang="en-US" sz="9600" dirty="0">
              <a:latin typeface="Impact" panose="020B0806030902050204" pitchFamily="34" charset="0"/>
            </a:endParaRPr>
          </a:p>
        </p:txBody>
      </p:sp>
      <p:sp>
        <p:nvSpPr>
          <p:cNvPr id="4" name="Content Placeholder 3"/>
          <p:cNvSpPr>
            <a:spLocks noGrp="1"/>
          </p:cNvSpPr>
          <p:nvPr>
            <p:ph idx="1"/>
          </p:nvPr>
        </p:nvSpPr>
        <p:spPr>
          <a:xfrm>
            <a:off x="415637" y="2071679"/>
            <a:ext cx="11554690" cy="4675485"/>
          </a:xfrm>
        </p:spPr>
        <p:txBody>
          <a:bodyPr>
            <a:noAutofit/>
          </a:bodyPr>
          <a:lstStyle/>
          <a:p>
            <a:pPr marL="742950" indent="-742950">
              <a:buClr>
                <a:srgbClr val="263050"/>
              </a:buClr>
              <a:buFont typeface="+mj-lt"/>
              <a:buAutoNum type="arabicPeriod"/>
            </a:pPr>
            <a:r>
              <a:rPr lang="en-US" sz="4000" b="1" dirty="0" smtClean="0">
                <a:solidFill>
                  <a:srgbClr val="FF0000"/>
                </a:solidFill>
                <a:latin typeface="Times New Roman" panose="02020603050405020304" pitchFamily="18" charset="0"/>
                <a:cs typeface="Times New Roman" panose="02020603050405020304" pitchFamily="18" charset="0"/>
              </a:rPr>
              <a:t>Guarantee a minimal autonomy according to the testing requirements.</a:t>
            </a:r>
          </a:p>
          <a:p>
            <a:pPr marL="457200" indent="-457200" algn="ctr">
              <a:buClr>
                <a:srgbClr val="263050"/>
              </a:buClr>
              <a:buNone/>
            </a:pPr>
            <a:r>
              <a:rPr lang="en-US" sz="3000" b="1" dirty="0" smtClean="0">
                <a:latin typeface="Times New Roman" panose="02020603050405020304" pitchFamily="18" charset="0"/>
                <a:cs typeface="Times New Roman" panose="02020603050405020304" pitchFamily="18" charset="0"/>
              </a:rPr>
              <a:t>“in our case the sun will always shine  so there is no autonomy days”</a:t>
            </a:r>
          </a:p>
          <a:p>
            <a:pPr marL="0" indent="0">
              <a:buClr>
                <a:srgbClr val="263050"/>
              </a:buClr>
              <a:buNone/>
            </a:pPr>
            <a:r>
              <a:rPr lang="en-US" sz="4000" b="1" dirty="0" smtClean="0">
                <a:solidFill>
                  <a:srgbClr val="002060"/>
                </a:solidFill>
                <a:latin typeface="Times New Roman" panose="02020603050405020304" pitchFamily="18" charset="0"/>
                <a:cs typeface="Times New Roman" panose="02020603050405020304" pitchFamily="18" charset="0"/>
              </a:rPr>
              <a:t>2.</a:t>
            </a:r>
            <a:r>
              <a:rPr lang="en-US" sz="4000" b="1" dirty="0" smtClean="0">
                <a:solidFill>
                  <a:srgbClr val="FF0000"/>
                </a:solidFill>
                <a:latin typeface="Times New Roman" panose="02020603050405020304" pitchFamily="18" charset="0"/>
                <a:cs typeface="Times New Roman" panose="02020603050405020304" pitchFamily="18" charset="0"/>
              </a:rPr>
              <a:t>  Act as a buffer to supply power when the power    </a:t>
            </a:r>
          </a:p>
          <a:p>
            <a:pPr marL="0" indent="0">
              <a:buClr>
                <a:srgbClr val="263050"/>
              </a:buClr>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smtClean="0">
                <a:solidFill>
                  <a:srgbClr val="FF0000"/>
                </a:solidFill>
                <a:latin typeface="Times New Roman" panose="02020603050405020304" pitchFamily="18" charset="0"/>
                <a:cs typeface="Times New Roman" panose="02020603050405020304" pitchFamily="18" charset="0"/>
              </a:rPr>
              <a:t>   sources are unable to meet the demand from the </a:t>
            </a:r>
          </a:p>
          <a:p>
            <a:pPr marL="0" indent="0">
              <a:buClr>
                <a:srgbClr val="263050"/>
              </a:buClr>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smtClean="0">
                <a:solidFill>
                  <a:srgbClr val="FF0000"/>
                </a:solidFill>
                <a:latin typeface="Times New Roman" panose="02020603050405020304" pitchFamily="18" charset="0"/>
                <a:cs typeface="Times New Roman" panose="02020603050405020304" pitchFamily="18" charset="0"/>
              </a:rPr>
              <a:t>   motors and to level current peaks.</a:t>
            </a:r>
          </a:p>
          <a:p>
            <a:pPr marL="0" indent="0" algn="ctr">
              <a:buClr>
                <a:srgbClr val="263050"/>
              </a:buClr>
              <a:buNone/>
            </a:pPr>
            <a:r>
              <a:rPr lang="en-US" sz="3200" b="1" dirty="0" smtClean="0">
                <a:latin typeface="Times New Roman" panose="02020603050405020304" pitchFamily="18" charset="0"/>
                <a:cs typeface="Times New Roman" panose="02020603050405020304" pitchFamily="18" charset="0"/>
              </a:rPr>
              <a:t>“In this case the power source is the photovoltaic.”</a:t>
            </a:r>
          </a:p>
          <a:p>
            <a:pPr marL="457200" indent="-457200">
              <a:buClr>
                <a:srgbClr val="263050"/>
              </a:buClr>
              <a:buNone/>
            </a:pPr>
            <a:endParaRPr lang="en-US"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409275"/>
      </p:ext>
    </p:extLst>
  </p:cSld>
  <p:clrMapOvr>
    <a:masterClrMapping/>
  </p:clrMapOvr>
  <p:transition spd="med">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1143</TotalTime>
  <Words>778</Words>
  <Application>Microsoft Office PowerPoint</Application>
  <PresentationFormat>Widescreen</PresentationFormat>
  <Paragraphs>189</Paragraphs>
  <Slides>21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AardvarkBold</vt:lpstr>
      <vt:lpstr>Arial</vt:lpstr>
      <vt:lpstr>Calibri</vt:lpstr>
      <vt:lpstr>Calibri Light</vt:lpstr>
      <vt:lpstr>Cambria Math</vt:lpstr>
      <vt:lpstr>Century Gothic</vt:lpstr>
      <vt:lpstr>Garamond</vt:lpstr>
      <vt:lpstr>Impact</vt:lpstr>
      <vt:lpstr>Times New Roman</vt:lpstr>
      <vt:lpstr>Wingdings 3</vt:lpstr>
      <vt:lpstr>Office Theme</vt:lpstr>
      <vt:lpstr>Ion</vt:lpstr>
      <vt:lpstr>PowerPoint Presentation</vt:lpstr>
      <vt:lpstr>PowerPoint Presentation</vt:lpstr>
      <vt:lpstr>PV curve through out the year</vt:lpstr>
      <vt:lpstr>PowerPoint Presentation</vt:lpstr>
      <vt:lpstr>PowerPoint Presentation</vt:lpstr>
      <vt:lpstr>PowerPoint Presentation</vt:lpstr>
      <vt:lpstr>Battery Calculations  and  selection</vt:lpstr>
      <vt:lpstr>Objectives </vt:lpstr>
      <vt:lpstr>Function of battery</vt:lpstr>
      <vt:lpstr>Key strategy in battery calculation</vt:lpstr>
      <vt:lpstr>Battery calculations</vt:lpstr>
      <vt:lpstr>Battery calculations</vt:lpstr>
      <vt:lpstr>24V 300AH Lithium-ion Battery</vt:lpstr>
      <vt:lpstr>Lead acid battery (AGM)</vt:lpstr>
      <vt:lpstr>Calculating the amount of charge and discharge</vt:lpstr>
      <vt:lpstr>Hydrogen Mass Calculations</vt:lpstr>
      <vt:lpstr>PowerPoint Presentation</vt:lpstr>
      <vt:lpstr>PV-Battery –Fuel Cell system</vt:lpstr>
      <vt:lpstr>SCENARIOS</vt:lpstr>
      <vt:lpstr>Scenario 1 </vt:lpstr>
      <vt:lpstr>Scenario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49</cp:revision>
  <dcterms:created xsi:type="dcterms:W3CDTF">2018-04-27T13:29:57Z</dcterms:created>
  <dcterms:modified xsi:type="dcterms:W3CDTF">2018-04-29T19:37:18Z</dcterms:modified>
</cp:coreProperties>
</file>