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4BB0F-0B31-4B76-8420-8E261FB80063}" v="2" dt="2023-08-31T17:09:22.842"/>
    <p1510:client id="{A1028791-33EF-7F4B-41EE-86A5A24BD07E}" v="869" dt="2023-08-31T17:45:48.003"/>
    <p1510:client id="{A5FC678C-571F-BE14-12C6-5DED5CF1B720}" v="1" dt="2023-08-31T17:09:06.632"/>
    <p1510:client id="{DBC00500-B94B-449F-830A-4A64194B09B5}" v="112" dt="2023-08-31T16:50:44.695"/>
    <p1510:client id="{F53455C2-1D91-6CC0-22BF-3284BE9690F7}" v="4" dt="2023-08-31T17:05:46.9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79"/>
  </p:normalViewPr>
  <p:slideViewPr>
    <p:cSldViewPr snapToGrid="0">
      <p:cViewPr varScale="1">
        <p:scale>
          <a:sx n="156" d="100"/>
          <a:sy n="156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Group Name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Group 6</a:t>
            </a:r>
            <a:endParaRPr lang="en-US"/>
          </a:p>
        </p:txBody>
      </p:sp>
      <p:pic>
        <p:nvPicPr>
          <p:cNvPr id="15" name="Audio 14">
            <a:hlinkClick r:id="" action="ppaction://media"/>
            <a:extLst>
              <a:ext uri="{FF2B5EF4-FFF2-40B4-BE49-F238E27FC236}">
                <a16:creationId xmlns:a16="http://schemas.microsoft.com/office/drawing/2014/main" id="{2289304A-B84D-A7F9-7071-8D06D52B2C3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34"/>
    </mc:Choice>
    <mc:Fallback>
      <p:transition spd="slow" advTm="90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DEE7-43BB-31D5-AEF2-B392B933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Group Members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E4C84-D7CA-85C0-0E3A-E2EB0ADC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Cameron Stamps</a:t>
            </a:r>
          </a:p>
          <a:p>
            <a:r>
              <a:rPr lang="en-US">
                <a:cs typeface="Calibri"/>
              </a:rPr>
              <a:t>Cameron Beck</a:t>
            </a:r>
          </a:p>
          <a:p>
            <a:r>
              <a:rPr lang="en-US">
                <a:cs typeface="Calibri"/>
              </a:rPr>
              <a:t>Luke Wittbrodt</a:t>
            </a:r>
          </a:p>
          <a:p>
            <a:r>
              <a:rPr lang="en-US">
                <a:cs typeface="Calibri"/>
              </a:rPr>
              <a:t>Mohab Yousef</a:t>
            </a:r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B2FA99B5-C9C1-EADF-71BE-BADC4F3CD9D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27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034"/>
    </mc:Choice>
    <mc:Fallback>
      <p:transition spd="slow" advTm="90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1C3C-01FC-E457-2F32-A25F132B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Client Information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B5DE4-45AB-1872-99DD-AC43D674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Name: Stephen Beck</a:t>
            </a:r>
            <a:endParaRPr lang="en-US"/>
          </a:p>
          <a:p>
            <a:r>
              <a:rPr lang="en-US">
                <a:cs typeface="Calibri"/>
              </a:rPr>
              <a:t>Position: Managing Partner/Founder</a:t>
            </a:r>
          </a:p>
          <a:p>
            <a:r>
              <a:rPr lang="en-US">
                <a:cs typeface="Calibri"/>
              </a:rPr>
              <a:t>Business Name: cg42</a:t>
            </a:r>
          </a:p>
          <a:p>
            <a:r>
              <a:rPr lang="en-US">
                <a:cs typeface="Calibri"/>
              </a:rPr>
              <a:t>Location: </a:t>
            </a:r>
            <a:r>
              <a:rPr lang="en-US">
                <a:ea typeface="+mn-lt"/>
                <a:cs typeface="+mn-lt"/>
              </a:rPr>
              <a:t>267 5th Ave, New York, NY 10016</a:t>
            </a:r>
          </a:p>
          <a:p>
            <a:endParaRPr lang="en-US">
              <a:cs typeface="Calibri"/>
            </a:endParaRPr>
          </a:p>
        </p:txBody>
      </p:sp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8DBB5D3E-B71F-9333-69FE-2F7764ECC43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71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384"/>
    </mc:Choice>
    <mc:Fallback>
      <p:transition spd="slow" advTm="163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F5D3-8C55-5895-F5D6-4EDF52006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Client Problem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5DE60-7C3B-98C2-4DF4-192587BA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 client wants to streamline the resume overview process, making it easier for multiple people to collaborate on an individual application.</a:t>
            </a:r>
          </a:p>
          <a:p>
            <a:r>
              <a:rPr lang="en-US">
                <a:cs typeface="Calibri"/>
              </a:rPr>
              <a:t>During an interview with the client, they stated "...we just receive emails through our website and I forward them to either Dan or Susan. Susan has a tracking spreadsheet."</a:t>
            </a:r>
          </a:p>
          <a:p>
            <a:r>
              <a:rPr lang="en-US">
                <a:cs typeface="Calibri"/>
              </a:rPr>
              <a:t>Our goal is to supply our client with a means to condense this processes into a single, easy to use application.</a:t>
            </a:r>
          </a:p>
          <a:p>
            <a:endParaRPr lang="en-US">
              <a:cs typeface="Calibri"/>
            </a:endParaRPr>
          </a:p>
        </p:txBody>
      </p:sp>
      <p:pic>
        <p:nvPicPr>
          <p:cNvPr id="55" name="Audio 54">
            <a:hlinkClick r:id="" action="ppaction://media"/>
            <a:extLst>
              <a:ext uri="{FF2B5EF4-FFF2-40B4-BE49-F238E27FC236}">
                <a16:creationId xmlns:a16="http://schemas.microsoft.com/office/drawing/2014/main" id="{C806ABB7-1EBD-30D5-541B-B3D2DB1E32D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34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9939"/>
    </mc:Choice>
    <mc:Fallback>
      <p:transition spd="slow" advTm="299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DB4E-8CDE-4DC9-196E-220C7930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System Criteria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52AC2-7B12-9257-C35A-EABC40042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Intuitive interface</a:t>
            </a:r>
            <a:endParaRPr lang="en-US"/>
          </a:p>
          <a:p>
            <a:pPr lvl="1"/>
            <a:r>
              <a:rPr lang="en-US">
                <a:cs typeface="Calibri"/>
              </a:rPr>
              <a:t>Allows for easy implementation.</a:t>
            </a:r>
          </a:p>
          <a:p>
            <a:r>
              <a:rPr lang="en-US">
                <a:cs typeface="Calibri"/>
              </a:rPr>
              <a:t>Collaboration tools</a:t>
            </a:r>
          </a:p>
          <a:p>
            <a:pPr lvl="1"/>
            <a:r>
              <a:rPr lang="en-US">
                <a:cs typeface="Calibri"/>
              </a:rPr>
              <a:t>Ensures fresh opinions on topics.</a:t>
            </a:r>
          </a:p>
          <a:p>
            <a:r>
              <a:rPr lang="en-US">
                <a:cs typeface="Calibri"/>
              </a:rPr>
              <a:t>Task manager</a:t>
            </a:r>
          </a:p>
          <a:p>
            <a:pPr lvl="1"/>
            <a:r>
              <a:rPr lang="en-US">
                <a:cs typeface="Calibri"/>
              </a:rPr>
              <a:t>Assigns tasks to employees.</a:t>
            </a:r>
          </a:p>
          <a:p>
            <a:r>
              <a:rPr lang="en-US">
                <a:cs typeface="Calibri"/>
              </a:rPr>
              <a:t>Check-List</a:t>
            </a:r>
          </a:p>
          <a:p>
            <a:pPr lvl="1"/>
            <a:r>
              <a:rPr lang="en-US">
                <a:cs typeface="Calibri"/>
              </a:rPr>
              <a:t>Tracks progress of tasks.</a:t>
            </a:r>
          </a:p>
        </p:txBody>
      </p:sp>
      <p:pic>
        <p:nvPicPr>
          <p:cNvPr id="19" name="Audio 18">
            <a:hlinkClick r:id="" action="ppaction://media"/>
            <a:extLst>
              <a:ext uri="{FF2B5EF4-FFF2-40B4-BE49-F238E27FC236}">
                <a16:creationId xmlns:a16="http://schemas.microsoft.com/office/drawing/2014/main" id="{6D0D3C43-A072-3AA6-17B8-FBA9354F548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49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618"/>
    </mc:Choice>
    <mc:Fallback>
      <p:transition spd="slow" advTm="286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94C7-47A0-B1B3-2B94-6A0751A80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System Constraints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1F513-0B87-9450-2D22-E02533485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Required Constraints</a:t>
            </a:r>
          </a:p>
          <a:p>
            <a:pPr lvl="1"/>
            <a:r>
              <a:rPr lang="en-US">
                <a:cs typeface="Calibri"/>
              </a:rPr>
              <a:t>Intuitive interface</a:t>
            </a:r>
          </a:p>
          <a:p>
            <a:pPr lvl="1"/>
            <a:r>
              <a:rPr lang="en-US">
                <a:cs typeface="Calibri"/>
              </a:rPr>
              <a:t>Collaboration tools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Right now, there are no known limitations on the system design.</a:t>
            </a: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9" name="Audio 8">
            <a:hlinkClick r:id="" action="ppaction://media"/>
            <a:extLst>
              <a:ext uri="{FF2B5EF4-FFF2-40B4-BE49-F238E27FC236}">
                <a16:creationId xmlns:a16="http://schemas.microsoft.com/office/drawing/2014/main" id="{C1DEE94E-10D7-6BC9-7A7D-6E15873470E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95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874"/>
    </mc:Choice>
    <mc:Fallback>
      <p:transition spd="slow" advTm="12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173</Words>
  <Application>Microsoft Macintosh PowerPoint</Application>
  <PresentationFormat>Widescreen</PresentationFormat>
  <Paragraphs>31</Paragraphs>
  <Slides>6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Group Name</vt:lpstr>
      <vt:lpstr>Group Members</vt:lpstr>
      <vt:lpstr>Client Information</vt:lpstr>
      <vt:lpstr>Client Problem</vt:lpstr>
      <vt:lpstr>System Criteria</vt:lpstr>
      <vt:lpstr>System 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Mohab Yousef</cp:lastModifiedBy>
  <cp:revision>2</cp:revision>
  <dcterms:created xsi:type="dcterms:W3CDTF">2023-08-31T16:34:52Z</dcterms:created>
  <dcterms:modified xsi:type="dcterms:W3CDTF">2023-09-01T02:08:06Z</dcterms:modified>
</cp:coreProperties>
</file>