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64" r:id="rId6"/>
    <p:sldId id="298" r:id="rId7"/>
    <p:sldId id="266" r:id="rId8"/>
    <p:sldId id="267" r:id="rId9"/>
    <p:sldId id="28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7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0F319"/>
    <a:srgbClr val="EA22C4"/>
    <a:srgbClr val="3ECEC7"/>
    <a:srgbClr val="0000CC"/>
    <a:srgbClr val="E2E725"/>
    <a:srgbClr val="00FFFF"/>
    <a:srgbClr val="6666FF"/>
    <a:srgbClr val="808080"/>
    <a:srgbClr val="99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77265" autoAdjust="0"/>
  </p:normalViewPr>
  <p:slideViewPr>
    <p:cSldViewPr>
      <p:cViewPr>
        <p:scale>
          <a:sx n="66" d="100"/>
          <a:sy n="66" d="100"/>
        </p:scale>
        <p:origin x="-150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Introduction</a:t>
          </a:r>
          <a:endParaRPr lang="fr-FR" b="1" noProof="0" dirty="0">
            <a:solidFill>
              <a:schemeClr val="bg1"/>
            </a:solidFill>
            <a:effectLst/>
            <a:latin typeface="Bookman Old Style" panose="02050604050505020204" pitchFamily="18" charset="0"/>
            <a:cs typeface="Times New Roman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57A96F07-988B-42D4-AB97-7D4A3B5FBEDE}" type="presOf" srcId="{7F1F44F6-F3A0-4E05-AA4A-4ECCE0CE43F5}" destId="{409B72D6-A8E8-44DE-BA0A-AE4423CFFF54}" srcOrd="0" destOrd="0" presId="urn:microsoft.com/office/officeart/2005/8/layout/chevron1"/>
    <dgm:cxn modelId="{FCB7AC05-3CBA-4985-BDF5-57FA48899FD3}" type="presOf" srcId="{DFFEF912-8EF7-4F94-865D-C1987BD8F19E}" destId="{DFFD7AA4-FA35-4823-A898-CFA28378FE07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14374C62-ECD0-46AE-B91D-CB6943D54D6D}" type="presOf" srcId="{F68B3E70-0A90-4227-9741-ECA16968B71C}" destId="{555B7054-5EAE-4363-8DBD-B6F679F43F6E}" srcOrd="0" destOrd="0" presId="urn:microsoft.com/office/officeart/2005/8/layout/chevron1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4701A90D-BF05-4F59-925B-26369F2A05CF}" type="presOf" srcId="{CBF2A406-1F24-4C4A-BD12-946752903364}" destId="{A5367B06-EEE6-48C0-934F-2829C71BAADE}" srcOrd="0" destOrd="0" presId="urn:microsoft.com/office/officeart/2005/8/layout/chevron1"/>
    <dgm:cxn modelId="{FFC84CFB-BF2B-4CCC-AA29-D5965735F489}" type="presOf" srcId="{BDFEE201-E4B5-4178-9E0B-5750A0237A36}" destId="{37BCDD88-EE2A-4E50-B279-6B0F33B6270B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1B27F3D5-3A97-4205-884C-C8CFC7C7CC18}" type="presOf" srcId="{A60355D2-D653-4B2C-AD8C-72DD13A6B46F}" destId="{B11B8BD2-005A-48F0-B925-6ACADD09D685}" srcOrd="0" destOrd="0" presId="urn:microsoft.com/office/officeart/2005/8/layout/chevron1"/>
    <dgm:cxn modelId="{E6BB4B30-BEA8-4F2C-8BB0-20800AD0F27F}" type="presParOf" srcId="{37BCDD88-EE2A-4E50-B279-6B0F33B6270B}" destId="{A5367B06-EEE6-48C0-934F-2829C71BAADE}" srcOrd="0" destOrd="0" presId="urn:microsoft.com/office/officeart/2005/8/layout/chevron1"/>
    <dgm:cxn modelId="{64E42E70-E2F8-4FE3-8B54-3A0CF597DD22}" type="presParOf" srcId="{37BCDD88-EE2A-4E50-B279-6B0F33B6270B}" destId="{3F843CDA-6BFA-473A-87DF-46D82176C44E}" srcOrd="1" destOrd="0" presId="urn:microsoft.com/office/officeart/2005/8/layout/chevron1"/>
    <dgm:cxn modelId="{62FEE93F-89B8-4F8C-BDFD-B4C2F77CACF6}" type="presParOf" srcId="{37BCDD88-EE2A-4E50-B279-6B0F33B6270B}" destId="{555B7054-5EAE-4363-8DBD-B6F679F43F6E}" srcOrd="2" destOrd="0" presId="urn:microsoft.com/office/officeart/2005/8/layout/chevron1"/>
    <dgm:cxn modelId="{605ED319-58B3-4751-A9D9-0BE215B6BA4C}" type="presParOf" srcId="{37BCDD88-EE2A-4E50-B279-6B0F33B6270B}" destId="{A1751236-312F-41AC-9038-18EBA86B08F4}" srcOrd="3" destOrd="0" presId="urn:microsoft.com/office/officeart/2005/8/layout/chevron1"/>
    <dgm:cxn modelId="{34AFA680-D0E2-4742-9A7B-DEDF994F5E30}" type="presParOf" srcId="{37BCDD88-EE2A-4E50-B279-6B0F33B6270B}" destId="{DFFD7AA4-FA35-4823-A898-CFA28378FE07}" srcOrd="4" destOrd="0" presId="urn:microsoft.com/office/officeart/2005/8/layout/chevron1"/>
    <dgm:cxn modelId="{1F0AA43D-E640-4C7C-B886-4374ECC47C36}" type="presParOf" srcId="{37BCDD88-EE2A-4E50-B279-6B0F33B6270B}" destId="{4EFAEDF7-ADEB-44E2-A194-C5045153FCBB}" srcOrd="5" destOrd="0" presId="urn:microsoft.com/office/officeart/2005/8/layout/chevron1"/>
    <dgm:cxn modelId="{1C0EE466-B9F9-47C3-8D65-47F98A2EDB5F}" type="presParOf" srcId="{37BCDD88-EE2A-4E50-B279-6B0F33B6270B}" destId="{409B72D6-A8E8-44DE-BA0A-AE4423CFFF54}" srcOrd="6" destOrd="0" presId="urn:microsoft.com/office/officeart/2005/8/layout/chevron1"/>
    <dgm:cxn modelId="{44864865-102B-4DD1-8DCE-40550855F44F}" type="presParOf" srcId="{37BCDD88-EE2A-4E50-B279-6B0F33B6270B}" destId="{1597538C-8880-44D2-945E-F39EE446D14B}" srcOrd="7" destOrd="0" presId="urn:microsoft.com/office/officeart/2005/8/layout/chevron1"/>
    <dgm:cxn modelId="{8E967CD7-5A95-45AA-8629-D9F19128FD45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99890014-9EC3-47C9-A0B1-C8E20E4646B2}" type="presOf" srcId="{CBF2A406-1F24-4C4A-BD12-946752903364}" destId="{A5367B06-EEE6-48C0-934F-2829C71BAAD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BA2696DE-4A33-4786-8FE1-5387D984BD3F}" type="presOf" srcId="{BDFEE201-E4B5-4178-9E0B-5750A0237A36}" destId="{37BCDD88-EE2A-4E50-B279-6B0F33B6270B}" srcOrd="0" destOrd="0" presId="urn:microsoft.com/office/officeart/2005/8/layout/chevron1"/>
    <dgm:cxn modelId="{867BC88B-EF3D-4CFB-92E5-39F944F225C3}" type="presOf" srcId="{A60355D2-D653-4B2C-AD8C-72DD13A6B46F}" destId="{B11B8BD2-005A-48F0-B925-6ACADD09D685}" srcOrd="0" destOrd="0" presId="urn:microsoft.com/office/officeart/2005/8/layout/chevron1"/>
    <dgm:cxn modelId="{AA341CCF-3C64-4437-9151-A37B13C5C139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A9CBB6A4-C84C-4309-9CBA-E769E4AD1F0F}" type="presOf" srcId="{F68B3E70-0A90-4227-9741-ECA16968B71C}" destId="{555B7054-5EAE-4363-8DBD-B6F679F43F6E}" srcOrd="0" destOrd="0" presId="urn:microsoft.com/office/officeart/2005/8/layout/chevron1"/>
    <dgm:cxn modelId="{9A34AEE6-E353-4839-94BA-97219F1EE0BB}" type="presOf" srcId="{DFFEF912-8EF7-4F94-865D-C1987BD8F19E}" destId="{DFFD7AA4-FA35-4823-A898-CFA28378FE07}" srcOrd="0" destOrd="0" presId="urn:microsoft.com/office/officeart/2005/8/layout/chevron1"/>
    <dgm:cxn modelId="{9A31CF18-41EB-467E-8B80-6CD3110EB1F7}" type="presParOf" srcId="{37BCDD88-EE2A-4E50-B279-6B0F33B6270B}" destId="{A5367B06-EEE6-48C0-934F-2829C71BAADE}" srcOrd="0" destOrd="0" presId="urn:microsoft.com/office/officeart/2005/8/layout/chevron1"/>
    <dgm:cxn modelId="{706600B2-61D7-4012-8BAE-F669CA048360}" type="presParOf" srcId="{37BCDD88-EE2A-4E50-B279-6B0F33B6270B}" destId="{3F843CDA-6BFA-473A-87DF-46D82176C44E}" srcOrd="1" destOrd="0" presId="urn:microsoft.com/office/officeart/2005/8/layout/chevron1"/>
    <dgm:cxn modelId="{66CAEF88-2AE2-41DA-8098-09329BEFC14F}" type="presParOf" srcId="{37BCDD88-EE2A-4E50-B279-6B0F33B6270B}" destId="{555B7054-5EAE-4363-8DBD-B6F679F43F6E}" srcOrd="2" destOrd="0" presId="urn:microsoft.com/office/officeart/2005/8/layout/chevron1"/>
    <dgm:cxn modelId="{652C7D37-45FC-41AA-A47D-795C4AF08837}" type="presParOf" srcId="{37BCDD88-EE2A-4E50-B279-6B0F33B6270B}" destId="{A1751236-312F-41AC-9038-18EBA86B08F4}" srcOrd="3" destOrd="0" presId="urn:microsoft.com/office/officeart/2005/8/layout/chevron1"/>
    <dgm:cxn modelId="{22F70A24-3DCD-4CC6-A2A0-A772EC95EE9C}" type="presParOf" srcId="{37BCDD88-EE2A-4E50-B279-6B0F33B6270B}" destId="{DFFD7AA4-FA35-4823-A898-CFA28378FE07}" srcOrd="4" destOrd="0" presId="urn:microsoft.com/office/officeart/2005/8/layout/chevron1"/>
    <dgm:cxn modelId="{06118F41-D8BB-480A-A4D6-E7F4C8BE8C41}" type="presParOf" srcId="{37BCDD88-EE2A-4E50-B279-6B0F33B6270B}" destId="{4EFAEDF7-ADEB-44E2-A194-C5045153FCBB}" srcOrd="5" destOrd="0" presId="urn:microsoft.com/office/officeart/2005/8/layout/chevron1"/>
    <dgm:cxn modelId="{AFC58715-3D66-4F08-AEA6-D8CCE6B10241}" type="presParOf" srcId="{37BCDD88-EE2A-4E50-B279-6B0F33B6270B}" destId="{409B72D6-A8E8-44DE-BA0A-AE4423CFFF54}" srcOrd="6" destOrd="0" presId="urn:microsoft.com/office/officeart/2005/8/layout/chevron1"/>
    <dgm:cxn modelId="{5915AB4C-9B54-4E48-8C02-25C3DCD81B5E}" type="presParOf" srcId="{37BCDD88-EE2A-4E50-B279-6B0F33B6270B}" destId="{1597538C-8880-44D2-945E-F39EE446D14B}" srcOrd="7" destOrd="0" presId="urn:microsoft.com/office/officeart/2005/8/layout/chevron1"/>
    <dgm:cxn modelId="{D4FA722E-E756-4F05-B43D-91B7C881E2AF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67957BF9-3583-465D-AB1D-FF2A82E50002}" type="presOf" srcId="{CBF2A406-1F24-4C4A-BD12-946752903364}" destId="{A5367B06-EEE6-48C0-934F-2829C71BAAD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FEC72D7B-3D0B-498E-8B5B-07175ECC114F}" type="presOf" srcId="{A60355D2-D653-4B2C-AD8C-72DD13A6B46F}" destId="{B11B8BD2-005A-48F0-B925-6ACADD09D685}" srcOrd="0" destOrd="0" presId="urn:microsoft.com/office/officeart/2005/8/layout/chevron1"/>
    <dgm:cxn modelId="{4F983607-2302-444F-B0EC-013301BCB911}" type="presOf" srcId="{BDFEE201-E4B5-4178-9E0B-5750A0237A36}" destId="{37BCDD88-EE2A-4E50-B279-6B0F33B6270B}" srcOrd="0" destOrd="0" presId="urn:microsoft.com/office/officeart/2005/8/layout/chevron1"/>
    <dgm:cxn modelId="{F8E3259C-9198-4E85-8CFE-A36D2A622F93}" type="presOf" srcId="{F68B3E70-0A90-4227-9741-ECA16968B71C}" destId="{555B7054-5EAE-4363-8DBD-B6F679F43F6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CEA7C00A-247F-4736-BBF1-34FC7DF59F5C}" type="presOf" srcId="{DFFEF912-8EF7-4F94-865D-C1987BD8F19E}" destId="{DFFD7AA4-FA35-4823-A898-CFA28378FE07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B6FE7FD1-64DB-407F-A2B1-A5751E11919B}" type="presOf" srcId="{7F1F44F6-F3A0-4E05-AA4A-4ECCE0CE43F5}" destId="{409B72D6-A8E8-44DE-BA0A-AE4423CFFF54}" srcOrd="0" destOrd="0" presId="urn:microsoft.com/office/officeart/2005/8/layout/chevron1"/>
    <dgm:cxn modelId="{76E5AEE4-B4E6-4ADE-B3A4-2553A720EDF2}" type="presParOf" srcId="{37BCDD88-EE2A-4E50-B279-6B0F33B6270B}" destId="{A5367B06-EEE6-48C0-934F-2829C71BAADE}" srcOrd="0" destOrd="0" presId="urn:microsoft.com/office/officeart/2005/8/layout/chevron1"/>
    <dgm:cxn modelId="{E0308610-CE0B-4017-AEB5-B81BDFBDDAA4}" type="presParOf" srcId="{37BCDD88-EE2A-4E50-B279-6B0F33B6270B}" destId="{3F843CDA-6BFA-473A-87DF-46D82176C44E}" srcOrd="1" destOrd="0" presId="urn:microsoft.com/office/officeart/2005/8/layout/chevron1"/>
    <dgm:cxn modelId="{C34088F9-59B4-417C-8C57-14C1D0C7A3D3}" type="presParOf" srcId="{37BCDD88-EE2A-4E50-B279-6B0F33B6270B}" destId="{555B7054-5EAE-4363-8DBD-B6F679F43F6E}" srcOrd="2" destOrd="0" presId="urn:microsoft.com/office/officeart/2005/8/layout/chevron1"/>
    <dgm:cxn modelId="{A1487456-FA3D-4734-95F6-CB108FB59A5A}" type="presParOf" srcId="{37BCDD88-EE2A-4E50-B279-6B0F33B6270B}" destId="{A1751236-312F-41AC-9038-18EBA86B08F4}" srcOrd="3" destOrd="0" presId="urn:microsoft.com/office/officeart/2005/8/layout/chevron1"/>
    <dgm:cxn modelId="{CDAF0D15-2A53-4B46-8A2E-B899A2E4D697}" type="presParOf" srcId="{37BCDD88-EE2A-4E50-B279-6B0F33B6270B}" destId="{DFFD7AA4-FA35-4823-A898-CFA28378FE07}" srcOrd="4" destOrd="0" presId="urn:microsoft.com/office/officeart/2005/8/layout/chevron1"/>
    <dgm:cxn modelId="{C7B9E30D-C23D-4D8B-970D-A3E0E004561D}" type="presParOf" srcId="{37BCDD88-EE2A-4E50-B279-6B0F33B6270B}" destId="{4EFAEDF7-ADEB-44E2-A194-C5045153FCBB}" srcOrd="5" destOrd="0" presId="urn:microsoft.com/office/officeart/2005/8/layout/chevron1"/>
    <dgm:cxn modelId="{8AE1CF25-F4D3-4258-9106-46D744909294}" type="presParOf" srcId="{37BCDD88-EE2A-4E50-B279-6B0F33B6270B}" destId="{409B72D6-A8E8-44DE-BA0A-AE4423CFFF54}" srcOrd="6" destOrd="0" presId="urn:microsoft.com/office/officeart/2005/8/layout/chevron1"/>
    <dgm:cxn modelId="{39DE3695-5D4F-44DE-B791-B7C6FBB6B3D7}" type="presParOf" srcId="{37BCDD88-EE2A-4E50-B279-6B0F33B6270B}" destId="{1597538C-8880-44D2-945E-F39EE446D14B}" srcOrd="7" destOrd="0" presId="urn:microsoft.com/office/officeart/2005/8/layout/chevron1"/>
    <dgm:cxn modelId="{1D80E8CB-DE99-466F-B875-1558F54B23AA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CF9D6314-8BD1-4261-9649-AA6D5DC33133}" type="presOf" srcId="{7F1F44F6-F3A0-4E05-AA4A-4ECCE0CE43F5}" destId="{409B72D6-A8E8-44DE-BA0A-AE4423CFFF54}" srcOrd="0" destOrd="0" presId="urn:microsoft.com/office/officeart/2005/8/layout/chevron1"/>
    <dgm:cxn modelId="{BE30394A-1240-41BE-B7D5-A5D017F7BDA2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33620022-E312-401F-BE3F-EDEB669B3CC1}" type="presOf" srcId="{BDFEE201-E4B5-4178-9E0B-5750A0237A36}" destId="{37BCDD88-EE2A-4E50-B279-6B0F33B6270B}" srcOrd="0" destOrd="0" presId="urn:microsoft.com/office/officeart/2005/8/layout/chevron1"/>
    <dgm:cxn modelId="{2692B15B-EA9C-47D3-B7C9-99236D5F6218}" type="presOf" srcId="{A60355D2-D653-4B2C-AD8C-72DD13A6B46F}" destId="{B11B8BD2-005A-48F0-B925-6ACADD09D685}" srcOrd="0" destOrd="0" presId="urn:microsoft.com/office/officeart/2005/8/layout/chevron1"/>
    <dgm:cxn modelId="{13DBC58C-1DF7-48F2-A8E2-351B7E09F0A9}" type="presOf" srcId="{DFFEF912-8EF7-4F94-865D-C1987BD8F19E}" destId="{DFFD7AA4-FA35-4823-A898-CFA28378FE07}" srcOrd="0" destOrd="0" presId="urn:microsoft.com/office/officeart/2005/8/layout/chevron1"/>
    <dgm:cxn modelId="{CD529064-FE8E-4A1F-9E7E-A70B74515ABC}" type="presOf" srcId="{F68B3E70-0A90-4227-9741-ECA16968B71C}" destId="{555B7054-5EAE-4363-8DBD-B6F679F43F6E}" srcOrd="0" destOrd="0" presId="urn:microsoft.com/office/officeart/2005/8/layout/chevron1"/>
    <dgm:cxn modelId="{78C1DA0A-B19C-4C01-84B3-61A5080A6AE6}" type="presParOf" srcId="{37BCDD88-EE2A-4E50-B279-6B0F33B6270B}" destId="{A5367B06-EEE6-48C0-934F-2829C71BAADE}" srcOrd="0" destOrd="0" presId="urn:microsoft.com/office/officeart/2005/8/layout/chevron1"/>
    <dgm:cxn modelId="{C020F28A-52BE-4CF6-A763-91B5911F6FAB}" type="presParOf" srcId="{37BCDD88-EE2A-4E50-B279-6B0F33B6270B}" destId="{3F843CDA-6BFA-473A-87DF-46D82176C44E}" srcOrd="1" destOrd="0" presId="urn:microsoft.com/office/officeart/2005/8/layout/chevron1"/>
    <dgm:cxn modelId="{659033C8-632F-4A63-AA7C-68D2A7F2B83C}" type="presParOf" srcId="{37BCDD88-EE2A-4E50-B279-6B0F33B6270B}" destId="{555B7054-5EAE-4363-8DBD-B6F679F43F6E}" srcOrd="2" destOrd="0" presId="urn:microsoft.com/office/officeart/2005/8/layout/chevron1"/>
    <dgm:cxn modelId="{19CABA9D-7CC7-4FAD-8180-E3EE85B985B2}" type="presParOf" srcId="{37BCDD88-EE2A-4E50-B279-6B0F33B6270B}" destId="{A1751236-312F-41AC-9038-18EBA86B08F4}" srcOrd="3" destOrd="0" presId="urn:microsoft.com/office/officeart/2005/8/layout/chevron1"/>
    <dgm:cxn modelId="{D27B309E-6688-488E-AD9D-696C3ED64B1F}" type="presParOf" srcId="{37BCDD88-EE2A-4E50-B279-6B0F33B6270B}" destId="{DFFD7AA4-FA35-4823-A898-CFA28378FE07}" srcOrd="4" destOrd="0" presId="urn:microsoft.com/office/officeart/2005/8/layout/chevron1"/>
    <dgm:cxn modelId="{4914C06C-230F-4B77-A80C-CAC0379375AC}" type="presParOf" srcId="{37BCDD88-EE2A-4E50-B279-6B0F33B6270B}" destId="{4EFAEDF7-ADEB-44E2-A194-C5045153FCBB}" srcOrd="5" destOrd="0" presId="urn:microsoft.com/office/officeart/2005/8/layout/chevron1"/>
    <dgm:cxn modelId="{422A2EC9-0206-4378-8FB8-FC06C6A1BB27}" type="presParOf" srcId="{37BCDD88-EE2A-4E50-B279-6B0F33B6270B}" destId="{409B72D6-A8E8-44DE-BA0A-AE4423CFFF54}" srcOrd="6" destOrd="0" presId="urn:microsoft.com/office/officeart/2005/8/layout/chevron1"/>
    <dgm:cxn modelId="{D87D9B69-E77C-4381-8047-0C03865386A0}" type="presParOf" srcId="{37BCDD88-EE2A-4E50-B279-6B0F33B6270B}" destId="{1597538C-8880-44D2-945E-F39EE446D14B}" srcOrd="7" destOrd="0" presId="urn:microsoft.com/office/officeart/2005/8/layout/chevron1"/>
    <dgm:cxn modelId="{CFA17398-1EB8-4AD0-B0EB-07990D826DFA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0A2EEA6E-59BC-450B-AEA3-F4E6E3BF2729}" type="presOf" srcId="{F68B3E70-0A90-4227-9741-ECA16968B71C}" destId="{555B7054-5EAE-4363-8DBD-B6F679F43F6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0274DAE9-4CE0-46C7-B4C2-826D089CF42D}" type="presOf" srcId="{BDFEE201-E4B5-4178-9E0B-5750A0237A36}" destId="{37BCDD88-EE2A-4E50-B279-6B0F33B6270B}" srcOrd="0" destOrd="0" presId="urn:microsoft.com/office/officeart/2005/8/layout/chevron1"/>
    <dgm:cxn modelId="{39B6288C-0E2B-4713-8BB8-57F068383982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AE808DE7-64CA-482B-93E1-3A637F177C7B}" type="presOf" srcId="{CBF2A406-1F24-4C4A-BD12-946752903364}" destId="{A5367B06-EEE6-48C0-934F-2829C71BAADE}" srcOrd="0" destOrd="0" presId="urn:microsoft.com/office/officeart/2005/8/layout/chevron1"/>
    <dgm:cxn modelId="{1C821C4E-6BA7-4ECE-85A4-9573F131E7A6}" type="presOf" srcId="{DFFEF912-8EF7-4F94-865D-C1987BD8F19E}" destId="{DFFD7AA4-FA35-4823-A898-CFA28378FE07}" srcOrd="0" destOrd="0" presId="urn:microsoft.com/office/officeart/2005/8/layout/chevron1"/>
    <dgm:cxn modelId="{D6201F45-24F8-4A23-92E9-A676EB851243}" type="presOf" srcId="{A60355D2-D653-4B2C-AD8C-72DD13A6B46F}" destId="{B11B8BD2-005A-48F0-B925-6ACADD09D685}" srcOrd="0" destOrd="0" presId="urn:microsoft.com/office/officeart/2005/8/layout/chevron1"/>
    <dgm:cxn modelId="{8015FDAA-DEAE-45DD-A68F-46D09FA2441C}" type="presParOf" srcId="{37BCDD88-EE2A-4E50-B279-6B0F33B6270B}" destId="{A5367B06-EEE6-48C0-934F-2829C71BAADE}" srcOrd="0" destOrd="0" presId="urn:microsoft.com/office/officeart/2005/8/layout/chevron1"/>
    <dgm:cxn modelId="{A2168024-066C-415F-AD17-4F0ED0725F34}" type="presParOf" srcId="{37BCDD88-EE2A-4E50-B279-6B0F33B6270B}" destId="{3F843CDA-6BFA-473A-87DF-46D82176C44E}" srcOrd="1" destOrd="0" presId="urn:microsoft.com/office/officeart/2005/8/layout/chevron1"/>
    <dgm:cxn modelId="{94F7DA15-6B62-4A57-910B-AA48898AB27D}" type="presParOf" srcId="{37BCDD88-EE2A-4E50-B279-6B0F33B6270B}" destId="{555B7054-5EAE-4363-8DBD-B6F679F43F6E}" srcOrd="2" destOrd="0" presId="urn:microsoft.com/office/officeart/2005/8/layout/chevron1"/>
    <dgm:cxn modelId="{15F51F40-E332-4E51-85AF-CFC4072707BE}" type="presParOf" srcId="{37BCDD88-EE2A-4E50-B279-6B0F33B6270B}" destId="{A1751236-312F-41AC-9038-18EBA86B08F4}" srcOrd="3" destOrd="0" presId="urn:microsoft.com/office/officeart/2005/8/layout/chevron1"/>
    <dgm:cxn modelId="{FB2289BD-9DEB-4ABF-B66F-FCC6686E1D65}" type="presParOf" srcId="{37BCDD88-EE2A-4E50-B279-6B0F33B6270B}" destId="{DFFD7AA4-FA35-4823-A898-CFA28378FE07}" srcOrd="4" destOrd="0" presId="urn:microsoft.com/office/officeart/2005/8/layout/chevron1"/>
    <dgm:cxn modelId="{995E3301-4835-4B7A-8476-0C5A684E30C7}" type="presParOf" srcId="{37BCDD88-EE2A-4E50-B279-6B0F33B6270B}" destId="{4EFAEDF7-ADEB-44E2-A194-C5045153FCBB}" srcOrd="5" destOrd="0" presId="urn:microsoft.com/office/officeart/2005/8/layout/chevron1"/>
    <dgm:cxn modelId="{3F770FCA-6F5D-4389-8930-79356B5FC1BD}" type="presParOf" srcId="{37BCDD88-EE2A-4E50-B279-6B0F33B6270B}" destId="{409B72D6-A8E8-44DE-BA0A-AE4423CFFF54}" srcOrd="6" destOrd="0" presId="urn:microsoft.com/office/officeart/2005/8/layout/chevron1"/>
    <dgm:cxn modelId="{61E0ECB3-EF0C-4302-A3ED-B57A099287B3}" type="presParOf" srcId="{37BCDD88-EE2A-4E50-B279-6B0F33B6270B}" destId="{1597538C-8880-44D2-945E-F39EE446D14B}" srcOrd="7" destOrd="0" presId="urn:microsoft.com/office/officeart/2005/8/layout/chevron1"/>
    <dgm:cxn modelId="{F88E120C-EC61-4D70-852B-2DC578BDB523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C945CA6D-553A-423B-A63F-9D33CCD8CD58}" type="presOf" srcId="{F68B3E70-0A90-4227-9741-ECA16968B71C}" destId="{555B7054-5EAE-4363-8DBD-B6F679F43F6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CC8924EF-AB09-4686-9451-D2CFE14E4E71}" type="presOf" srcId="{BDFEE201-E4B5-4178-9E0B-5750A0237A36}" destId="{37BCDD88-EE2A-4E50-B279-6B0F33B6270B}" srcOrd="0" destOrd="0" presId="urn:microsoft.com/office/officeart/2005/8/layout/chevron1"/>
    <dgm:cxn modelId="{D4DA3A94-0990-4E73-AD5B-CF46DDB031D5}" type="presOf" srcId="{7F1F44F6-F3A0-4E05-AA4A-4ECCE0CE43F5}" destId="{409B72D6-A8E8-44DE-BA0A-AE4423CFFF54}" srcOrd="0" destOrd="0" presId="urn:microsoft.com/office/officeart/2005/8/layout/chevron1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57E4B3C8-6398-47FE-8F21-3B21547F1B13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5077DF07-492D-4070-8576-19442C70C55E}" type="presOf" srcId="{DFFEF912-8EF7-4F94-865D-C1987BD8F19E}" destId="{DFFD7AA4-FA35-4823-A898-CFA28378FE07}" srcOrd="0" destOrd="0" presId="urn:microsoft.com/office/officeart/2005/8/layout/chevron1"/>
    <dgm:cxn modelId="{D762DED4-D2D6-4156-B481-F77FEE27683F}" type="presOf" srcId="{A60355D2-D653-4B2C-AD8C-72DD13A6B46F}" destId="{B11B8BD2-005A-48F0-B925-6ACADD09D685}" srcOrd="0" destOrd="0" presId="urn:microsoft.com/office/officeart/2005/8/layout/chevron1"/>
    <dgm:cxn modelId="{16EFCF58-2563-44AD-867B-E30BF71CC335}" type="presParOf" srcId="{37BCDD88-EE2A-4E50-B279-6B0F33B6270B}" destId="{A5367B06-EEE6-48C0-934F-2829C71BAADE}" srcOrd="0" destOrd="0" presId="urn:microsoft.com/office/officeart/2005/8/layout/chevron1"/>
    <dgm:cxn modelId="{2A8670C8-BF94-4ED8-A30D-0477C823C688}" type="presParOf" srcId="{37BCDD88-EE2A-4E50-B279-6B0F33B6270B}" destId="{3F843CDA-6BFA-473A-87DF-46D82176C44E}" srcOrd="1" destOrd="0" presId="urn:microsoft.com/office/officeart/2005/8/layout/chevron1"/>
    <dgm:cxn modelId="{1361CB79-B54E-4CA3-9E67-FD6633CE0059}" type="presParOf" srcId="{37BCDD88-EE2A-4E50-B279-6B0F33B6270B}" destId="{555B7054-5EAE-4363-8DBD-B6F679F43F6E}" srcOrd="2" destOrd="0" presId="urn:microsoft.com/office/officeart/2005/8/layout/chevron1"/>
    <dgm:cxn modelId="{CF6A5493-60A3-40BE-96C4-9D6AFE592EEA}" type="presParOf" srcId="{37BCDD88-EE2A-4E50-B279-6B0F33B6270B}" destId="{A1751236-312F-41AC-9038-18EBA86B08F4}" srcOrd="3" destOrd="0" presId="urn:microsoft.com/office/officeart/2005/8/layout/chevron1"/>
    <dgm:cxn modelId="{82807F47-7FF4-4FB4-BF05-D1323736B304}" type="presParOf" srcId="{37BCDD88-EE2A-4E50-B279-6B0F33B6270B}" destId="{DFFD7AA4-FA35-4823-A898-CFA28378FE07}" srcOrd="4" destOrd="0" presId="urn:microsoft.com/office/officeart/2005/8/layout/chevron1"/>
    <dgm:cxn modelId="{7204C8EF-5325-45EB-AD37-DFB474A3F030}" type="presParOf" srcId="{37BCDD88-EE2A-4E50-B279-6B0F33B6270B}" destId="{4EFAEDF7-ADEB-44E2-A194-C5045153FCBB}" srcOrd="5" destOrd="0" presId="urn:microsoft.com/office/officeart/2005/8/layout/chevron1"/>
    <dgm:cxn modelId="{F1832CD2-F501-4DA1-A33B-184776F26739}" type="presParOf" srcId="{37BCDD88-EE2A-4E50-B279-6B0F33B6270B}" destId="{409B72D6-A8E8-44DE-BA0A-AE4423CFFF54}" srcOrd="6" destOrd="0" presId="urn:microsoft.com/office/officeart/2005/8/layout/chevron1"/>
    <dgm:cxn modelId="{2A71D40A-C206-444A-86B0-2D97FAC892BA}" type="presParOf" srcId="{37BCDD88-EE2A-4E50-B279-6B0F33B6270B}" destId="{1597538C-8880-44D2-945E-F39EE446D14B}" srcOrd="7" destOrd="0" presId="urn:microsoft.com/office/officeart/2005/8/layout/chevron1"/>
    <dgm:cxn modelId="{B864A676-645E-4729-866A-DA0AEBC243E3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C312D274-233B-43B9-B508-84932ADDE09F}" type="presOf" srcId="{A60355D2-D653-4B2C-AD8C-72DD13A6B46F}" destId="{B11B8BD2-005A-48F0-B925-6ACADD09D685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5435CBFB-8E26-4181-AE72-BDF8DA4C359F}" type="presOf" srcId="{DFFEF912-8EF7-4F94-865D-C1987BD8F19E}" destId="{DFFD7AA4-FA35-4823-A898-CFA28378FE07}" srcOrd="0" destOrd="0" presId="urn:microsoft.com/office/officeart/2005/8/layout/chevron1"/>
    <dgm:cxn modelId="{8DDCBFEB-E5D0-4069-BE23-FB975FD31FA3}" type="presOf" srcId="{7F1F44F6-F3A0-4E05-AA4A-4ECCE0CE43F5}" destId="{409B72D6-A8E8-44DE-BA0A-AE4423CFFF54}" srcOrd="0" destOrd="0" presId="urn:microsoft.com/office/officeart/2005/8/layout/chevron1"/>
    <dgm:cxn modelId="{04A8EC80-61F8-460B-8295-261E701D29EF}" type="presOf" srcId="{CBF2A406-1F24-4C4A-BD12-946752903364}" destId="{A5367B06-EEE6-48C0-934F-2829C71BAADE}" srcOrd="0" destOrd="0" presId="urn:microsoft.com/office/officeart/2005/8/layout/chevron1"/>
    <dgm:cxn modelId="{5D9B21F5-8DA6-4ECD-AEB1-679765AAC71F}" type="presOf" srcId="{BDFEE201-E4B5-4178-9E0B-5750A0237A36}" destId="{37BCDD88-EE2A-4E50-B279-6B0F33B6270B}" srcOrd="0" destOrd="0" presId="urn:microsoft.com/office/officeart/2005/8/layout/chevron1"/>
    <dgm:cxn modelId="{6823B145-EB66-4A32-A54F-CD28E847B2CF}" type="presOf" srcId="{F68B3E70-0A90-4227-9741-ECA16968B71C}" destId="{555B7054-5EAE-4363-8DBD-B6F679F43F6E}" srcOrd="0" destOrd="0" presId="urn:microsoft.com/office/officeart/2005/8/layout/chevron1"/>
    <dgm:cxn modelId="{E50AD730-EBE2-4E64-9352-2E6076BBB368}" type="presParOf" srcId="{37BCDD88-EE2A-4E50-B279-6B0F33B6270B}" destId="{A5367B06-EEE6-48C0-934F-2829C71BAADE}" srcOrd="0" destOrd="0" presId="urn:microsoft.com/office/officeart/2005/8/layout/chevron1"/>
    <dgm:cxn modelId="{7E89A6F1-A2E3-4326-9A23-6C98B9796FBD}" type="presParOf" srcId="{37BCDD88-EE2A-4E50-B279-6B0F33B6270B}" destId="{3F843CDA-6BFA-473A-87DF-46D82176C44E}" srcOrd="1" destOrd="0" presId="urn:microsoft.com/office/officeart/2005/8/layout/chevron1"/>
    <dgm:cxn modelId="{7759076B-A0D2-4DC1-B43F-ABFA44DEE709}" type="presParOf" srcId="{37BCDD88-EE2A-4E50-B279-6B0F33B6270B}" destId="{555B7054-5EAE-4363-8DBD-B6F679F43F6E}" srcOrd="2" destOrd="0" presId="urn:microsoft.com/office/officeart/2005/8/layout/chevron1"/>
    <dgm:cxn modelId="{2F2EA1A7-34CE-49C1-92B4-BB5FF1BE5B4E}" type="presParOf" srcId="{37BCDD88-EE2A-4E50-B279-6B0F33B6270B}" destId="{A1751236-312F-41AC-9038-18EBA86B08F4}" srcOrd="3" destOrd="0" presId="urn:microsoft.com/office/officeart/2005/8/layout/chevron1"/>
    <dgm:cxn modelId="{AA94B717-40E5-4116-A301-C04F59D79BB7}" type="presParOf" srcId="{37BCDD88-EE2A-4E50-B279-6B0F33B6270B}" destId="{DFFD7AA4-FA35-4823-A898-CFA28378FE07}" srcOrd="4" destOrd="0" presId="urn:microsoft.com/office/officeart/2005/8/layout/chevron1"/>
    <dgm:cxn modelId="{B223F184-AA52-42E9-B4B3-A106B8A74491}" type="presParOf" srcId="{37BCDD88-EE2A-4E50-B279-6B0F33B6270B}" destId="{4EFAEDF7-ADEB-44E2-A194-C5045153FCBB}" srcOrd="5" destOrd="0" presId="urn:microsoft.com/office/officeart/2005/8/layout/chevron1"/>
    <dgm:cxn modelId="{C9CDF315-AA98-424E-BF95-4EA61D41BD03}" type="presParOf" srcId="{37BCDD88-EE2A-4E50-B279-6B0F33B6270B}" destId="{409B72D6-A8E8-44DE-BA0A-AE4423CFFF54}" srcOrd="6" destOrd="0" presId="urn:microsoft.com/office/officeart/2005/8/layout/chevron1"/>
    <dgm:cxn modelId="{C3FE17FE-8626-4A93-BAEC-FD55941BAEBA}" type="presParOf" srcId="{37BCDD88-EE2A-4E50-B279-6B0F33B6270B}" destId="{1597538C-8880-44D2-945E-F39EE446D14B}" srcOrd="7" destOrd="0" presId="urn:microsoft.com/office/officeart/2005/8/layout/chevron1"/>
    <dgm:cxn modelId="{FF0D4A84-9F2C-4697-A729-FB9389C78C4C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E0C116C9-743C-4A48-992D-4CA08464A718}" type="presOf" srcId="{BDFEE201-E4B5-4178-9E0B-5750A0237A36}" destId="{37BCDD88-EE2A-4E50-B279-6B0F33B6270B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0949282E-1B2D-4611-8B2E-37D9F8B1231E}" type="presOf" srcId="{F68B3E70-0A90-4227-9741-ECA16968B71C}" destId="{555B7054-5EAE-4363-8DBD-B6F679F43F6E}" srcOrd="0" destOrd="0" presId="urn:microsoft.com/office/officeart/2005/8/layout/chevron1"/>
    <dgm:cxn modelId="{D63A9672-E3CE-4981-87CA-F7AF35422B0C}" type="presOf" srcId="{A60355D2-D653-4B2C-AD8C-72DD13A6B46F}" destId="{B11B8BD2-005A-48F0-B925-6ACADD09D685}" srcOrd="0" destOrd="0" presId="urn:microsoft.com/office/officeart/2005/8/layout/chevron1"/>
    <dgm:cxn modelId="{49827EDA-8012-4031-AE7D-30F28002940B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491D4FC0-2D5D-475B-9565-591860F939A7}" type="presOf" srcId="{DFFEF912-8EF7-4F94-865D-C1987BD8F19E}" destId="{DFFD7AA4-FA35-4823-A898-CFA28378FE07}" srcOrd="0" destOrd="0" presId="urn:microsoft.com/office/officeart/2005/8/layout/chevron1"/>
    <dgm:cxn modelId="{C5D7CFDC-215C-4E25-B646-531D43812A4E}" type="presOf" srcId="{7F1F44F6-F3A0-4E05-AA4A-4ECCE0CE43F5}" destId="{409B72D6-A8E8-44DE-BA0A-AE4423CFFF54}" srcOrd="0" destOrd="0" presId="urn:microsoft.com/office/officeart/2005/8/layout/chevron1"/>
    <dgm:cxn modelId="{E01AF52D-792C-4E35-A370-A40597004367}" type="presParOf" srcId="{37BCDD88-EE2A-4E50-B279-6B0F33B6270B}" destId="{A5367B06-EEE6-48C0-934F-2829C71BAADE}" srcOrd="0" destOrd="0" presId="urn:microsoft.com/office/officeart/2005/8/layout/chevron1"/>
    <dgm:cxn modelId="{E36A5ECF-E262-4DF4-92E0-6A71A4747D03}" type="presParOf" srcId="{37BCDD88-EE2A-4E50-B279-6B0F33B6270B}" destId="{3F843CDA-6BFA-473A-87DF-46D82176C44E}" srcOrd="1" destOrd="0" presId="urn:microsoft.com/office/officeart/2005/8/layout/chevron1"/>
    <dgm:cxn modelId="{0736BE95-ED96-480F-9B3D-C81D63C59E8E}" type="presParOf" srcId="{37BCDD88-EE2A-4E50-B279-6B0F33B6270B}" destId="{555B7054-5EAE-4363-8DBD-B6F679F43F6E}" srcOrd="2" destOrd="0" presId="urn:microsoft.com/office/officeart/2005/8/layout/chevron1"/>
    <dgm:cxn modelId="{2D91137A-937E-440C-A4B8-5AFA63FBF235}" type="presParOf" srcId="{37BCDD88-EE2A-4E50-B279-6B0F33B6270B}" destId="{A1751236-312F-41AC-9038-18EBA86B08F4}" srcOrd="3" destOrd="0" presId="urn:microsoft.com/office/officeart/2005/8/layout/chevron1"/>
    <dgm:cxn modelId="{CB4B4C09-1FCC-438C-A5CB-5AA48A3C0869}" type="presParOf" srcId="{37BCDD88-EE2A-4E50-B279-6B0F33B6270B}" destId="{DFFD7AA4-FA35-4823-A898-CFA28378FE07}" srcOrd="4" destOrd="0" presId="urn:microsoft.com/office/officeart/2005/8/layout/chevron1"/>
    <dgm:cxn modelId="{F7B7A6EF-3BDC-45E7-A5D6-0FE941B1E150}" type="presParOf" srcId="{37BCDD88-EE2A-4E50-B279-6B0F33B6270B}" destId="{4EFAEDF7-ADEB-44E2-A194-C5045153FCBB}" srcOrd="5" destOrd="0" presId="urn:microsoft.com/office/officeart/2005/8/layout/chevron1"/>
    <dgm:cxn modelId="{E086425C-F0F2-4683-9917-0B9FB3282743}" type="presParOf" srcId="{37BCDD88-EE2A-4E50-B279-6B0F33B6270B}" destId="{409B72D6-A8E8-44DE-BA0A-AE4423CFFF54}" srcOrd="6" destOrd="0" presId="urn:microsoft.com/office/officeart/2005/8/layout/chevron1"/>
    <dgm:cxn modelId="{EAB4D0C8-A246-4381-95FB-7535BFD2FBC0}" type="presParOf" srcId="{37BCDD88-EE2A-4E50-B279-6B0F33B6270B}" destId="{1597538C-8880-44D2-945E-F39EE446D14B}" srcOrd="7" destOrd="0" presId="urn:microsoft.com/office/officeart/2005/8/layout/chevron1"/>
    <dgm:cxn modelId="{51550FD2-0B71-48BB-BC5F-16113A415F6D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5C9022C2-C42F-473C-8A13-EB2754BF2D07}" type="presOf" srcId="{CBF2A406-1F24-4C4A-BD12-946752903364}" destId="{A5367B06-EEE6-48C0-934F-2829C71BAADE}" srcOrd="0" destOrd="0" presId="urn:microsoft.com/office/officeart/2005/8/layout/chevron1"/>
    <dgm:cxn modelId="{9D711670-8DA9-4371-AA1E-B2833B493874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D90214F3-846A-413B-B583-C349F6ABB16E}" type="presOf" srcId="{DFFEF912-8EF7-4F94-865D-C1987BD8F19E}" destId="{DFFD7AA4-FA35-4823-A898-CFA28378FE07}" srcOrd="0" destOrd="0" presId="urn:microsoft.com/office/officeart/2005/8/layout/chevron1"/>
    <dgm:cxn modelId="{5B23710B-982E-4035-BB1A-5F056726EEA4}" type="presOf" srcId="{F68B3E70-0A90-4227-9741-ECA16968B71C}" destId="{555B7054-5EAE-4363-8DBD-B6F679F43F6E}" srcOrd="0" destOrd="0" presId="urn:microsoft.com/office/officeart/2005/8/layout/chevron1"/>
    <dgm:cxn modelId="{63520DF7-F3D3-4B73-AC0D-0F737A7EA931}" type="presOf" srcId="{A60355D2-D653-4B2C-AD8C-72DD13A6B46F}" destId="{B11B8BD2-005A-48F0-B925-6ACADD09D685}" srcOrd="0" destOrd="0" presId="urn:microsoft.com/office/officeart/2005/8/layout/chevron1"/>
    <dgm:cxn modelId="{6D50C293-2947-4E38-BAC5-E7A7C1916995}" type="presOf" srcId="{BDFEE201-E4B5-4178-9E0B-5750A0237A36}" destId="{37BCDD88-EE2A-4E50-B279-6B0F33B6270B}" srcOrd="0" destOrd="0" presId="urn:microsoft.com/office/officeart/2005/8/layout/chevron1"/>
    <dgm:cxn modelId="{F09B24C0-06DC-420D-80B7-A83E1D122846}" type="presParOf" srcId="{37BCDD88-EE2A-4E50-B279-6B0F33B6270B}" destId="{A5367B06-EEE6-48C0-934F-2829C71BAADE}" srcOrd="0" destOrd="0" presId="urn:microsoft.com/office/officeart/2005/8/layout/chevron1"/>
    <dgm:cxn modelId="{A6B3F121-A7A5-4C79-847D-C4DCBA0571A0}" type="presParOf" srcId="{37BCDD88-EE2A-4E50-B279-6B0F33B6270B}" destId="{3F843CDA-6BFA-473A-87DF-46D82176C44E}" srcOrd="1" destOrd="0" presId="urn:microsoft.com/office/officeart/2005/8/layout/chevron1"/>
    <dgm:cxn modelId="{8C46E04D-DE46-4C17-A748-F4DD6644E66E}" type="presParOf" srcId="{37BCDD88-EE2A-4E50-B279-6B0F33B6270B}" destId="{555B7054-5EAE-4363-8DBD-B6F679F43F6E}" srcOrd="2" destOrd="0" presId="urn:microsoft.com/office/officeart/2005/8/layout/chevron1"/>
    <dgm:cxn modelId="{8FFE715D-8C0B-4EF0-8FE7-2C5301FAD497}" type="presParOf" srcId="{37BCDD88-EE2A-4E50-B279-6B0F33B6270B}" destId="{A1751236-312F-41AC-9038-18EBA86B08F4}" srcOrd="3" destOrd="0" presId="urn:microsoft.com/office/officeart/2005/8/layout/chevron1"/>
    <dgm:cxn modelId="{52EE6D11-F089-46F4-8B36-AF2B1F1EC2CD}" type="presParOf" srcId="{37BCDD88-EE2A-4E50-B279-6B0F33B6270B}" destId="{DFFD7AA4-FA35-4823-A898-CFA28378FE07}" srcOrd="4" destOrd="0" presId="urn:microsoft.com/office/officeart/2005/8/layout/chevron1"/>
    <dgm:cxn modelId="{64008673-DC19-4CF4-8484-9FB0377B62D6}" type="presParOf" srcId="{37BCDD88-EE2A-4E50-B279-6B0F33B6270B}" destId="{4EFAEDF7-ADEB-44E2-A194-C5045153FCBB}" srcOrd="5" destOrd="0" presId="urn:microsoft.com/office/officeart/2005/8/layout/chevron1"/>
    <dgm:cxn modelId="{F62C3C46-3241-4902-8843-76D14988EBA0}" type="presParOf" srcId="{37BCDD88-EE2A-4E50-B279-6B0F33B6270B}" destId="{409B72D6-A8E8-44DE-BA0A-AE4423CFFF54}" srcOrd="6" destOrd="0" presId="urn:microsoft.com/office/officeart/2005/8/layout/chevron1"/>
    <dgm:cxn modelId="{D871FD7D-8E2B-4BD9-8922-566B5A4E9DCB}" type="presParOf" srcId="{37BCDD88-EE2A-4E50-B279-6B0F33B6270B}" destId="{1597538C-8880-44D2-945E-F39EE446D14B}" srcOrd="7" destOrd="0" presId="urn:microsoft.com/office/officeart/2005/8/layout/chevron1"/>
    <dgm:cxn modelId="{2C4F4525-5F2D-4CE2-A7CC-C3EFC9E88EB9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9C2EF66E-1749-4BEB-A161-7EB77520ADD7}" type="presOf" srcId="{DFFEF912-8EF7-4F94-865D-C1987BD8F19E}" destId="{DFFD7AA4-FA35-4823-A898-CFA28378FE07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E0E4EBDD-8023-49CE-A1F5-B9104174173A}" type="presOf" srcId="{F68B3E70-0A90-4227-9741-ECA16968B71C}" destId="{555B7054-5EAE-4363-8DBD-B6F679F43F6E}" srcOrd="0" destOrd="0" presId="urn:microsoft.com/office/officeart/2005/8/layout/chevron1"/>
    <dgm:cxn modelId="{7EE737FE-E3F5-4EE9-A04B-3AFFF2962DA7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8ED92396-45AB-40F6-9CE8-D7B9171ED5CC}" type="presOf" srcId="{CBF2A406-1F24-4C4A-BD12-946752903364}" destId="{A5367B06-EEE6-48C0-934F-2829C71BAADE}" srcOrd="0" destOrd="0" presId="urn:microsoft.com/office/officeart/2005/8/layout/chevron1"/>
    <dgm:cxn modelId="{ACDB4BD7-D318-4D88-B84A-E398252DAAF4}" type="presOf" srcId="{A60355D2-D653-4B2C-AD8C-72DD13A6B46F}" destId="{B11B8BD2-005A-48F0-B925-6ACADD09D685}" srcOrd="0" destOrd="0" presId="urn:microsoft.com/office/officeart/2005/8/layout/chevron1"/>
    <dgm:cxn modelId="{26CC16F1-C028-4DA3-A21D-EA13F4F29D2E}" type="presOf" srcId="{BDFEE201-E4B5-4178-9E0B-5750A0237A36}" destId="{37BCDD88-EE2A-4E50-B279-6B0F33B6270B}" srcOrd="0" destOrd="0" presId="urn:microsoft.com/office/officeart/2005/8/layout/chevron1"/>
    <dgm:cxn modelId="{5AE87BDD-4CD1-4B25-ADAE-07CCECFDEB8B}" type="presParOf" srcId="{37BCDD88-EE2A-4E50-B279-6B0F33B6270B}" destId="{A5367B06-EEE6-48C0-934F-2829C71BAADE}" srcOrd="0" destOrd="0" presId="urn:microsoft.com/office/officeart/2005/8/layout/chevron1"/>
    <dgm:cxn modelId="{885F4411-9068-4F58-872F-E0C52056F4B7}" type="presParOf" srcId="{37BCDD88-EE2A-4E50-B279-6B0F33B6270B}" destId="{3F843CDA-6BFA-473A-87DF-46D82176C44E}" srcOrd="1" destOrd="0" presId="urn:microsoft.com/office/officeart/2005/8/layout/chevron1"/>
    <dgm:cxn modelId="{6F6B6098-6A87-4532-954C-633A2330ED9E}" type="presParOf" srcId="{37BCDD88-EE2A-4E50-B279-6B0F33B6270B}" destId="{555B7054-5EAE-4363-8DBD-B6F679F43F6E}" srcOrd="2" destOrd="0" presId="urn:microsoft.com/office/officeart/2005/8/layout/chevron1"/>
    <dgm:cxn modelId="{922EA499-D2B7-4977-9641-D5B2D86042FF}" type="presParOf" srcId="{37BCDD88-EE2A-4E50-B279-6B0F33B6270B}" destId="{A1751236-312F-41AC-9038-18EBA86B08F4}" srcOrd="3" destOrd="0" presId="urn:microsoft.com/office/officeart/2005/8/layout/chevron1"/>
    <dgm:cxn modelId="{E8E209D8-7D2D-4700-9A9D-83DB4E2308AF}" type="presParOf" srcId="{37BCDD88-EE2A-4E50-B279-6B0F33B6270B}" destId="{DFFD7AA4-FA35-4823-A898-CFA28378FE07}" srcOrd="4" destOrd="0" presId="urn:microsoft.com/office/officeart/2005/8/layout/chevron1"/>
    <dgm:cxn modelId="{30C0917D-E868-481E-B502-2E9555C213E8}" type="presParOf" srcId="{37BCDD88-EE2A-4E50-B279-6B0F33B6270B}" destId="{4EFAEDF7-ADEB-44E2-A194-C5045153FCBB}" srcOrd="5" destOrd="0" presId="urn:microsoft.com/office/officeart/2005/8/layout/chevron1"/>
    <dgm:cxn modelId="{BC142F16-BA06-478E-BDE4-1FED2E9DCF6D}" type="presParOf" srcId="{37BCDD88-EE2A-4E50-B279-6B0F33B6270B}" destId="{409B72D6-A8E8-44DE-BA0A-AE4423CFFF54}" srcOrd="6" destOrd="0" presId="urn:microsoft.com/office/officeart/2005/8/layout/chevron1"/>
    <dgm:cxn modelId="{1E850F9B-D4E2-4C47-A687-7D684B3DEEFB}" type="presParOf" srcId="{37BCDD88-EE2A-4E50-B279-6B0F33B6270B}" destId="{1597538C-8880-44D2-945E-F39EE446D14B}" srcOrd="7" destOrd="0" presId="urn:microsoft.com/office/officeart/2005/8/layout/chevron1"/>
    <dgm:cxn modelId="{F131ECDA-D52F-4EA9-88EF-BD74BAC6A032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8CA7F12B-38C7-4525-B365-12C98D9D51E2}" type="presOf" srcId="{CBF2A406-1F24-4C4A-BD12-946752903364}" destId="{A5367B06-EEE6-48C0-934F-2829C71BAAD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BC73AC03-8763-49C7-AD0C-7BC7F96A2D07}" type="presOf" srcId="{BDFEE201-E4B5-4178-9E0B-5750A0237A36}" destId="{37BCDD88-EE2A-4E50-B279-6B0F33B6270B}" srcOrd="0" destOrd="0" presId="urn:microsoft.com/office/officeart/2005/8/layout/chevron1"/>
    <dgm:cxn modelId="{56C092F2-B60C-41EE-AE5C-2C97C3667BBC}" type="presOf" srcId="{A60355D2-D653-4B2C-AD8C-72DD13A6B46F}" destId="{B11B8BD2-005A-48F0-B925-6ACADD09D685}" srcOrd="0" destOrd="0" presId="urn:microsoft.com/office/officeart/2005/8/layout/chevron1"/>
    <dgm:cxn modelId="{B6C3FC2A-1BFF-4E3E-8EEC-6CBC0D6A84A2}" type="presOf" srcId="{DFFEF912-8EF7-4F94-865D-C1987BD8F19E}" destId="{DFFD7AA4-FA35-4823-A898-CFA28378FE07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8E15FC5A-A55F-4F18-AAF1-5DA24D10DF10}" type="presOf" srcId="{7F1F44F6-F3A0-4E05-AA4A-4ECCE0CE43F5}" destId="{409B72D6-A8E8-44DE-BA0A-AE4423CFFF54}" srcOrd="0" destOrd="0" presId="urn:microsoft.com/office/officeart/2005/8/layout/chevron1"/>
    <dgm:cxn modelId="{2CE89BBA-98C4-4E2B-A976-06CF50D7A1B4}" type="presOf" srcId="{F68B3E70-0A90-4227-9741-ECA16968B71C}" destId="{555B7054-5EAE-4363-8DBD-B6F679F43F6E}" srcOrd="0" destOrd="0" presId="urn:microsoft.com/office/officeart/2005/8/layout/chevron1"/>
    <dgm:cxn modelId="{D3637893-8C7C-497B-8765-0836F0C37212}" type="presParOf" srcId="{37BCDD88-EE2A-4E50-B279-6B0F33B6270B}" destId="{A5367B06-EEE6-48C0-934F-2829C71BAADE}" srcOrd="0" destOrd="0" presId="urn:microsoft.com/office/officeart/2005/8/layout/chevron1"/>
    <dgm:cxn modelId="{81F9A130-807C-45FC-A1EC-5A87E31A7D90}" type="presParOf" srcId="{37BCDD88-EE2A-4E50-B279-6B0F33B6270B}" destId="{3F843CDA-6BFA-473A-87DF-46D82176C44E}" srcOrd="1" destOrd="0" presId="urn:microsoft.com/office/officeart/2005/8/layout/chevron1"/>
    <dgm:cxn modelId="{024DB794-F821-4084-B76F-316AE0B5ADC2}" type="presParOf" srcId="{37BCDD88-EE2A-4E50-B279-6B0F33B6270B}" destId="{555B7054-5EAE-4363-8DBD-B6F679F43F6E}" srcOrd="2" destOrd="0" presId="urn:microsoft.com/office/officeart/2005/8/layout/chevron1"/>
    <dgm:cxn modelId="{701D2125-DEC5-4E6F-9C31-9F83CDE53308}" type="presParOf" srcId="{37BCDD88-EE2A-4E50-B279-6B0F33B6270B}" destId="{A1751236-312F-41AC-9038-18EBA86B08F4}" srcOrd="3" destOrd="0" presId="urn:microsoft.com/office/officeart/2005/8/layout/chevron1"/>
    <dgm:cxn modelId="{77B6610F-F633-4DBB-97C3-064B9831B699}" type="presParOf" srcId="{37BCDD88-EE2A-4E50-B279-6B0F33B6270B}" destId="{DFFD7AA4-FA35-4823-A898-CFA28378FE07}" srcOrd="4" destOrd="0" presId="urn:microsoft.com/office/officeart/2005/8/layout/chevron1"/>
    <dgm:cxn modelId="{8CB4421E-0C34-4636-AAF6-64DC71E411F5}" type="presParOf" srcId="{37BCDD88-EE2A-4E50-B279-6B0F33B6270B}" destId="{4EFAEDF7-ADEB-44E2-A194-C5045153FCBB}" srcOrd="5" destOrd="0" presId="urn:microsoft.com/office/officeart/2005/8/layout/chevron1"/>
    <dgm:cxn modelId="{B5C47137-8DCE-455D-A593-48556434676B}" type="presParOf" srcId="{37BCDD88-EE2A-4E50-B279-6B0F33B6270B}" destId="{409B72D6-A8E8-44DE-BA0A-AE4423CFFF54}" srcOrd="6" destOrd="0" presId="urn:microsoft.com/office/officeart/2005/8/layout/chevron1"/>
    <dgm:cxn modelId="{85BA3489-0147-426D-BB14-3408D0946B79}" type="presParOf" srcId="{37BCDD88-EE2A-4E50-B279-6B0F33B6270B}" destId="{1597538C-8880-44D2-945E-F39EE446D14B}" srcOrd="7" destOrd="0" presId="urn:microsoft.com/office/officeart/2005/8/layout/chevron1"/>
    <dgm:cxn modelId="{3270374B-C9C2-4CA3-A271-981BD3398585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12A970A-EA09-42E7-BC3B-D8EA0534F3DA}" type="presOf" srcId="{F68B3E70-0A90-4227-9741-ECA16968B71C}" destId="{555B7054-5EAE-4363-8DBD-B6F679F43F6E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F7EB0290-403E-4A8A-88E1-5355EC3C4FC5}" type="presOf" srcId="{7F1F44F6-F3A0-4E05-AA4A-4ECCE0CE43F5}" destId="{409B72D6-A8E8-44DE-BA0A-AE4423CFFF54}" srcOrd="0" destOrd="0" presId="urn:microsoft.com/office/officeart/2005/8/layout/chevron1"/>
    <dgm:cxn modelId="{C0FE96D2-A035-4926-8938-9A96C0B115F9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E3521370-6185-410F-9DED-039F631F8B99}" type="presOf" srcId="{BDFEE201-E4B5-4178-9E0B-5750A0237A36}" destId="{37BCDD88-EE2A-4E50-B279-6B0F33B6270B}" srcOrd="0" destOrd="0" presId="urn:microsoft.com/office/officeart/2005/8/layout/chevron1"/>
    <dgm:cxn modelId="{EEEF19F7-E03B-4F89-9521-40AD62A14A84}" type="presOf" srcId="{A60355D2-D653-4B2C-AD8C-72DD13A6B46F}" destId="{B11B8BD2-005A-48F0-B925-6ACADD09D685}" srcOrd="0" destOrd="0" presId="urn:microsoft.com/office/officeart/2005/8/layout/chevron1"/>
    <dgm:cxn modelId="{FDB33B8F-7285-4FBD-BE73-FC72CCA3CDBD}" type="presOf" srcId="{DFFEF912-8EF7-4F94-865D-C1987BD8F19E}" destId="{DFFD7AA4-FA35-4823-A898-CFA28378FE07}" srcOrd="0" destOrd="0" presId="urn:microsoft.com/office/officeart/2005/8/layout/chevron1"/>
    <dgm:cxn modelId="{9588118E-A416-4960-8EB1-3279E8B034B6}" type="presParOf" srcId="{37BCDD88-EE2A-4E50-B279-6B0F33B6270B}" destId="{A5367B06-EEE6-48C0-934F-2829C71BAADE}" srcOrd="0" destOrd="0" presId="urn:microsoft.com/office/officeart/2005/8/layout/chevron1"/>
    <dgm:cxn modelId="{BA5E9842-EDF7-4C07-A470-CD32A5AEA19C}" type="presParOf" srcId="{37BCDD88-EE2A-4E50-B279-6B0F33B6270B}" destId="{3F843CDA-6BFA-473A-87DF-46D82176C44E}" srcOrd="1" destOrd="0" presId="urn:microsoft.com/office/officeart/2005/8/layout/chevron1"/>
    <dgm:cxn modelId="{3182E6AF-0B44-4EE8-AD56-72F9D10E2F7A}" type="presParOf" srcId="{37BCDD88-EE2A-4E50-B279-6B0F33B6270B}" destId="{555B7054-5EAE-4363-8DBD-B6F679F43F6E}" srcOrd="2" destOrd="0" presId="urn:microsoft.com/office/officeart/2005/8/layout/chevron1"/>
    <dgm:cxn modelId="{404E7876-9714-43A0-BE82-6ADA369633F1}" type="presParOf" srcId="{37BCDD88-EE2A-4E50-B279-6B0F33B6270B}" destId="{A1751236-312F-41AC-9038-18EBA86B08F4}" srcOrd="3" destOrd="0" presId="urn:microsoft.com/office/officeart/2005/8/layout/chevron1"/>
    <dgm:cxn modelId="{D036711F-A1EB-44C4-BA3B-9D6559ECC780}" type="presParOf" srcId="{37BCDD88-EE2A-4E50-B279-6B0F33B6270B}" destId="{DFFD7AA4-FA35-4823-A898-CFA28378FE07}" srcOrd="4" destOrd="0" presId="urn:microsoft.com/office/officeart/2005/8/layout/chevron1"/>
    <dgm:cxn modelId="{AB0833D9-42CA-4C29-A70C-E51AA64585F3}" type="presParOf" srcId="{37BCDD88-EE2A-4E50-B279-6B0F33B6270B}" destId="{4EFAEDF7-ADEB-44E2-A194-C5045153FCBB}" srcOrd="5" destOrd="0" presId="urn:microsoft.com/office/officeart/2005/8/layout/chevron1"/>
    <dgm:cxn modelId="{24D031D7-5636-4546-8B7E-CB8DA6EFF9F1}" type="presParOf" srcId="{37BCDD88-EE2A-4E50-B279-6B0F33B6270B}" destId="{409B72D6-A8E8-44DE-BA0A-AE4423CFFF54}" srcOrd="6" destOrd="0" presId="urn:microsoft.com/office/officeart/2005/8/layout/chevron1"/>
    <dgm:cxn modelId="{50F5302F-5612-4CD8-829C-2BDF0759D0B6}" type="presParOf" srcId="{37BCDD88-EE2A-4E50-B279-6B0F33B6270B}" destId="{1597538C-8880-44D2-945E-F39EE446D14B}" srcOrd="7" destOrd="0" presId="urn:microsoft.com/office/officeart/2005/8/layout/chevron1"/>
    <dgm:cxn modelId="{663E7554-4881-4ED6-8677-1AF03125976E}" type="presParOf" srcId="{37BCDD88-EE2A-4E50-B279-6B0F33B6270B}" destId="{B11B8BD2-005A-48F0-B925-6ACADD09D685}" srcOrd="8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55269BA5-9B69-4D5A-B883-6A81547972B9}" type="presOf" srcId="{DFFEF912-8EF7-4F94-865D-C1987BD8F19E}" destId="{DFFD7AA4-FA35-4823-A898-CFA28378FE07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F7637983-5455-4EF4-BF40-FC8972650B68}" type="presOf" srcId="{BDFEE201-E4B5-4178-9E0B-5750A0237A36}" destId="{37BCDD88-EE2A-4E50-B279-6B0F33B6270B}" srcOrd="0" destOrd="0" presId="urn:microsoft.com/office/officeart/2005/8/layout/chevron1"/>
    <dgm:cxn modelId="{ACCA0C3F-C568-4C0F-BF1F-5041676790A0}" type="presOf" srcId="{7F1F44F6-F3A0-4E05-AA4A-4ECCE0CE43F5}" destId="{409B72D6-A8E8-44DE-BA0A-AE4423CFFF54}" srcOrd="0" destOrd="0" presId="urn:microsoft.com/office/officeart/2005/8/layout/chevron1"/>
    <dgm:cxn modelId="{F58590B4-857A-41FD-82F0-ED0DCA79BCDC}" type="presOf" srcId="{A60355D2-D653-4B2C-AD8C-72DD13A6B46F}" destId="{B11B8BD2-005A-48F0-B925-6ACADD09D685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F40E86BE-6D06-4166-BDE6-3B258F44E6BA}" type="presOf" srcId="{F68B3E70-0A90-4227-9741-ECA16968B71C}" destId="{555B7054-5EAE-4363-8DBD-B6F679F43F6E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A470E25A-FDE6-43D0-81E6-56B3491A6F18}" type="presOf" srcId="{CBF2A406-1F24-4C4A-BD12-946752903364}" destId="{A5367B06-EEE6-48C0-934F-2829C71BAADE}" srcOrd="0" destOrd="0" presId="urn:microsoft.com/office/officeart/2005/8/layout/chevron1"/>
    <dgm:cxn modelId="{550688D2-7FBA-41F7-A39B-6D253C05B71C}" type="presParOf" srcId="{37BCDD88-EE2A-4E50-B279-6B0F33B6270B}" destId="{A5367B06-EEE6-48C0-934F-2829C71BAADE}" srcOrd="0" destOrd="0" presId="urn:microsoft.com/office/officeart/2005/8/layout/chevron1"/>
    <dgm:cxn modelId="{AFEFFB40-BB99-49B2-8114-FA7C7BA8A7FC}" type="presParOf" srcId="{37BCDD88-EE2A-4E50-B279-6B0F33B6270B}" destId="{3F843CDA-6BFA-473A-87DF-46D82176C44E}" srcOrd="1" destOrd="0" presId="urn:microsoft.com/office/officeart/2005/8/layout/chevron1"/>
    <dgm:cxn modelId="{66531500-BB64-4EC0-A32D-F0E1A9D1CFCC}" type="presParOf" srcId="{37BCDD88-EE2A-4E50-B279-6B0F33B6270B}" destId="{555B7054-5EAE-4363-8DBD-B6F679F43F6E}" srcOrd="2" destOrd="0" presId="urn:microsoft.com/office/officeart/2005/8/layout/chevron1"/>
    <dgm:cxn modelId="{22911A7E-D309-4DB2-A9DF-2B8678382254}" type="presParOf" srcId="{37BCDD88-EE2A-4E50-B279-6B0F33B6270B}" destId="{A1751236-312F-41AC-9038-18EBA86B08F4}" srcOrd="3" destOrd="0" presId="urn:microsoft.com/office/officeart/2005/8/layout/chevron1"/>
    <dgm:cxn modelId="{20395AB5-C21E-42B6-9AF8-4FF88F76A540}" type="presParOf" srcId="{37BCDD88-EE2A-4E50-B279-6B0F33B6270B}" destId="{DFFD7AA4-FA35-4823-A898-CFA28378FE07}" srcOrd="4" destOrd="0" presId="urn:microsoft.com/office/officeart/2005/8/layout/chevron1"/>
    <dgm:cxn modelId="{6412F7FF-4E2C-4852-83AB-6DB9C9CB818D}" type="presParOf" srcId="{37BCDD88-EE2A-4E50-B279-6B0F33B6270B}" destId="{4EFAEDF7-ADEB-44E2-A194-C5045153FCBB}" srcOrd="5" destOrd="0" presId="urn:microsoft.com/office/officeart/2005/8/layout/chevron1"/>
    <dgm:cxn modelId="{2763E198-23C6-4ADE-8AFE-F45081636520}" type="presParOf" srcId="{37BCDD88-EE2A-4E50-B279-6B0F33B6270B}" destId="{409B72D6-A8E8-44DE-BA0A-AE4423CFFF54}" srcOrd="6" destOrd="0" presId="urn:microsoft.com/office/officeart/2005/8/layout/chevron1"/>
    <dgm:cxn modelId="{B7D7D75F-BD0D-4D99-91D7-0880CF712BCC}" type="presParOf" srcId="{37BCDD88-EE2A-4E50-B279-6B0F33B6270B}" destId="{1597538C-8880-44D2-945E-F39EE446D14B}" srcOrd="7" destOrd="0" presId="urn:microsoft.com/office/officeart/2005/8/layout/chevron1"/>
    <dgm:cxn modelId="{C61315A7-731C-4A9E-8559-C3481FB3A1C6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C5384474-3E85-4304-AB11-CCBBC81EF8E0}" type="presOf" srcId="{DFFEF912-8EF7-4F94-865D-C1987BD8F19E}" destId="{DFFD7AA4-FA35-4823-A898-CFA28378FE07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3EFF512E-1F71-4618-A55A-0A0D1767F28D}" type="presOf" srcId="{A60355D2-D653-4B2C-AD8C-72DD13A6B46F}" destId="{B11B8BD2-005A-48F0-B925-6ACADD09D685}" srcOrd="0" destOrd="0" presId="urn:microsoft.com/office/officeart/2005/8/layout/chevron1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4A834631-2F0D-4CC8-9043-D98B7DF6622D}" type="presOf" srcId="{CBF2A406-1F24-4C4A-BD12-946752903364}" destId="{A5367B06-EEE6-48C0-934F-2829C71BAADE}" srcOrd="0" destOrd="0" presId="urn:microsoft.com/office/officeart/2005/8/layout/chevron1"/>
    <dgm:cxn modelId="{1FD6A7AD-7B55-466B-96DD-56E5A314B2BF}" type="presOf" srcId="{F68B3E70-0A90-4227-9741-ECA16968B71C}" destId="{555B7054-5EAE-4363-8DBD-B6F679F43F6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E7F968F1-6C35-4DDA-98E1-10FE3EEEEC5A}" type="presOf" srcId="{BDFEE201-E4B5-4178-9E0B-5750A0237A36}" destId="{37BCDD88-EE2A-4E50-B279-6B0F33B6270B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1D44800C-9EDE-4487-87A9-9884B1473D6A}" type="presOf" srcId="{7F1F44F6-F3A0-4E05-AA4A-4ECCE0CE43F5}" destId="{409B72D6-A8E8-44DE-BA0A-AE4423CFFF54}" srcOrd="0" destOrd="0" presId="urn:microsoft.com/office/officeart/2005/8/layout/chevron1"/>
    <dgm:cxn modelId="{3BC68206-2A23-45C2-83F3-B68930521208}" type="presParOf" srcId="{37BCDD88-EE2A-4E50-B279-6B0F33B6270B}" destId="{A5367B06-EEE6-48C0-934F-2829C71BAADE}" srcOrd="0" destOrd="0" presId="urn:microsoft.com/office/officeart/2005/8/layout/chevron1"/>
    <dgm:cxn modelId="{A5BF2B9F-2861-4FA1-9046-623D9C82C751}" type="presParOf" srcId="{37BCDD88-EE2A-4E50-B279-6B0F33B6270B}" destId="{3F843CDA-6BFA-473A-87DF-46D82176C44E}" srcOrd="1" destOrd="0" presId="urn:microsoft.com/office/officeart/2005/8/layout/chevron1"/>
    <dgm:cxn modelId="{7014D443-0A55-47BB-BA2E-A89CBFBAE511}" type="presParOf" srcId="{37BCDD88-EE2A-4E50-B279-6B0F33B6270B}" destId="{555B7054-5EAE-4363-8DBD-B6F679F43F6E}" srcOrd="2" destOrd="0" presId="urn:microsoft.com/office/officeart/2005/8/layout/chevron1"/>
    <dgm:cxn modelId="{72B3F252-E7A8-4215-9CE1-7939693DE8B7}" type="presParOf" srcId="{37BCDD88-EE2A-4E50-B279-6B0F33B6270B}" destId="{A1751236-312F-41AC-9038-18EBA86B08F4}" srcOrd="3" destOrd="0" presId="urn:microsoft.com/office/officeart/2005/8/layout/chevron1"/>
    <dgm:cxn modelId="{39749F4B-FAC3-495F-8B7C-F48C3DD47E4D}" type="presParOf" srcId="{37BCDD88-EE2A-4E50-B279-6B0F33B6270B}" destId="{DFFD7AA4-FA35-4823-A898-CFA28378FE07}" srcOrd="4" destOrd="0" presId="urn:microsoft.com/office/officeart/2005/8/layout/chevron1"/>
    <dgm:cxn modelId="{0A6FDF25-45BF-4930-B64C-A5AFE24A7A3D}" type="presParOf" srcId="{37BCDD88-EE2A-4E50-B279-6B0F33B6270B}" destId="{4EFAEDF7-ADEB-44E2-A194-C5045153FCBB}" srcOrd="5" destOrd="0" presId="urn:microsoft.com/office/officeart/2005/8/layout/chevron1"/>
    <dgm:cxn modelId="{10061F19-15D0-43DD-88B9-479C7C7AB08E}" type="presParOf" srcId="{37BCDD88-EE2A-4E50-B279-6B0F33B6270B}" destId="{409B72D6-A8E8-44DE-BA0A-AE4423CFFF54}" srcOrd="6" destOrd="0" presId="urn:microsoft.com/office/officeart/2005/8/layout/chevron1"/>
    <dgm:cxn modelId="{E4A4A487-9018-406C-8507-CB1DBD6BB9E9}" type="presParOf" srcId="{37BCDD88-EE2A-4E50-B279-6B0F33B6270B}" destId="{1597538C-8880-44D2-945E-F39EE446D14B}" srcOrd="7" destOrd="0" presId="urn:microsoft.com/office/officeart/2005/8/layout/chevron1"/>
    <dgm:cxn modelId="{29E021D8-2EBA-4AA6-8A07-2394C265BA26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D9C97FBA-F7DD-4ACC-AEA8-B0F06FA7D013}" type="presOf" srcId="{BDFEE201-E4B5-4178-9E0B-5750A0237A36}" destId="{37BCDD88-EE2A-4E50-B279-6B0F33B6270B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63F0949D-EF03-41F9-A4A6-1062A9EB6172}" type="presOf" srcId="{A60355D2-D653-4B2C-AD8C-72DD13A6B46F}" destId="{B11B8BD2-005A-48F0-B925-6ACADD09D685}" srcOrd="0" destOrd="0" presId="urn:microsoft.com/office/officeart/2005/8/layout/chevron1"/>
    <dgm:cxn modelId="{4CD13987-42F4-44AA-BD85-8688C0140453}" type="presOf" srcId="{DFFEF912-8EF7-4F94-865D-C1987BD8F19E}" destId="{DFFD7AA4-FA35-4823-A898-CFA28378FE07}" srcOrd="0" destOrd="0" presId="urn:microsoft.com/office/officeart/2005/8/layout/chevron1"/>
    <dgm:cxn modelId="{1A145DB9-29AC-463B-BE31-C7820CF273AB}" type="presOf" srcId="{F68B3E70-0A90-4227-9741-ECA16968B71C}" destId="{555B7054-5EAE-4363-8DBD-B6F679F43F6E}" srcOrd="0" destOrd="0" presId="urn:microsoft.com/office/officeart/2005/8/layout/chevron1"/>
    <dgm:cxn modelId="{EBECF82E-6314-4028-A6D1-86AC52ADBBB5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9FAA83C7-D1A7-4606-9B43-2C65C356DE93}" type="presOf" srcId="{7F1F44F6-F3A0-4E05-AA4A-4ECCE0CE43F5}" destId="{409B72D6-A8E8-44DE-BA0A-AE4423CFFF54}" srcOrd="0" destOrd="0" presId="urn:microsoft.com/office/officeart/2005/8/layout/chevron1"/>
    <dgm:cxn modelId="{316F6577-8AD9-45EE-9A18-C76A9B58E129}" type="presParOf" srcId="{37BCDD88-EE2A-4E50-B279-6B0F33B6270B}" destId="{A5367B06-EEE6-48C0-934F-2829C71BAADE}" srcOrd="0" destOrd="0" presId="urn:microsoft.com/office/officeart/2005/8/layout/chevron1"/>
    <dgm:cxn modelId="{0C0F361C-5B4A-4584-A7D8-9BE6D3C822F3}" type="presParOf" srcId="{37BCDD88-EE2A-4E50-B279-6B0F33B6270B}" destId="{3F843CDA-6BFA-473A-87DF-46D82176C44E}" srcOrd="1" destOrd="0" presId="urn:microsoft.com/office/officeart/2005/8/layout/chevron1"/>
    <dgm:cxn modelId="{006AA73D-D4B8-442E-993E-AE6525B22ED9}" type="presParOf" srcId="{37BCDD88-EE2A-4E50-B279-6B0F33B6270B}" destId="{555B7054-5EAE-4363-8DBD-B6F679F43F6E}" srcOrd="2" destOrd="0" presId="urn:microsoft.com/office/officeart/2005/8/layout/chevron1"/>
    <dgm:cxn modelId="{DE3103B8-F462-416E-BCCB-678DD9D34E8E}" type="presParOf" srcId="{37BCDD88-EE2A-4E50-B279-6B0F33B6270B}" destId="{A1751236-312F-41AC-9038-18EBA86B08F4}" srcOrd="3" destOrd="0" presId="urn:microsoft.com/office/officeart/2005/8/layout/chevron1"/>
    <dgm:cxn modelId="{600A93CC-0CDB-4464-B96B-82844C53B748}" type="presParOf" srcId="{37BCDD88-EE2A-4E50-B279-6B0F33B6270B}" destId="{DFFD7AA4-FA35-4823-A898-CFA28378FE07}" srcOrd="4" destOrd="0" presId="urn:microsoft.com/office/officeart/2005/8/layout/chevron1"/>
    <dgm:cxn modelId="{783F6385-194F-4DAE-9DFF-0A565A1DC8DE}" type="presParOf" srcId="{37BCDD88-EE2A-4E50-B279-6B0F33B6270B}" destId="{4EFAEDF7-ADEB-44E2-A194-C5045153FCBB}" srcOrd="5" destOrd="0" presId="urn:microsoft.com/office/officeart/2005/8/layout/chevron1"/>
    <dgm:cxn modelId="{A9866FEB-D9A1-454C-AAFC-87A2F62F6D23}" type="presParOf" srcId="{37BCDD88-EE2A-4E50-B279-6B0F33B6270B}" destId="{409B72D6-A8E8-44DE-BA0A-AE4423CFFF54}" srcOrd="6" destOrd="0" presId="urn:microsoft.com/office/officeart/2005/8/layout/chevron1"/>
    <dgm:cxn modelId="{A8D38574-6657-4C24-B146-C490BCDE2CD8}" type="presParOf" srcId="{37BCDD88-EE2A-4E50-B279-6B0F33B6270B}" destId="{1597538C-8880-44D2-945E-F39EE446D14B}" srcOrd="7" destOrd="0" presId="urn:microsoft.com/office/officeart/2005/8/layout/chevron1"/>
    <dgm:cxn modelId="{0904A0E6-EB23-4D3F-B1A3-F6AD26F10487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A422758E-FC2E-4232-AEC5-2FD9233FE672}" type="presOf" srcId="{BDFEE201-E4B5-4178-9E0B-5750A0237A36}" destId="{37BCDD88-EE2A-4E50-B279-6B0F33B6270B}" srcOrd="0" destOrd="0" presId="urn:microsoft.com/office/officeart/2005/8/layout/chevron1"/>
    <dgm:cxn modelId="{E8B29B76-397E-4FF6-9A4A-EC7FCFA4B875}" type="presOf" srcId="{7F1F44F6-F3A0-4E05-AA4A-4ECCE0CE43F5}" destId="{409B72D6-A8E8-44DE-BA0A-AE4423CFFF54}" srcOrd="0" destOrd="0" presId="urn:microsoft.com/office/officeart/2005/8/layout/chevron1"/>
    <dgm:cxn modelId="{53DC9831-F0D4-4321-836F-CDF9ADF8DBDA}" type="presOf" srcId="{DFFEF912-8EF7-4F94-865D-C1987BD8F19E}" destId="{DFFD7AA4-FA35-4823-A898-CFA28378FE07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E0CEA103-2C82-4417-8CC8-C3ADCD28790F}" type="presOf" srcId="{CBF2A406-1F24-4C4A-BD12-946752903364}" destId="{A5367B06-EEE6-48C0-934F-2829C71BAADE}" srcOrd="0" destOrd="0" presId="urn:microsoft.com/office/officeart/2005/8/layout/chevron1"/>
    <dgm:cxn modelId="{D4030F9A-B423-4444-9E02-A8932E1427F0}" type="presOf" srcId="{A60355D2-D653-4B2C-AD8C-72DD13A6B46F}" destId="{B11B8BD2-005A-48F0-B925-6ACADD09D685}" srcOrd="0" destOrd="0" presId="urn:microsoft.com/office/officeart/2005/8/layout/chevron1"/>
    <dgm:cxn modelId="{411A3C80-6172-43F9-984A-679B5E4C8729}" type="presOf" srcId="{F68B3E70-0A90-4227-9741-ECA16968B71C}" destId="{555B7054-5EAE-4363-8DBD-B6F679F43F6E}" srcOrd="0" destOrd="0" presId="urn:microsoft.com/office/officeart/2005/8/layout/chevron1"/>
    <dgm:cxn modelId="{5F770410-A2C3-461F-9735-9A216DB71449}" type="presParOf" srcId="{37BCDD88-EE2A-4E50-B279-6B0F33B6270B}" destId="{A5367B06-EEE6-48C0-934F-2829C71BAADE}" srcOrd="0" destOrd="0" presId="urn:microsoft.com/office/officeart/2005/8/layout/chevron1"/>
    <dgm:cxn modelId="{0106E26B-9214-4A40-B60E-1FA9BC79942E}" type="presParOf" srcId="{37BCDD88-EE2A-4E50-B279-6B0F33B6270B}" destId="{3F843CDA-6BFA-473A-87DF-46D82176C44E}" srcOrd="1" destOrd="0" presId="urn:microsoft.com/office/officeart/2005/8/layout/chevron1"/>
    <dgm:cxn modelId="{4613887A-A2C0-4902-8179-01E05A61F69E}" type="presParOf" srcId="{37BCDD88-EE2A-4E50-B279-6B0F33B6270B}" destId="{555B7054-5EAE-4363-8DBD-B6F679F43F6E}" srcOrd="2" destOrd="0" presId="urn:microsoft.com/office/officeart/2005/8/layout/chevron1"/>
    <dgm:cxn modelId="{212A1A08-4ABB-4DF0-A351-2FCA7D45B30F}" type="presParOf" srcId="{37BCDD88-EE2A-4E50-B279-6B0F33B6270B}" destId="{A1751236-312F-41AC-9038-18EBA86B08F4}" srcOrd="3" destOrd="0" presId="urn:microsoft.com/office/officeart/2005/8/layout/chevron1"/>
    <dgm:cxn modelId="{499F4715-EFEC-4B55-BDCF-72994D7ECE3A}" type="presParOf" srcId="{37BCDD88-EE2A-4E50-B279-6B0F33B6270B}" destId="{DFFD7AA4-FA35-4823-A898-CFA28378FE07}" srcOrd="4" destOrd="0" presId="urn:microsoft.com/office/officeart/2005/8/layout/chevron1"/>
    <dgm:cxn modelId="{D646AA78-B9B4-4A39-8004-06FE63150776}" type="presParOf" srcId="{37BCDD88-EE2A-4E50-B279-6B0F33B6270B}" destId="{4EFAEDF7-ADEB-44E2-A194-C5045153FCBB}" srcOrd="5" destOrd="0" presId="urn:microsoft.com/office/officeart/2005/8/layout/chevron1"/>
    <dgm:cxn modelId="{5303165F-1320-4167-B650-12C2492EF39D}" type="presParOf" srcId="{37BCDD88-EE2A-4E50-B279-6B0F33B6270B}" destId="{409B72D6-A8E8-44DE-BA0A-AE4423CFFF54}" srcOrd="6" destOrd="0" presId="urn:microsoft.com/office/officeart/2005/8/layout/chevron1"/>
    <dgm:cxn modelId="{F6FB399B-147D-46DA-8B61-3A0897360E7A}" type="presParOf" srcId="{37BCDD88-EE2A-4E50-B279-6B0F33B6270B}" destId="{1597538C-8880-44D2-945E-F39EE446D14B}" srcOrd="7" destOrd="0" presId="urn:microsoft.com/office/officeart/2005/8/layout/chevron1"/>
    <dgm:cxn modelId="{0D62DEEF-272B-48A9-B224-BD947F944DED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82CDC0F0-911B-4884-AD17-3A919A44F3D4}" type="presOf" srcId="{F68B3E70-0A90-4227-9741-ECA16968B71C}" destId="{555B7054-5EAE-4363-8DBD-B6F679F43F6E}" srcOrd="0" destOrd="0" presId="urn:microsoft.com/office/officeart/2005/8/layout/chevron1"/>
    <dgm:cxn modelId="{DA10C5DD-E5BA-4095-8D10-C76E75BE42E5}" type="presOf" srcId="{7F1F44F6-F3A0-4E05-AA4A-4ECCE0CE43F5}" destId="{409B72D6-A8E8-44DE-BA0A-AE4423CFFF54}" srcOrd="0" destOrd="0" presId="urn:microsoft.com/office/officeart/2005/8/layout/chevron1"/>
    <dgm:cxn modelId="{DEC376D4-8A9C-4DD4-ABE5-65DAF07B5FD0}" type="presOf" srcId="{BDFEE201-E4B5-4178-9E0B-5750A0237A36}" destId="{37BCDD88-EE2A-4E50-B279-6B0F33B6270B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0B9DAE26-0E09-4136-A0FB-1F5345713671}" type="presOf" srcId="{A60355D2-D653-4B2C-AD8C-72DD13A6B46F}" destId="{B11B8BD2-005A-48F0-B925-6ACADD09D685}" srcOrd="0" destOrd="0" presId="urn:microsoft.com/office/officeart/2005/8/layout/chevron1"/>
    <dgm:cxn modelId="{6AD0A6C0-89BA-49DB-A5AA-7069A7D65713}" type="presOf" srcId="{DFFEF912-8EF7-4F94-865D-C1987BD8F19E}" destId="{DFFD7AA4-FA35-4823-A898-CFA28378FE07}" srcOrd="0" destOrd="0" presId="urn:microsoft.com/office/officeart/2005/8/layout/chevron1"/>
    <dgm:cxn modelId="{F86CBF6A-05BE-463F-AE21-7CFF4E87877F}" type="presOf" srcId="{CBF2A406-1F24-4C4A-BD12-946752903364}" destId="{A5367B06-EEE6-48C0-934F-2829C71BAADE}" srcOrd="0" destOrd="0" presId="urn:microsoft.com/office/officeart/2005/8/layout/chevron1"/>
    <dgm:cxn modelId="{599A501F-477C-43E3-AF5A-BC1E90C69277}" type="presParOf" srcId="{37BCDD88-EE2A-4E50-B279-6B0F33B6270B}" destId="{A5367B06-EEE6-48C0-934F-2829C71BAADE}" srcOrd="0" destOrd="0" presId="urn:microsoft.com/office/officeart/2005/8/layout/chevron1"/>
    <dgm:cxn modelId="{A69B8005-3BF4-4FCF-B533-DC1E5E79ECBF}" type="presParOf" srcId="{37BCDD88-EE2A-4E50-B279-6B0F33B6270B}" destId="{3F843CDA-6BFA-473A-87DF-46D82176C44E}" srcOrd="1" destOrd="0" presId="urn:microsoft.com/office/officeart/2005/8/layout/chevron1"/>
    <dgm:cxn modelId="{29CA4592-5AAB-483C-8A34-89CD69D27E72}" type="presParOf" srcId="{37BCDD88-EE2A-4E50-B279-6B0F33B6270B}" destId="{555B7054-5EAE-4363-8DBD-B6F679F43F6E}" srcOrd="2" destOrd="0" presId="urn:microsoft.com/office/officeart/2005/8/layout/chevron1"/>
    <dgm:cxn modelId="{D08E78AA-00EF-40C5-9BD2-EAE749FA8FE8}" type="presParOf" srcId="{37BCDD88-EE2A-4E50-B279-6B0F33B6270B}" destId="{A1751236-312F-41AC-9038-18EBA86B08F4}" srcOrd="3" destOrd="0" presId="urn:microsoft.com/office/officeart/2005/8/layout/chevron1"/>
    <dgm:cxn modelId="{344C6542-4EE1-4859-A1CE-85B6CDAA68A8}" type="presParOf" srcId="{37BCDD88-EE2A-4E50-B279-6B0F33B6270B}" destId="{DFFD7AA4-FA35-4823-A898-CFA28378FE07}" srcOrd="4" destOrd="0" presId="urn:microsoft.com/office/officeart/2005/8/layout/chevron1"/>
    <dgm:cxn modelId="{B50F1C0B-23A9-4AA6-B0D3-73DAD9753686}" type="presParOf" srcId="{37BCDD88-EE2A-4E50-B279-6B0F33B6270B}" destId="{4EFAEDF7-ADEB-44E2-A194-C5045153FCBB}" srcOrd="5" destOrd="0" presId="urn:microsoft.com/office/officeart/2005/8/layout/chevron1"/>
    <dgm:cxn modelId="{8112C4F6-219B-42FF-9455-5D0B2B449FB5}" type="presParOf" srcId="{37BCDD88-EE2A-4E50-B279-6B0F33B6270B}" destId="{409B72D6-A8E8-44DE-BA0A-AE4423CFFF54}" srcOrd="6" destOrd="0" presId="urn:microsoft.com/office/officeart/2005/8/layout/chevron1"/>
    <dgm:cxn modelId="{455AFA65-69A6-4456-83EE-F38BA5501C2C}" type="presParOf" srcId="{37BCDD88-EE2A-4E50-B279-6B0F33B6270B}" destId="{1597538C-8880-44D2-945E-F39EE446D14B}" srcOrd="7" destOrd="0" presId="urn:microsoft.com/office/officeart/2005/8/layout/chevron1"/>
    <dgm:cxn modelId="{17852A87-95CD-4BB6-B8D9-9CEEEB164A87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37DD7F-0BE6-432F-A6FC-6E179F7BE24A}" type="presOf" srcId="{DFFEF912-8EF7-4F94-865D-C1987BD8F19E}" destId="{DFFD7AA4-FA35-4823-A898-CFA28378FE07}" srcOrd="0" destOrd="0" presId="urn:microsoft.com/office/officeart/2005/8/layout/chevron1"/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C34EA6A2-69CA-4201-B796-CF31D1100369}" type="presOf" srcId="{F68B3E70-0A90-4227-9741-ECA16968B71C}" destId="{555B7054-5EAE-4363-8DBD-B6F679F43F6E}" srcOrd="0" destOrd="0" presId="urn:microsoft.com/office/officeart/2005/8/layout/chevron1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23A7D97F-6949-4012-AA0D-2BE9BBB239D3}" type="presOf" srcId="{BDFEE201-E4B5-4178-9E0B-5750A0237A36}" destId="{37BCDD88-EE2A-4E50-B279-6B0F33B6270B}" srcOrd="0" destOrd="0" presId="urn:microsoft.com/office/officeart/2005/8/layout/chevron1"/>
    <dgm:cxn modelId="{659DF550-85C1-4479-AE01-8922F6038437}" type="presOf" srcId="{CBF2A406-1F24-4C4A-BD12-946752903364}" destId="{A5367B06-EEE6-48C0-934F-2829C71BAADE}" srcOrd="0" destOrd="0" presId="urn:microsoft.com/office/officeart/2005/8/layout/chevron1"/>
    <dgm:cxn modelId="{84D80913-37D5-46C4-AA26-245522AC6B20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33BA0BDF-600F-41E4-AE10-DF327D3E4FBB}" type="presOf" srcId="{A60355D2-D653-4B2C-AD8C-72DD13A6B46F}" destId="{B11B8BD2-005A-48F0-B925-6ACADD09D685}" srcOrd="0" destOrd="0" presId="urn:microsoft.com/office/officeart/2005/8/layout/chevron1"/>
    <dgm:cxn modelId="{75312D15-EBE2-4632-952B-26C8CCCCE841}" type="presParOf" srcId="{37BCDD88-EE2A-4E50-B279-6B0F33B6270B}" destId="{A5367B06-EEE6-48C0-934F-2829C71BAADE}" srcOrd="0" destOrd="0" presId="urn:microsoft.com/office/officeart/2005/8/layout/chevron1"/>
    <dgm:cxn modelId="{8B93B907-9EAF-4E2C-BB26-75622C346DD2}" type="presParOf" srcId="{37BCDD88-EE2A-4E50-B279-6B0F33B6270B}" destId="{3F843CDA-6BFA-473A-87DF-46D82176C44E}" srcOrd="1" destOrd="0" presId="urn:microsoft.com/office/officeart/2005/8/layout/chevron1"/>
    <dgm:cxn modelId="{A75DB8C2-6C9C-4E51-A602-A72C75CD8380}" type="presParOf" srcId="{37BCDD88-EE2A-4E50-B279-6B0F33B6270B}" destId="{555B7054-5EAE-4363-8DBD-B6F679F43F6E}" srcOrd="2" destOrd="0" presId="urn:microsoft.com/office/officeart/2005/8/layout/chevron1"/>
    <dgm:cxn modelId="{2DBA0CA4-27B7-48FA-B5C7-B74B32A8FEB6}" type="presParOf" srcId="{37BCDD88-EE2A-4E50-B279-6B0F33B6270B}" destId="{A1751236-312F-41AC-9038-18EBA86B08F4}" srcOrd="3" destOrd="0" presId="urn:microsoft.com/office/officeart/2005/8/layout/chevron1"/>
    <dgm:cxn modelId="{0244FE3D-4158-4079-A644-3E48D925DBE9}" type="presParOf" srcId="{37BCDD88-EE2A-4E50-B279-6B0F33B6270B}" destId="{DFFD7AA4-FA35-4823-A898-CFA28378FE07}" srcOrd="4" destOrd="0" presId="urn:microsoft.com/office/officeart/2005/8/layout/chevron1"/>
    <dgm:cxn modelId="{C42DC6AC-93D0-4668-97D2-F32078660E0C}" type="presParOf" srcId="{37BCDD88-EE2A-4E50-B279-6B0F33B6270B}" destId="{4EFAEDF7-ADEB-44E2-A194-C5045153FCBB}" srcOrd="5" destOrd="0" presId="urn:microsoft.com/office/officeart/2005/8/layout/chevron1"/>
    <dgm:cxn modelId="{EA28415E-EE21-4BD2-88FD-97598E0867AF}" type="presParOf" srcId="{37BCDD88-EE2A-4E50-B279-6B0F33B6270B}" destId="{409B72D6-A8E8-44DE-BA0A-AE4423CFFF54}" srcOrd="6" destOrd="0" presId="urn:microsoft.com/office/officeart/2005/8/layout/chevron1"/>
    <dgm:cxn modelId="{F2910E22-DB13-4121-AE1E-9D3310F6C785}" type="presParOf" srcId="{37BCDD88-EE2A-4E50-B279-6B0F33B6270B}" destId="{1597538C-8880-44D2-945E-F39EE446D14B}" srcOrd="7" destOrd="0" presId="urn:microsoft.com/office/officeart/2005/8/layout/chevron1"/>
    <dgm:cxn modelId="{DB374584-3687-4007-BF29-EFA6A17D1769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sz="1200" b="1" noProof="0" dirty="0" smtClean="0"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L’intelligence artificielle</a:t>
          </a:r>
          <a:endParaRPr lang="fr-FR" sz="1200" dirty="0">
            <a:solidFill>
              <a:schemeClr val="tx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E96A1F8D-E2A4-4EB0-8A95-BC100A3FDDFC}" type="presOf" srcId="{DFFEF912-8EF7-4F94-865D-C1987BD8F19E}" destId="{DFFD7AA4-FA35-4823-A898-CFA28378FE07}" srcOrd="0" destOrd="0" presId="urn:microsoft.com/office/officeart/2005/8/layout/chevron1"/>
    <dgm:cxn modelId="{DDF4CAE6-F567-42BB-B544-703AC99C1C92}" type="presOf" srcId="{CBF2A406-1F24-4C4A-BD12-946752903364}" destId="{A5367B06-EEE6-48C0-934F-2829C71BAADE}" srcOrd="0" destOrd="0" presId="urn:microsoft.com/office/officeart/2005/8/layout/chevron1"/>
    <dgm:cxn modelId="{B38BDC8D-9806-4D0F-B391-626D9C4BE0C3}" type="presOf" srcId="{A60355D2-D653-4B2C-AD8C-72DD13A6B46F}" destId="{B11B8BD2-005A-48F0-B925-6ACADD09D685}" srcOrd="0" destOrd="0" presId="urn:microsoft.com/office/officeart/2005/8/layout/chevron1"/>
    <dgm:cxn modelId="{9F85B479-B642-44FE-9443-E22DEB492F45}" type="presOf" srcId="{F68B3E70-0A90-4227-9741-ECA16968B71C}" destId="{555B7054-5EAE-4363-8DBD-B6F679F43F6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8DE02457-7FD8-49B1-88E3-32F537E77DBE}" type="presOf" srcId="{7F1F44F6-F3A0-4E05-AA4A-4ECCE0CE43F5}" destId="{409B72D6-A8E8-44DE-BA0A-AE4423CFFF54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2D7480FE-6124-4208-8C45-7ED07A17E4A3}" type="presOf" srcId="{BDFEE201-E4B5-4178-9E0B-5750A0237A36}" destId="{37BCDD88-EE2A-4E50-B279-6B0F33B6270B}" srcOrd="0" destOrd="0" presId="urn:microsoft.com/office/officeart/2005/8/layout/chevron1"/>
    <dgm:cxn modelId="{E780FE2C-F40B-4DA5-A369-BF09705A9466}" type="presParOf" srcId="{37BCDD88-EE2A-4E50-B279-6B0F33B6270B}" destId="{A5367B06-EEE6-48C0-934F-2829C71BAADE}" srcOrd="0" destOrd="0" presId="urn:microsoft.com/office/officeart/2005/8/layout/chevron1"/>
    <dgm:cxn modelId="{5304B6E7-B48A-4F13-8649-518F930C34CF}" type="presParOf" srcId="{37BCDD88-EE2A-4E50-B279-6B0F33B6270B}" destId="{3F843CDA-6BFA-473A-87DF-46D82176C44E}" srcOrd="1" destOrd="0" presId="urn:microsoft.com/office/officeart/2005/8/layout/chevron1"/>
    <dgm:cxn modelId="{DDEF4FAC-637C-431D-9CF6-EE37414A8895}" type="presParOf" srcId="{37BCDD88-EE2A-4E50-B279-6B0F33B6270B}" destId="{555B7054-5EAE-4363-8DBD-B6F679F43F6E}" srcOrd="2" destOrd="0" presId="urn:microsoft.com/office/officeart/2005/8/layout/chevron1"/>
    <dgm:cxn modelId="{22C42FCF-8FB3-4485-9367-E240965F273B}" type="presParOf" srcId="{37BCDD88-EE2A-4E50-B279-6B0F33B6270B}" destId="{A1751236-312F-41AC-9038-18EBA86B08F4}" srcOrd="3" destOrd="0" presId="urn:microsoft.com/office/officeart/2005/8/layout/chevron1"/>
    <dgm:cxn modelId="{FC62735A-925E-41D1-8DF0-AA2CF9154471}" type="presParOf" srcId="{37BCDD88-EE2A-4E50-B279-6B0F33B6270B}" destId="{DFFD7AA4-FA35-4823-A898-CFA28378FE07}" srcOrd="4" destOrd="0" presId="urn:microsoft.com/office/officeart/2005/8/layout/chevron1"/>
    <dgm:cxn modelId="{8C310510-7EB5-4E59-8ADD-18BAA4CD5E64}" type="presParOf" srcId="{37BCDD88-EE2A-4E50-B279-6B0F33B6270B}" destId="{4EFAEDF7-ADEB-44E2-A194-C5045153FCBB}" srcOrd="5" destOrd="0" presId="urn:microsoft.com/office/officeart/2005/8/layout/chevron1"/>
    <dgm:cxn modelId="{D2EC43E9-ADF1-44AB-BDFA-615E4CD3A0CF}" type="presParOf" srcId="{37BCDD88-EE2A-4E50-B279-6B0F33B6270B}" destId="{409B72D6-A8E8-44DE-BA0A-AE4423CFFF54}" srcOrd="6" destOrd="0" presId="urn:microsoft.com/office/officeart/2005/8/layout/chevron1"/>
    <dgm:cxn modelId="{B0DAA772-13AB-4B39-9DE4-D73A9EB6BF08}" type="presParOf" srcId="{37BCDD88-EE2A-4E50-B279-6B0F33B6270B}" destId="{1597538C-8880-44D2-945E-F39EE446D14B}" srcOrd="7" destOrd="0" presId="urn:microsoft.com/office/officeart/2005/8/layout/chevron1"/>
    <dgm:cxn modelId="{EC9B87A8-EF5E-4800-A312-FD8A8390006A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CD152BFA-D8F2-4F26-A7D6-93E7F6892E9D}" type="presOf" srcId="{CBF2A406-1F24-4C4A-BD12-946752903364}" destId="{A5367B06-EEE6-48C0-934F-2829C71BAADE}" srcOrd="0" destOrd="0" presId="urn:microsoft.com/office/officeart/2005/8/layout/chevron1"/>
    <dgm:cxn modelId="{66132ED4-7931-4488-A27B-3599E0001C13}" type="presOf" srcId="{BDFEE201-E4B5-4178-9E0B-5750A0237A36}" destId="{37BCDD88-EE2A-4E50-B279-6B0F33B6270B}" srcOrd="0" destOrd="0" presId="urn:microsoft.com/office/officeart/2005/8/layout/chevron1"/>
    <dgm:cxn modelId="{C6A1B5C3-6982-4D3E-8006-EC6F48BB00A9}" type="presOf" srcId="{7F1F44F6-F3A0-4E05-AA4A-4ECCE0CE43F5}" destId="{409B72D6-A8E8-44DE-BA0A-AE4423CFFF54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441DDA2F-A2F9-40AA-80EF-A29856C4C1D9}" type="presOf" srcId="{DFFEF912-8EF7-4F94-865D-C1987BD8F19E}" destId="{DFFD7AA4-FA35-4823-A898-CFA28378FE07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ADB9ED36-850D-4ACE-9E91-FDEE5B3E867E}" type="presOf" srcId="{F68B3E70-0A90-4227-9741-ECA16968B71C}" destId="{555B7054-5EAE-4363-8DBD-B6F679F43F6E}" srcOrd="0" destOrd="0" presId="urn:microsoft.com/office/officeart/2005/8/layout/chevron1"/>
    <dgm:cxn modelId="{FCECE193-3A57-4401-8416-18D0D8A94723}" type="presOf" srcId="{A60355D2-D653-4B2C-AD8C-72DD13A6B46F}" destId="{B11B8BD2-005A-48F0-B925-6ACADD09D685}" srcOrd="0" destOrd="0" presId="urn:microsoft.com/office/officeart/2005/8/layout/chevron1"/>
    <dgm:cxn modelId="{6EE6B321-33D5-40D3-BE7B-0A40EC3AE555}" type="presParOf" srcId="{37BCDD88-EE2A-4E50-B279-6B0F33B6270B}" destId="{A5367B06-EEE6-48C0-934F-2829C71BAADE}" srcOrd="0" destOrd="0" presId="urn:microsoft.com/office/officeart/2005/8/layout/chevron1"/>
    <dgm:cxn modelId="{18EBBCE3-F91C-4F99-9785-1E696C4C8AB6}" type="presParOf" srcId="{37BCDD88-EE2A-4E50-B279-6B0F33B6270B}" destId="{3F843CDA-6BFA-473A-87DF-46D82176C44E}" srcOrd="1" destOrd="0" presId="urn:microsoft.com/office/officeart/2005/8/layout/chevron1"/>
    <dgm:cxn modelId="{A8204765-A2E1-4612-8AFD-044BE3E3B16E}" type="presParOf" srcId="{37BCDD88-EE2A-4E50-B279-6B0F33B6270B}" destId="{555B7054-5EAE-4363-8DBD-B6F679F43F6E}" srcOrd="2" destOrd="0" presId="urn:microsoft.com/office/officeart/2005/8/layout/chevron1"/>
    <dgm:cxn modelId="{4234CD7D-1A6E-470A-8EFE-AABF371A8B1C}" type="presParOf" srcId="{37BCDD88-EE2A-4E50-B279-6B0F33B6270B}" destId="{A1751236-312F-41AC-9038-18EBA86B08F4}" srcOrd="3" destOrd="0" presId="urn:microsoft.com/office/officeart/2005/8/layout/chevron1"/>
    <dgm:cxn modelId="{A8B49EB3-F993-4484-AF7F-AB755E37179E}" type="presParOf" srcId="{37BCDD88-EE2A-4E50-B279-6B0F33B6270B}" destId="{DFFD7AA4-FA35-4823-A898-CFA28378FE07}" srcOrd="4" destOrd="0" presId="urn:microsoft.com/office/officeart/2005/8/layout/chevron1"/>
    <dgm:cxn modelId="{7FBA65AF-C17A-4433-A71A-DC6515FD0851}" type="presParOf" srcId="{37BCDD88-EE2A-4E50-B279-6B0F33B6270B}" destId="{4EFAEDF7-ADEB-44E2-A194-C5045153FCBB}" srcOrd="5" destOrd="0" presId="urn:microsoft.com/office/officeart/2005/8/layout/chevron1"/>
    <dgm:cxn modelId="{4AFDD22F-6510-4F5A-82BD-5EFFC204FFDD}" type="presParOf" srcId="{37BCDD88-EE2A-4E50-B279-6B0F33B6270B}" destId="{409B72D6-A8E8-44DE-BA0A-AE4423CFFF54}" srcOrd="6" destOrd="0" presId="urn:microsoft.com/office/officeart/2005/8/layout/chevron1"/>
    <dgm:cxn modelId="{3A1EC7C5-C026-44B3-B432-5A99F83818E5}" type="presParOf" srcId="{37BCDD88-EE2A-4E50-B279-6B0F33B6270B}" destId="{1597538C-8880-44D2-945E-F39EE446D14B}" srcOrd="7" destOrd="0" presId="urn:microsoft.com/office/officeart/2005/8/layout/chevron1"/>
    <dgm:cxn modelId="{73570B0A-24F8-413F-AA4D-E10E65B863DB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4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C9573883-23A5-4806-A3DE-37AE025469AE}" type="presOf" srcId="{BDFEE201-E4B5-4178-9E0B-5750A0237A36}" destId="{37BCDD88-EE2A-4E50-B279-6B0F33B6270B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278F654B-F881-462D-B525-FEAD83A0D744}" type="presOf" srcId="{7F1F44F6-F3A0-4E05-AA4A-4ECCE0CE43F5}" destId="{409B72D6-A8E8-44DE-BA0A-AE4423CFFF54}" srcOrd="0" destOrd="0" presId="urn:microsoft.com/office/officeart/2005/8/layout/chevron1"/>
    <dgm:cxn modelId="{6656E65B-559C-4E63-B8B6-8F0DEA08BE26}" type="presOf" srcId="{F68B3E70-0A90-4227-9741-ECA16968B71C}" destId="{555B7054-5EAE-4363-8DBD-B6F679F43F6E}" srcOrd="0" destOrd="0" presId="urn:microsoft.com/office/officeart/2005/8/layout/chevron1"/>
    <dgm:cxn modelId="{8A1E21F3-B430-43F8-B730-63B6DCA7BC12}" type="presOf" srcId="{DFFEF912-8EF7-4F94-865D-C1987BD8F19E}" destId="{DFFD7AA4-FA35-4823-A898-CFA28378FE07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A56EE929-0FBA-4AB9-9CCD-D8DF6385A989}" type="presOf" srcId="{CBF2A406-1F24-4C4A-BD12-946752903364}" destId="{A5367B06-EEE6-48C0-934F-2829C71BAADE}" srcOrd="0" destOrd="0" presId="urn:microsoft.com/office/officeart/2005/8/layout/chevron1"/>
    <dgm:cxn modelId="{4FC341CD-7E19-4D11-999C-B77377098364}" type="presParOf" srcId="{37BCDD88-EE2A-4E50-B279-6B0F33B6270B}" destId="{A5367B06-EEE6-48C0-934F-2829C71BAADE}" srcOrd="0" destOrd="0" presId="urn:microsoft.com/office/officeart/2005/8/layout/chevron1"/>
    <dgm:cxn modelId="{F55E7101-A645-4674-A5F4-FA979F75CEF6}" type="presParOf" srcId="{37BCDD88-EE2A-4E50-B279-6B0F33B6270B}" destId="{3F843CDA-6BFA-473A-87DF-46D82176C44E}" srcOrd="1" destOrd="0" presId="urn:microsoft.com/office/officeart/2005/8/layout/chevron1"/>
    <dgm:cxn modelId="{1296779E-2422-4466-80D9-F7721B24DB4A}" type="presParOf" srcId="{37BCDD88-EE2A-4E50-B279-6B0F33B6270B}" destId="{555B7054-5EAE-4363-8DBD-B6F679F43F6E}" srcOrd="2" destOrd="0" presId="urn:microsoft.com/office/officeart/2005/8/layout/chevron1"/>
    <dgm:cxn modelId="{8E5F4484-1F93-4A28-A861-CF29707636C0}" type="presParOf" srcId="{37BCDD88-EE2A-4E50-B279-6B0F33B6270B}" destId="{A1751236-312F-41AC-9038-18EBA86B08F4}" srcOrd="3" destOrd="0" presId="urn:microsoft.com/office/officeart/2005/8/layout/chevron1"/>
    <dgm:cxn modelId="{3E88AE68-DE08-406F-8219-519B63AAFE14}" type="presParOf" srcId="{37BCDD88-EE2A-4E50-B279-6B0F33B6270B}" destId="{DFFD7AA4-FA35-4823-A898-CFA28378FE07}" srcOrd="4" destOrd="0" presId="urn:microsoft.com/office/officeart/2005/8/layout/chevron1"/>
    <dgm:cxn modelId="{2BDF8B53-60F9-4368-BCCE-A786938E8F27}" type="presParOf" srcId="{37BCDD88-EE2A-4E50-B279-6B0F33B6270B}" destId="{4EFAEDF7-ADEB-44E2-A194-C5045153FCBB}" srcOrd="5" destOrd="0" presId="urn:microsoft.com/office/officeart/2005/8/layout/chevron1"/>
    <dgm:cxn modelId="{EA05074D-F74E-4BF2-A91A-7B8FF94F4885}" type="presParOf" srcId="{37BCDD88-EE2A-4E50-B279-6B0F33B6270B}" destId="{409B72D6-A8E8-44DE-BA0A-AE4423CFFF54}" srcOrd="6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BEB6BD6B-2FF6-40D5-9BFC-7CBE69AED05A}" type="presOf" srcId="{BDFEE201-E4B5-4178-9E0B-5750A0237A36}" destId="{37BCDD88-EE2A-4E50-B279-6B0F33B6270B}" srcOrd="0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200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sz="1200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sz="1200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sz="1200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E28B1597-F0DD-4E9A-9ED2-F8CCDCC690C9}" type="presOf" srcId="{A60355D2-D653-4B2C-AD8C-72DD13A6B46F}" destId="{B11B8BD2-005A-48F0-B925-6ACADD09D685}" srcOrd="0" destOrd="0" presId="urn:microsoft.com/office/officeart/2005/8/layout/chevron1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F746ADAA-8D07-44D5-9679-479DC93A156F}" type="presOf" srcId="{7F1F44F6-F3A0-4E05-AA4A-4ECCE0CE43F5}" destId="{409B72D6-A8E8-44DE-BA0A-AE4423CFFF54}" srcOrd="0" destOrd="0" presId="urn:microsoft.com/office/officeart/2005/8/layout/chevron1"/>
    <dgm:cxn modelId="{2557BC07-75CF-4F3C-AD15-630F66DE844B}" type="presOf" srcId="{CBF2A406-1F24-4C4A-BD12-946752903364}" destId="{A5367B06-EEE6-48C0-934F-2829C71BAADE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D94D812F-47E4-435D-801C-2BE8AAA80FBA}" type="presOf" srcId="{F68B3E70-0A90-4227-9741-ECA16968B71C}" destId="{555B7054-5EAE-4363-8DBD-B6F679F43F6E}" srcOrd="0" destOrd="0" presId="urn:microsoft.com/office/officeart/2005/8/layout/chevron1"/>
    <dgm:cxn modelId="{A1F28D0F-2A24-4A81-A5A0-13BF8FCFD523}" type="presOf" srcId="{DFFEF912-8EF7-4F94-865D-C1987BD8F19E}" destId="{DFFD7AA4-FA35-4823-A898-CFA28378FE07}" srcOrd="0" destOrd="0" presId="urn:microsoft.com/office/officeart/2005/8/layout/chevron1"/>
    <dgm:cxn modelId="{BADA1A29-D055-411F-A6EE-7F16588CA259}" type="presOf" srcId="{BDFEE201-E4B5-4178-9E0B-5750A0237A36}" destId="{37BCDD88-EE2A-4E50-B279-6B0F33B6270B}" srcOrd="0" destOrd="0" presId="urn:microsoft.com/office/officeart/2005/8/layout/chevron1"/>
    <dgm:cxn modelId="{56464BA2-1C67-496E-A0DB-280760A9DD4B}" type="presParOf" srcId="{37BCDD88-EE2A-4E50-B279-6B0F33B6270B}" destId="{A5367B06-EEE6-48C0-934F-2829C71BAADE}" srcOrd="0" destOrd="0" presId="urn:microsoft.com/office/officeart/2005/8/layout/chevron1"/>
    <dgm:cxn modelId="{A1F2621C-9EC4-4895-858E-B14ED0C32E88}" type="presParOf" srcId="{37BCDD88-EE2A-4E50-B279-6B0F33B6270B}" destId="{3F843CDA-6BFA-473A-87DF-46D82176C44E}" srcOrd="1" destOrd="0" presId="urn:microsoft.com/office/officeart/2005/8/layout/chevron1"/>
    <dgm:cxn modelId="{A7D2BDC6-91C2-4126-AF71-1A21098060CC}" type="presParOf" srcId="{37BCDD88-EE2A-4E50-B279-6B0F33B6270B}" destId="{555B7054-5EAE-4363-8DBD-B6F679F43F6E}" srcOrd="2" destOrd="0" presId="urn:microsoft.com/office/officeart/2005/8/layout/chevron1"/>
    <dgm:cxn modelId="{B987E500-199A-40DD-8B15-3EB1A6ADD600}" type="presParOf" srcId="{37BCDD88-EE2A-4E50-B279-6B0F33B6270B}" destId="{A1751236-312F-41AC-9038-18EBA86B08F4}" srcOrd="3" destOrd="0" presId="urn:microsoft.com/office/officeart/2005/8/layout/chevron1"/>
    <dgm:cxn modelId="{0D6FE77E-1C19-4E1E-B7A9-A0EFF1B7824B}" type="presParOf" srcId="{37BCDD88-EE2A-4E50-B279-6B0F33B6270B}" destId="{DFFD7AA4-FA35-4823-A898-CFA28378FE07}" srcOrd="4" destOrd="0" presId="urn:microsoft.com/office/officeart/2005/8/layout/chevron1"/>
    <dgm:cxn modelId="{BA2E3539-C135-4A11-9B61-BE44D3A1A094}" type="presParOf" srcId="{37BCDD88-EE2A-4E50-B279-6B0F33B6270B}" destId="{4EFAEDF7-ADEB-44E2-A194-C5045153FCBB}" srcOrd="5" destOrd="0" presId="urn:microsoft.com/office/officeart/2005/8/layout/chevron1"/>
    <dgm:cxn modelId="{BB8C6823-C7EE-49B7-B22C-59AEB5DE313C}" type="presParOf" srcId="{37BCDD88-EE2A-4E50-B279-6B0F33B6270B}" destId="{409B72D6-A8E8-44DE-BA0A-AE4423CFFF54}" srcOrd="6" destOrd="0" presId="urn:microsoft.com/office/officeart/2005/8/layout/chevron1"/>
    <dgm:cxn modelId="{366F8296-C64A-44D2-9E7C-DEF574260D46}" type="presParOf" srcId="{37BCDD88-EE2A-4E50-B279-6B0F33B6270B}" destId="{1597538C-8880-44D2-945E-F39EE446D14B}" srcOrd="7" destOrd="0" presId="urn:microsoft.com/office/officeart/2005/8/layout/chevron1"/>
    <dgm:cxn modelId="{26CBB7F1-4C71-4D63-B8B9-793A7645C1B5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CB51860A-571C-4CD3-AA73-0FAC384DC223}" type="presOf" srcId="{BDFEE201-E4B5-4178-9E0B-5750A0237A36}" destId="{37BCDD88-EE2A-4E50-B279-6B0F33B6270B}" srcOrd="0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F2A406-1F24-4C4A-BD12-946752903364}">
      <dgm:prSet phldrT="[Texte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b="1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171BFB1-E9CB-4C20-8CAF-41F522A2587B}" type="sibTrans" cxnId="{7A8BAA37-5BE4-44E6-A0C0-B7E29B287D69}">
      <dgm:prSet/>
      <dgm:spPr/>
      <dgm:t>
        <a:bodyPr/>
        <a:lstStyle/>
        <a:p>
          <a:endParaRPr lang="fr-FR"/>
        </a:p>
      </dgm:t>
    </dgm:pt>
    <dgm:pt modelId="{6F478523-1F2F-49F5-9459-B5E5CB828E85}" type="parTrans" cxnId="{7A8BAA37-5BE4-44E6-A0C0-B7E29B287D69}">
      <dgm:prSet/>
      <dgm:spPr/>
      <dgm:t>
        <a:bodyPr/>
        <a:lstStyle/>
        <a:p>
          <a:endParaRPr lang="fr-FR"/>
        </a:p>
      </dgm:t>
    </dgm:pt>
    <dgm:pt modelId="{A60355D2-D653-4B2C-AD8C-72DD13A6B46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 </a:t>
          </a:r>
          <a:endParaRPr lang="fr-FR" dirty="0">
            <a:solidFill>
              <a:schemeClr val="bg1"/>
            </a:solidFill>
          </a:endParaRPr>
        </a:p>
      </dgm:t>
    </dgm:pt>
    <dgm:pt modelId="{06E6C97D-19FC-44BA-9E5E-1AEE17D01DB7}" type="sibTrans" cxnId="{5FF80311-B120-4C55-B146-5E69746DEF44}">
      <dgm:prSet/>
      <dgm:spPr/>
      <dgm:t>
        <a:bodyPr/>
        <a:lstStyle/>
        <a:p>
          <a:endParaRPr lang="fr-FR"/>
        </a:p>
      </dgm:t>
    </dgm:pt>
    <dgm:pt modelId="{1A7371BE-235D-4016-A917-9C9535E39A8A}" type="parTrans" cxnId="{5FF80311-B120-4C55-B146-5E69746DEF44}">
      <dgm:prSet/>
      <dgm:spPr/>
      <dgm:t>
        <a:bodyPr/>
        <a:lstStyle/>
        <a:p>
          <a:endParaRPr lang="fr-FR"/>
        </a:p>
      </dgm:t>
    </dgm:pt>
    <dgm:pt modelId="{7F1F44F6-F3A0-4E05-AA4A-4ECCE0CE43F5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Application de détection de la fatigue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BDFC539B-F1A6-48FF-90FB-42B94838DDFE}" type="sibTrans" cxnId="{641F8B7B-2E42-498E-82AE-9E9F1FB0AC33}">
      <dgm:prSet/>
      <dgm:spPr/>
      <dgm:t>
        <a:bodyPr/>
        <a:lstStyle/>
        <a:p>
          <a:endParaRPr lang="fr-FR"/>
        </a:p>
      </dgm:t>
    </dgm:pt>
    <dgm:pt modelId="{884C01A9-F58F-4746-8AA5-49C110DD1F4E}" type="parTrans" cxnId="{641F8B7B-2E42-498E-82AE-9E9F1FB0AC33}">
      <dgm:prSet/>
      <dgm:spPr/>
      <dgm:t>
        <a:bodyPr/>
        <a:lstStyle/>
        <a:p>
          <a:endParaRPr lang="fr-FR"/>
        </a:p>
      </dgm:t>
    </dgm:pt>
    <dgm:pt modelId="{DFFEF912-8EF7-4F94-865D-C1987BD8F19E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La vision par ordinateur</a:t>
          </a:r>
          <a:endParaRPr lang="fr-FR" b="1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4DFF81A0-6D49-4671-9C88-D7CA0476C8CC}" type="sibTrans" cxnId="{3A365330-DE89-4720-B485-1356255113B8}">
      <dgm:prSet/>
      <dgm:spPr/>
      <dgm:t>
        <a:bodyPr/>
        <a:lstStyle/>
        <a:p>
          <a:endParaRPr lang="fr-FR"/>
        </a:p>
      </dgm:t>
    </dgm:pt>
    <dgm:pt modelId="{2BF600D4-C887-4F62-AA23-D6461010FD41}" type="parTrans" cxnId="{3A365330-DE89-4720-B485-1356255113B8}">
      <dgm:prSet/>
      <dgm:spPr/>
      <dgm:t>
        <a:bodyPr/>
        <a:lstStyle/>
        <a:p>
          <a:endParaRPr lang="fr-FR"/>
        </a:p>
      </dgm:t>
    </dgm:pt>
    <dgm:pt modelId="{F68B3E70-0A90-4227-9741-ECA16968B71C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200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L’</a:t>
          </a:r>
          <a:r>
            <a:rPr lang="fr-FR" sz="1200" b="1" noProof="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itelligence</a:t>
          </a:r>
          <a:r>
            <a:rPr lang="fr-FR" sz="1200" b="1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artificielle</a:t>
          </a:r>
          <a:endParaRPr lang="fr-FR" sz="1200" dirty="0">
            <a:solidFill>
              <a:schemeClr val="bg1"/>
            </a:solidFill>
          </a:endParaRPr>
        </a:p>
      </dgm:t>
    </dgm:pt>
    <dgm:pt modelId="{40EE48B8-0C7B-454F-8BB3-91E768E0909D}" type="sibTrans" cxnId="{E617BC48-9B4E-4163-9FA1-D72C3E16B430}">
      <dgm:prSet/>
      <dgm:spPr/>
      <dgm:t>
        <a:bodyPr/>
        <a:lstStyle/>
        <a:p>
          <a:endParaRPr lang="fr-FR"/>
        </a:p>
      </dgm:t>
    </dgm:pt>
    <dgm:pt modelId="{30E9604D-A40B-4522-9FCD-2C347B5BB222}" type="parTrans" cxnId="{E617BC48-9B4E-4163-9FA1-D72C3E16B430}">
      <dgm:prSet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5367B06-EEE6-48C0-934F-2829C71BAADE}" type="pres">
      <dgm:prSet presAssocID="{CBF2A406-1F24-4C4A-BD12-946752903364}" presName="parTxOnly" presStyleLbl="node1" presStyleIdx="0" presStyleCnt="5" custLinFactNeighborY="-5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843CDA-6BFA-473A-87DF-46D82176C44E}" type="pres">
      <dgm:prSet presAssocID="{7171BFB1-E9CB-4C20-8CAF-41F522A2587B}" presName="parTxOnlySpace" presStyleCnt="0"/>
      <dgm:spPr/>
    </dgm:pt>
    <dgm:pt modelId="{555B7054-5EAE-4363-8DBD-B6F679F43F6E}" type="pres">
      <dgm:prSet presAssocID="{F68B3E70-0A90-4227-9741-ECA16968B7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751236-312F-41AC-9038-18EBA86B08F4}" type="pres">
      <dgm:prSet presAssocID="{40EE48B8-0C7B-454F-8BB3-91E768E0909D}" presName="parTxOnlySpace" presStyleCnt="0"/>
      <dgm:spPr/>
    </dgm:pt>
    <dgm:pt modelId="{DFFD7AA4-FA35-4823-A898-CFA28378FE07}" type="pres">
      <dgm:prSet presAssocID="{DFFEF912-8EF7-4F94-865D-C1987BD8F19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FAEDF7-ADEB-44E2-A194-C5045153FCBB}" type="pres">
      <dgm:prSet presAssocID="{4DFF81A0-6D49-4671-9C88-D7CA0476C8CC}" presName="parTxOnlySpace" presStyleCnt="0"/>
      <dgm:spPr/>
    </dgm:pt>
    <dgm:pt modelId="{409B72D6-A8E8-44DE-BA0A-AE4423CFFF54}" type="pres">
      <dgm:prSet presAssocID="{7F1F44F6-F3A0-4E05-AA4A-4ECCE0CE43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7538C-8880-44D2-945E-F39EE446D14B}" type="pres">
      <dgm:prSet presAssocID="{BDFC539B-F1A6-48FF-90FB-42B94838DDFE}" presName="parTxOnlySpace" presStyleCnt="0"/>
      <dgm:spPr/>
    </dgm:pt>
    <dgm:pt modelId="{B11B8BD2-005A-48F0-B925-6ACADD09D685}" type="pres">
      <dgm:prSet presAssocID="{A60355D2-D653-4B2C-AD8C-72DD13A6B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F8B7B-2E42-498E-82AE-9E9F1FB0AC33}" srcId="{BDFEE201-E4B5-4178-9E0B-5750A0237A36}" destId="{7F1F44F6-F3A0-4E05-AA4A-4ECCE0CE43F5}" srcOrd="3" destOrd="0" parTransId="{884C01A9-F58F-4746-8AA5-49C110DD1F4E}" sibTransId="{BDFC539B-F1A6-48FF-90FB-42B94838DDFE}"/>
    <dgm:cxn modelId="{3A365330-DE89-4720-B485-1356255113B8}" srcId="{BDFEE201-E4B5-4178-9E0B-5750A0237A36}" destId="{DFFEF912-8EF7-4F94-865D-C1987BD8F19E}" srcOrd="2" destOrd="0" parTransId="{2BF600D4-C887-4F62-AA23-D6461010FD41}" sibTransId="{4DFF81A0-6D49-4671-9C88-D7CA0476C8CC}"/>
    <dgm:cxn modelId="{3C19C367-8B1A-419D-BEF4-2D10C06889AA}" type="presOf" srcId="{CBF2A406-1F24-4C4A-BD12-946752903364}" destId="{A5367B06-EEE6-48C0-934F-2829C71BAADE}" srcOrd="0" destOrd="0" presId="urn:microsoft.com/office/officeart/2005/8/layout/chevron1"/>
    <dgm:cxn modelId="{7A8BAA37-5BE4-44E6-A0C0-B7E29B287D69}" srcId="{BDFEE201-E4B5-4178-9E0B-5750A0237A36}" destId="{CBF2A406-1F24-4C4A-BD12-946752903364}" srcOrd="0" destOrd="0" parTransId="{6F478523-1F2F-49F5-9459-B5E5CB828E85}" sibTransId="{7171BFB1-E9CB-4C20-8CAF-41F522A2587B}"/>
    <dgm:cxn modelId="{CCDEBAB3-42D0-4F33-9EFF-4BDBFE86DB2B}" type="presOf" srcId="{F68B3E70-0A90-4227-9741-ECA16968B71C}" destId="{555B7054-5EAE-4363-8DBD-B6F679F43F6E}" srcOrd="0" destOrd="0" presId="urn:microsoft.com/office/officeart/2005/8/layout/chevron1"/>
    <dgm:cxn modelId="{9434F0BB-BDB4-440B-A588-C6C8E43EAAC5}" type="presOf" srcId="{DFFEF912-8EF7-4F94-865D-C1987BD8F19E}" destId="{DFFD7AA4-FA35-4823-A898-CFA28378FE07}" srcOrd="0" destOrd="0" presId="urn:microsoft.com/office/officeart/2005/8/layout/chevron1"/>
    <dgm:cxn modelId="{E617BC48-9B4E-4163-9FA1-D72C3E16B430}" srcId="{BDFEE201-E4B5-4178-9E0B-5750A0237A36}" destId="{F68B3E70-0A90-4227-9741-ECA16968B71C}" srcOrd="1" destOrd="0" parTransId="{30E9604D-A40B-4522-9FCD-2C347B5BB222}" sibTransId="{40EE48B8-0C7B-454F-8BB3-91E768E0909D}"/>
    <dgm:cxn modelId="{18582C4C-55D6-4738-AC38-E9106E1AAFF3}" type="presOf" srcId="{7F1F44F6-F3A0-4E05-AA4A-4ECCE0CE43F5}" destId="{409B72D6-A8E8-44DE-BA0A-AE4423CFFF54}" srcOrd="0" destOrd="0" presId="urn:microsoft.com/office/officeart/2005/8/layout/chevron1"/>
    <dgm:cxn modelId="{7F1F57BA-0D4B-40DF-B1C1-2B7DF28861C8}" type="presOf" srcId="{A60355D2-D653-4B2C-AD8C-72DD13A6B46F}" destId="{B11B8BD2-005A-48F0-B925-6ACADD09D685}" srcOrd="0" destOrd="0" presId="urn:microsoft.com/office/officeart/2005/8/layout/chevron1"/>
    <dgm:cxn modelId="{5FF80311-B120-4C55-B146-5E69746DEF44}" srcId="{BDFEE201-E4B5-4178-9E0B-5750A0237A36}" destId="{A60355D2-D653-4B2C-AD8C-72DD13A6B46F}" srcOrd="4" destOrd="0" parTransId="{1A7371BE-235D-4016-A917-9C9535E39A8A}" sibTransId="{06E6C97D-19FC-44BA-9E5E-1AEE17D01DB7}"/>
    <dgm:cxn modelId="{D8FE1151-BE8A-45A7-8897-11A6D0C06866}" type="presOf" srcId="{BDFEE201-E4B5-4178-9E0B-5750A0237A36}" destId="{37BCDD88-EE2A-4E50-B279-6B0F33B6270B}" srcOrd="0" destOrd="0" presId="urn:microsoft.com/office/officeart/2005/8/layout/chevron1"/>
    <dgm:cxn modelId="{89DECD73-EE2E-4AE9-8472-1D9AEF1CAEDD}" type="presParOf" srcId="{37BCDD88-EE2A-4E50-B279-6B0F33B6270B}" destId="{A5367B06-EEE6-48C0-934F-2829C71BAADE}" srcOrd="0" destOrd="0" presId="urn:microsoft.com/office/officeart/2005/8/layout/chevron1"/>
    <dgm:cxn modelId="{A0875DD8-A144-4CC2-B735-204C351D3E5C}" type="presParOf" srcId="{37BCDD88-EE2A-4E50-B279-6B0F33B6270B}" destId="{3F843CDA-6BFA-473A-87DF-46D82176C44E}" srcOrd="1" destOrd="0" presId="urn:microsoft.com/office/officeart/2005/8/layout/chevron1"/>
    <dgm:cxn modelId="{07E24844-29FF-4ED7-B95D-99360EEB2CEB}" type="presParOf" srcId="{37BCDD88-EE2A-4E50-B279-6B0F33B6270B}" destId="{555B7054-5EAE-4363-8DBD-B6F679F43F6E}" srcOrd="2" destOrd="0" presId="urn:microsoft.com/office/officeart/2005/8/layout/chevron1"/>
    <dgm:cxn modelId="{3A2A9848-141A-404B-ABAE-2EFE3E0EFACD}" type="presParOf" srcId="{37BCDD88-EE2A-4E50-B279-6B0F33B6270B}" destId="{A1751236-312F-41AC-9038-18EBA86B08F4}" srcOrd="3" destOrd="0" presId="urn:microsoft.com/office/officeart/2005/8/layout/chevron1"/>
    <dgm:cxn modelId="{9BAE8037-F5FF-47F1-81CC-8ACA61F28DB0}" type="presParOf" srcId="{37BCDD88-EE2A-4E50-B279-6B0F33B6270B}" destId="{DFFD7AA4-FA35-4823-A898-CFA28378FE07}" srcOrd="4" destOrd="0" presId="urn:microsoft.com/office/officeart/2005/8/layout/chevron1"/>
    <dgm:cxn modelId="{A4CA86FF-84F0-4B34-93DB-5E751A68C6BA}" type="presParOf" srcId="{37BCDD88-EE2A-4E50-B279-6B0F33B6270B}" destId="{4EFAEDF7-ADEB-44E2-A194-C5045153FCBB}" srcOrd="5" destOrd="0" presId="urn:microsoft.com/office/officeart/2005/8/layout/chevron1"/>
    <dgm:cxn modelId="{BBE825BB-7749-4768-B8F9-5EF1B1EC081B}" type="presParOf" srcId="{37BCDD88-EE2A-4E50-B279-6B0F33B6270B}" destId="{409B72D6-A8E8-44DE-BA0A-AE4423CFFF54}" srcOrd="6" destOrd="0" presId="urn:microsoft.com/office/officeart/2005/8/layout/chevron1"/>
    <dgm:cxn modelId="{A181DD0C-0A03-4583-A7C7-416B57CE7378}" type="presParOf" srcId="{37BCDD88-EE2A-4E50-B279-6B0F33B6270B}" destId="{1597538C-8880-44D2-945E-F39EE446D14B}" srcOrd="7" destOrd="0" presId="urn:microsoft.com/office/officeart/2005/8/layout/chevron1"/>
    <dgm:cxn modelId="{470FFB71-2603-47F6-BE29-A905649C10AE}" type="presParOf" srcId="{37BCDD88-EE2A-4E50-B279-6B0F33B6270B}" destId="{B11B8BD2-005A-48F0-B925-6ACADD09D685}" srcOrd="8" destOrd="0" presId="urn:microsoft.com/office/officeart/2005/8/layout/chevro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FEE201-E4B5-4178-9E0B-5750A0237A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BCDD88-EE2A-4E50-B279-6B0F33B6270B}" type="pres">
      <dgm:prSet presAssocID="{BDFEE201-E4B5-4178-9E0B-5750A0237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497C9CE6-8B6E-496B-A1CE-65A28E19269D}" type="presOf" srcId="{BDFEE201-E4B5-4178-9E0B-5750A0237A36}" destId="{37BCDD88-EE2A-4E50-B279-6B0F33B6270B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701AD-7DDC-45A7-B266-D3DC759C03C4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74687"/>
        <a:ext cx="27310" cy="5462"/>
      </dsp:txXfrm>
    </dsp:sp>
    <dsp:sp modelId="{EE24C1D5-EC66-49AC-848F-304964B13B56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Bookman Old Style" panose="02050604050505020204" pitchFamily="18" charset="0"/>
            </a:rPr>
            <a:t>ETMs</a:t>
          </a:r>
          <a:endParaRPr lang="en-US" sz="2000" b="1" kern="1200" dirty="0">
            <a:latin typeface="Bookman Old Style" panose="02050604050505020204" pitchFamily="18" charset="0"/>
          </a:endParaRPr>
        </a:p>
      </dsp:txBody>
      <dsp:txXfrm>
        <a:off x="6308" y="564963"/>
        <a:ext cx="2374850" cy="1424910"/>
      </dsp:txXfrm>
    </dsp:sp>
    <dsp:sp modelId="{F5FB5F14-C6AA-4CDD-9EEA-A188D8C35483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74687"/>
        <a:ext cx="27310" cy="5462"/>
      </dsp:txXfrm>
    </dsp:sp>
    <dsp:sp modelId="{514EF711-2D51-4401-9430-327A2826579F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Bookman Old Style" panose="02050604050505020204" pitchFamily="18" charset="0"/>
            </a:rPr>
            <a:t>Cha</a:t>
          </a:r>
          <a:r>
            <a:rPr lang="en-US" sz="2000" b="1" kern="1200" smtClean="0">
              <a:latin typeface="Bookman Old Style" panose="02050604050505020204" pitchFamily="18" charset="0"/>
              <a:cs typeface="Arial"/>
            </a:rPr>
            <a:t>îne alimentaire</a:t>
          </a:r>
          <a:endParaRPr lang="en-US" sz="2000" b="1" kern="1200" dirty="0">
            <a:latin typeface="Bookman Old Style" panose="02050604050505020204" pitchFamily="18" charset="0"/>
          </a:endParaRPr>
        </a:p>
      </dsp:txBody>
      <dsp:txXfrm>
        <a:off x="2927374" y="564963"/>
        <a:ext cx="2374850" cy="1424910"/>
      </dsp:txXfrm>
    </dsp:sp>
    <dsp:sp modelId="{273489D8-BC2D-4179-885A-5E44EF22546E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243150"/>
        <a:ext cx="293380" cy="5462"/>
      </dsp:txXfrm>
    </dsp:sp>
    <dsp:sp modelId="{53A3B458-AB7B-423D-A64D-05A8FE521B11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Bookman Old Style" panose="02050604050505020204" pitchFamily="18" charset="0"/>
            </a:rPr>
            <a:t>Etre humain</a:t>
          </a:r>
          <a:endParaRPr lang="en-US" sz="2000" b="1" kern="1200" dirty="0">
            <a:latin typeface="Bookman Old Style" panose="02050604050505020204" pitchFamily="18" charset="0"/>
          </a:endParaRPr>
        </a:p>
      </dsp:txBody>
      <dsp:txXfrm>
        <a:off x="5848440" y="564963"/>
        <a:ext cx="2374850" cy="1424910"/>
      </dsp:txXfrm>
    </dsp:sp>
    <dsp:sp modelId="{A6CBFE79-A9A3-4C46-B5FE-4544F43C0A96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245813"/>
        <a:ext cx="27310" cy="5462"/>
      </dsp:txXfrm>
    </dsp:sp>
    <dsp:sp modelId="{C86129AE-D085-4C1C-804E-38918EA1D67C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ookman Old Style" panose="02050604050505020204" pitchFamily="18" charset="0"/>
            </a:rPr>
            <a:t>Teneur</a:t>
          </a:r>
          <a:r>
            <a:rPr lang="en-US" sz="2000" b="1" kern="1200" dirty="0" smtClean="0">
              <a:latin typeface="Bookman Old Style" panose="02050604050505020204" pitchFamily="18" charset="0"/>
            </a:rPr>
            <a:t> des ETMs </a:t>
          </a:r>
          <a:r>
            <a:rPr lang="en-US" sz="2000" b="1" kern="1200" dirty="0" err="1" smtClean="0">
              <a:latin typeface="Bookman Old Style" panose="02050604050505020204" pitchFamily="18" charset="0"/>
            </a:rPr>
            <a:t>dans</a:t>
          </a:r>
          <a:r>
            <a:rPr lang="en-US" sz="2000" b="1" kern="1200" dirty="0" smtClean="0">
              <a:latin typeface="Bookman Old Style" panose="02050604050505020204" pitchFamily="18" charset="0"/>
            </a:rPr>
            <a:t> les  </a:t>
          </a:r>
          <a:r>
            <a:rPr lang="en-US" sz="2000" b="1" kern="1200" dirty="0" err="1" smtClean="0">
              <a:latin typeface="Bookman Old Style" panose="02050604050505020204" pitchFamily="18" charset="0"/>
            </a:rPr>
            <a:t>denrées</a:t>
          </a:r>
          <a:r>
            <a:rPr lang="en-US" sz="2000" b="1" kern="1200" dirty="0" smtClean="0">
              <a:latin typeface="Bookman Old Style" panose="02050604050505020204" pitchFamily="18" charset="0"/>
            </a:rPr>
            <a:t> </a:t>
          </a:r>
          <a:r>
            <a:rPr lang="en-US" sz="2000" b="1" kern="1200" dirty="0" err="1" smtClean="0">
              <a:latin typeface="Bookman Old Style" panose="02050604050505020204" pitchFamily="18" charset="0"/>
            </a:rPr>
            <a:t>alimentairs</a:t>
          </a:r>
          <a:endParaRPr lang="en-US" sz="2000" b="1" kern="1200" dirty="0">
            <a:latin typeface="Bookman Old Style" panose="02050604050505020204" pitchFamily="18" charset="0"/>
          </a:endParaRPr>
        </a:p>
      </dsp:txBody>
      <dsp:txXfrm>
        <a:off x="6308" y="2536089"/>
        <a:ext cx="2374850" cy="1424910"/>
      </dsp:txXfrm>
    </dsp:sp>
    <dsp:sp modelId="{AE4E2329-810C-4826-AAA9-75E224469649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Bookman Old Style" panose="02050604050505020204" pitchFamily="18" charset="0"/>
            </a:rPr>
            <a:t>SAA-GF</a:t>
          </a:r>
          <a:endParaRPr lang="en-US" sz="2200" b="1" kern="1200" dirty="0">
            <a:latin typeface="Bookman Old Style" panose="02050604050505020204" pitchFamily="18" charset="0"/>
          </a:endParaRPr>
        </a:p>
      </dsp:txBody>
      <dsp:txXfrm>
        <a:off x="2927374" y="2536089"/>
        <a:ext cx="2374850" cy="1424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0B246-7AE2-4037-9A1A-7C06243C93F2}">
      <dsp:nvSpPr>
        <dsp:cNvPr id="0" name=""/>
        <dsp:cNvSpPr/>
      </dsp:nvSpPr>
      <dsp:spPr>
        <a:xfrm>
          <a:off x="0" y="272366"/>
          <a:ext cx="36724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020" tIns="333248" rIns="285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48 453 Ha</a:t>
          </a:r>
          <a:endParaRPr lang="en-US" sz="1400" b="1" kern="1200" dirty="0">
            <a:latin typeface="Bookman Old Style" panose="0205060405050502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94 000 T(85%)</a:t>
          </a:r>
          <a:endParaRPr lang="en-US" sz="1400" b="1" kern="1200" dirty="0">
            <a:latin typeface="Bookman Old Style" panose="02050604050505020204" pitchFamily="18" charset="0"/>
          </a:endParaRPr>
        </a:p>
      </dsp:txBody>
      <dsp:txXfrm>
        <a:off x="0" y="272366"/>
        <a:ext cx="3672408" cy="856800"/>
      </dsp:txXfrm>
    </dsp:sp>
    <dsp:sp modelId="{4D31BD36-3E40-4DE3-A02C-F6D0EF1BAC7C}">
      <dsp:nvSpPr>
        <dsp:cNvPr id="0" name=""/>
        <dsp:cNvSpPr/>
      </dsp:nvSpPr>
      <dsp:spPr>
        <a:xfrm>
          <a:off x="183620" y="0"/>
          <a:ext cx="257068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Drâa</a:t>
          </a:r>
          <a:r>
            <a:rPr lang="fr-FR" sz="16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-Tafilalet</a:t>
          </a:r>
          <a:endParaRPr lang="en-US" sz="1600" kern="1200" dirty="0">
            <a:solidFill>
              <a:schemeClr val="bg1"/>
            </a:solidFill>
            <a:latin typeface="Bookman Old Style" panose="02050604050505020204" pitchFamily="18" charset="0"/>
          </a:endParaRPr>
        </a:p>
      </dsp:txBody>
      <dsp:txXfrm>
        <a:off x="206677" y="23057"/>
        <a:ext cx="2524571" cy="426206"/>
      </dsp:txXfrm>
    </dsp:sp>
    <dsp:sp modelId="{BC156AD2-BF74-4BB0-B73A-11606965D754}">
      <dsp:nvSpPr>
        <dsp:cNvPr id="0" name=""/>
        <dsp:cNvSpPr/>
      </dsp:nvSpPr>
      <dsp:spPr>
        <a:xfrm>
          <a:off x="0" y="1451726"/>
          <a:ext cx="36724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020" tIns="333248" rIns="285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8000 Ha</a:t>
          </a:r>
          <a:endParaRPr lang="en-US" sz="1400" b="1" kern="1200" dirty="0">
            <a:latin typeface="Bookman Old Style" panose="0205060405050502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9041 T </a:t>
          </a:r>
          <a:endParaRPr lang="en-US" sz="1400" b="1" kern="1200" dirty="0">
            <a:latin typeface="Bookman Old Style" panose="02050604050505020204" pitchFamily="18" charset="0"/>
          </a:endParaRPr>
        </a:p>
      </dsp:txBody>
      <dsp:txXfrm>
        <a:off x="0" y="1451726"/>
        <a:ext cx="3672408" cy="856800"/>
      </dsp:txXfrm>
    </dsp:sp>
    <dsp:sp modelId="{2210AFAB-EA6C-45AA-93D4-15B5F10DECC2}">
      <dsp:nvSpPr>
        <dsp:cNvPr id="0" name=""/>
        <dsp:cNvSpPr/>
      </dsp:nvSpPr>
      <dsp:spPr>
        <a:xfrm>
          <a:off x="183620" y="1215566"/>
          <a:ext cx="2570685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Souss</a:t>
          </a:r>
          <a:r>
            <a:rPr lang="fr-FR" sz="16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 Massa</a:t>
          </a:r>
          <a:endParaRPr lang="en-US" sz="1600" b="1" kern="1200" dirty="0">
            <a:solidFill>
              <a:schemeClr val="bg1"/>
            </a:solidFill>
            <a:latin typeface="Bookman Old Style" panose="02050604050505020204" pitchFamily="18" charset="0"/>
            <a:cs typeface="Times New Roman" pitchFamily="18" charset="0"/>
          </a:endParaRPr>
        </a:p>
      </dsp:txBody>
      <dsp:txXfrm>
        <a:off x="206677" y="1238623"/>
        <a:ext cx="2524571" cy="426206"/>
      </dsp:txXfrm>
    </dsp:sp>
    <dsp:sp modelId="{64FE8F24-969C-48BD-8FDC-5E2AD6BBEF05}">
      <dsp:nvSpPr>
        <dsp:cNvPr id="0" name=""/>
        <dsp:cNvSpPr/>
      </dsp:nvSpPr>
      <dsp:spPr>
        <a:xfrm>
          <a:off x="0" y="2631086"/>
          <a:ext cx="367240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020" tIns="333248" rIns="285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1787 Ha</a:t>
          </a:r>
          <a:endParaRPr lang="en-US" sz="1400" b="1" kern="1200" dirty="0">
            <a:latin typeface="Bookman Old Style" panose="0205060405050502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5000 T(4%)</a:t>
          </a:r>
          <a:endParaRPr lang="en-US" sz="1400" b="1" kern="1200" dirty="0">
            <a:latin typeface="Bookman Old Style" panose="0205060405050502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>
            <a:latin typeface="Bookman Old Style" panose="02050604050505020204" pitchFamily="18" charset="0"/>
          </a:endParaRPr>
        </a:p>
      </dsp:txBody>
      <dsp:txXfrm>
        <a:off x="0" y="2631086"/>
        <a:ext cx="3672408" cy="1083600"/>
      </dsp:txXfrm>
    </dsp:sp>
    <dsp:sp modelId="{6063FBB6-0446-418B-96D2-25EB959E1CA8}">
      <dsp:nvSpPr>
        <dsp:cNvPr id="0" name=""/>
        <dsp:cNvSpPr/>
      </dsp:nvSpPr>
      <dsp:spPr>
        <a:xfrm>
          <a:off x="183620" y="2394926"/>
          <a:ext cx="2570685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l’Oriental</a:t>
          </a:r>
          <a:endParaRPr lang="en-US" sz="1600" b="1" kern="1200" dirty="0">
            <a:solidFill>
              <a:schemeClr val="bg1"/>
            </a:solidFill>
            <a:latin typeface="Bookman Old Style" panose="02050604050505020204" pitchFamily="18" charset="0"/>
            <a:cs typeface="Times New Roman" pitchFamily="18" charset="0"/>
          </a:endParaRPr>
        </a:p>
      </dsp:txBody>
      <dsp:txXfrm>
        <a:off x="206677" y="2417983"/>
        <a:ext cx="2524571" cy="426206"/>
      </dsp:txXfrm>
    </dsp:sp>
    <dsp:sp modelId="{A052C7EA-58FF-4879-BDB9-E423C871D117}">
      <dsp:nvSpPr>
        <dsp:cNvPr id="0" name=""/>
        <dsp:cNvSpPr/>
      </dsp:nvSpPr>
      <dsp:spPr>
        <a:xfrm>
          <a:off x="0" y="4037247"/>
          <a:ext cx="36724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020" tIns="333248" rIns="2850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1400 Ha</a:t>
          </a:r>
          <a:endParaRPr lang="en-US" sz="1400" b="1" kern="1200" dirty="0">
            <a:latin typeface="Bookman Old Style" panose="0205060405050502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Bookman Old Style" panose="02050604050505020204" pitchFamily="18" charset="0"/>
            </a:rPr>
            <a:t>4000 T(3%)</a:t>
          </a:r>
          <a:endParaRPr lang="en-US" sz="1400" b="1" kern="1200" dirty="0">
            <a:latin typeface="Bookman Old Style" panose="02050604050505020204" pitchFamily="18" charset="0"/>
          </a:endParaRPr>
        </a:p>
      </dsp:txBody>
      <dsp:txXfrm>
        <a:off x="0" y="4037247"/>
        <a:ext cx="3672408" cy="856800"/>
      </dsp:txXfrm>
    </dsp:sp>
    <dsp:sp modelId="{E909E222-84D8-4BA0-868E-E102B815009B}">
      <dsp:nvSpPr>
        <dsp:cNvPr id="0" name=""/>
        <dsp:cNvSpPr/>
      </dsp:nvSpPr>
      <dsp:spPr>
        <a:xfrm>
          <a:off x="183620" y="3801087"/>
          <a:ext cx="257068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Guelmim</a:t>
          </a:r>
          <a:r>
            <a:rPr lang="fr-FR" sz="16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 Oued Noun</a:t>
          </a:r>
          <a:endParaRPr lang="en-US" sz="1600" b="1" kern="1200" dirty="0">
            <a:solidFill>
              <a:schemeClr val="bg1"/>
            </a:solidFill>
            <a:latin typeface="Bookman Old Style" panose="02050604050505020204" pitchFamily="18" charset="0"/>
            <a:cs typeface="Times New Roman" pitchFamily="18" charset="0"/>
          </a:endParaRPr>
        </a:p>
      </dsp:txBody>
      <dsp:txXfrm>
        <a:off x="206677" y="3824144"/>
        <a:ext cx="2524571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B06-EEE6-48C0-934F-2829C71BAADE}">
      <dsp:nvSpPr>
        <dsp:cNvPr id="0" name=""/>
        <dsp:cNvSpPr/>
      </dsp:nvSpPr>
      <dsp:spPr>
        <a:xfrm>
          <a:off x="2232" y="0"/>
          <a:ext cx="1986855" cy="483221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anose="02050604050505020204" pitchFamily="18" charset="0"/>
              <a:cs typeface="Times New Roman" panose="02020603050405020304" pitchFamily="18" charset="0"/>
            </a:rPr>
            <a:t>Introduction</a:t>
          </a:r>
          <a:endParaRPr lang="fr-FR" sz="1300" b="1" kern="1200" dirty="0">
            <a:ln w="1905"/>
            <a:solidFill>
              <a:schemeClr val="tx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43843" y="0"/>
        <a:ext cx="1503634" cy="483221"/>
      </dsp:txXfrm>
    </dsp:sp>
    <dsp:sp modelId="{555B7054-5EAE-4363-8DBD-B6F679F43F6E}">
      <dsp:nvSpPr>
        <dsp:cNvPr id="0" name=""/>
        <dsp:cNvSpPr/>
      </dsp:nvSpPr>
      <dsp:spPr>
        <a:xfrm>
          <a:off x="1790402" y="0"/>
          <a:ext cx="1986855" cy="483221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noProof="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Synthèse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bibliographique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2032013" y="0"/>
        <a:ext cx="1503634" cy="483221"/>
      </dsp:txXfrm>
    </dsp:sp>
    <dsp:sp modelId="{DFFD7AA4-FA35-4823-A898-CFA28378FE07}">
      <dsp:nvSpPr>
        <dsp:cNvPr id="0" name=""/>
        <dsp:cNvSpPr/>
      </dsp:nvSpPr>
      <dsp:spPr>
        <a:xfrm>
          <a:off x="357857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Matériel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méthodes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3820182" y="0"/>
        <a:ext cx="1503634" cy="483221"/>
      </dsp:txXfrm>
    </dsp:sp>
    <dsp:sp modelId="{409B72D6-A8E8-44DE-BA0A-AE4423CFFF54}">
      <dsp:nvSpPr>
        <dsp:cNvPr id="0" name=""/>
        <dsp:cNvSpPr/>
      </dsp:nvSpPr>
      <dsp:spPr>
        <a:xfrm>
          <a:off x="536674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Résultats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discussions</a:t>
          </a:r>
          <a:endParaRPr lang="fr-FR" sz="1300" b="1" kern="1200" dirty="0">
            <a:ln w="1905"/>
            <a:solidFill>
              <a:schemeClr val="bg1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5608352" y="0"/>
        <a:ext cx="1503634" cy="483221"/>
      </dsp:txXfrm>
    </dsp:sp>
    <dsp:sp modelId="{B11B8BD2-005A-48F0-B925-6ACADD09D685}">
      <dsp:nvSpPr>
        <dsp:cNvPr id="0" name=""/>
        <dsp:cNvSpPr/>
      </dsp:nvSpPr>
      <dsp:spPr>
        <a:xfrm>
          <a:off x="7154911" y="0"/>
          <a:ext cx="1986855" cy="48322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Conclusion </a:t>
          </a:r>
          <a:r>
            <a:rPr lang="en-US" sz="1300" b="1" kern="1200" dirty="0" smtClean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rPr>
            <a:t>&amp; Perspective</a:t>
          </a:r>
          <a:r>
            <a:rPr lang="en-US" sz="1300" b="1" kern="1200" dirty="0" smtClean="0">
              <a:solidFill>
                <a:schemeClr val="bg1"/>
              </a:solidFill>
              <a:effectLst/>
              <a:latin typeface="Bookman Old Style" panose="02050604050505020204" pitchFamily="18" charset="0"/>
              <a:cs typeface="Times New Roman" pitchFamily="18" charset="0"/>
            </a:rPr>
            <a:t> </a:t>
          </a:r>
          <a:endParaRPr lang="fr-FR" sz="1300" kern="1200" dirty="0">
            <a:solidFill>
              <a:schemeClr val="bg1"/>
            </a:solidFill>
          </a:endParaRPr>
        </a:p>
      </dsp:txBody>
      <dsp:txXfrm>
        <a:off x="7396522" y="0"/>
        <a:ext cx="1503634" cy="483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5517-867F-435A-9BA6-B7E2723E9C44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4CD1-B435-40E1-9EF0-0582F73BA6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325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0708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334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1057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Bookman Old Style" panose="02050604050505020204" pitchFamily="18" charset="0"/>
            </a:endParaRPr>
          </a:p>
          <a:p>
            <a:pPr lvl="0"/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607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522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aseline="0" dirty="0" smtClean="0">
              <a:solidFill>
                <a:srgbClr val="FF000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66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7348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4128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D4CD1-B435-40E1-9EF0-0582F73BA63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5048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5345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1924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85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9421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966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948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96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262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09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89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75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4B20-3192-4C51-9E12-1C9C4ED0D060}" type="datetimeFigureOut">
              <a:rPr lang="fr-FR" smtClean="0"/>
              <a:pPr/>
              <a:t>27/09/2020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146D-CCEF-4458-B060-56A30FD968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411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1.jpe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diagramData" Target="../diagrams/data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Data" Target="../diagrams/data7.xml"/><Relationship Id="rId7" Type="http://schemas.openxmlformats.org/officeDocument/2006/relationships/diagramData" Target="../diagrams/data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7.xml"/><Relationship Id="rId10" Type="http://schemas.openxmlformats.org/officeDocument/2006/relationships/diagramColors" Target="../diagrams/colors8.xml"/><Relationship Id="rId4" Type="http://schemas.openxmlformats.org/officeDocument/2006/relationships/diagramLayout" Target="../diagrams/layout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8.jpeg"/><Relationship Id="rId3" Type="http://schemas.openxmlformats.org/officeDocument/2006/relationships/diagramData" Target="../diagrams/data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6.jpeg"/><Relationship Id="rId5" Type="http://schemas.openxmlformats.org/officeDocument/2006/relationships/diagramQuickStyle" Target="../diagrams/quickStyle9.xml"/><Relationship Id="rId15" Type="http://schemas.microsoft.com/office/2007/relationships/diagramDrawing" Target="../diagrams/drawing10.xml"/><Relationship Id="rId10" Type="http://schemas.openxmlformats.org/officeDocument/2006/relationships/diagramColors" Target="../diagrams/colors10.xml"/><Relationship Id="rId4" Type="http://schemas.openxmlformats.org/officeDocument/2006/relationships/diagramLayout" Target="../diagrams/layout9.xml"/><Relationship Id="rId9" Type="http://schemas.openxmlformats.org/officeDocument/2006/relationships/diagramQuickStyle" Target="../diagrams/quickStyle10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363" y="2420887"/>
            <a:ext cx="9047141" cy="1440613"/>
            <a:chOff x="323528" y="2420888"/>
            <a:chExt cx="8466234" cy="115212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Arrondir un rectangle avec un coin diagonal 7"/>
            <p:cNvSpPr/>
            <p:nvPr/>
          </p:nvSpPr>
          <p:spPr>
            <a:xfrm>
              <a:off x="323528" y="2420888"/>
              <a:ext cx="8466234" cy="1152128"/>
            </a:xfrm>
            <a:prstGeom prst="round2Diag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03548" y="2776635"/>
              <a:ext cx="8106194" cy="369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chemeClr val="bg1"/>
                  </a:solidFill>
                </a:rPr>
                <a:t>Détection de la fatigue chez les conducteurs automobilistes</a:t>
              </a:r>
              <a:endParaRPr lang="fr-F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40000"/>
          </a:blip>
          <a:srcRect/>
          <a:stretch>
            <a:fillRect/>
          </a:stretch>
        </p:blipFill>
        <p:spPr bwMode="auto">
          <a:xfrm>
            <a:off x="3347864" y="44624"/>
            <a:ext cx="2808312" cy="1504726"/>
          </a:xfrm>
          <a:prstGeom prst="rect">
            <a:avLst/>
          </a:prstGeom>
          <a:noFill/>
        </p:spPr>
      </p:pic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043608" y="4967064"/>
            <a:ext cx="2956888" cy="1248018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Realisé</a:t>
            </a:r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par: </a:t>
            </a:r>
          </a:p>
          <a:p>
            <a:pPr marL="0" indent="0" algn="ctr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Ghizlane</a:t>
            </a:r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Bouazama</a:t>
            </a:r>
            <a:endParaRPr lang="en-US" sz="18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Amine </a:t>
            </a:r>
            <a:r>
              <a:rPr lang="en-US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Mohachtou</a:t>
            </a:r>
            <a:endParaRPr lang="en-US" sz="18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endParaRPr lang="ru-RU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9808" y="4967064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Encadré</a:t>
            </a:r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par: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Prof. Ahmed </a:t>
            </a:r>
            <a:r>
              <a:rPr lang="en-US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Drissi</a:t>
            </a:r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miliani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5536" y="42117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Bookman Old Style" panose="02050604050505020204" pitchFamily="18" charset="0"/>
              </a:rPr>
              <a:t>Soutenu</a:t>
            </a:r>
            <a:r>
              <a:rPr lang="fr-FR" sz="1600" b="1" dirty="0" smtClean="0">
                <a:latin typeface="Bookman Old Style" panose="02050604050505020204" pitchFamily="18" charset="0"/>
              </a:rPr>
              <a:t>: 28/09/2020</a:t>
            </a:r>
            <a:endParaRPr lang="fr-FR" sz="16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55" y="6178643"/>
            <a:ext cx="9047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Mathématique et Informatique</a:t>
            </a:r>
            <a:endParaRPr lang="fr-F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7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04664" y="990645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 </a:t>
              </a:r>
            </a:p>
            <a:p>
              <a:pPr lvl="0"/>
              <a:r>
                <a:rPr lang="fr-FR" sz="2400" b="1" dirty="0" smtClean="0">
                  <a:solidFill>
                    <a:srgbClr val="0000CC"/>
                  </a:solidFill>
                </a:rPr>
                <a:t>       Les images en niveau de gris 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3429000"/>
            <a:ext cx="484632" cy="4846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42976" y="2214554"/>
            <a:ext cx="484632" cy="4846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071670" y="2214554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 images numériques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2071670" y="3429000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 images matricielles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Image 15" descr="imageMatri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2" y="4286256"/>
            <a:ext cx="2000264" cy="1857388"/>
          </a:xfrm>
          <a:prstGeom prst="rect">
            <a:avLst/>
          </a:prstGeom>
        </p:spPr>
      </p:pic>
      <p:pic>
        <p:nvPicPr>
          <p:cNvPr id="17" name="Image 16" descr="Capture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4143372" y="4286256"/>
            <a:ext cx="3500462" cy="1857388"/>
          </a:xfrm>
          <a:prstGeom prst="rect">
            <a:avLst/>
          </a:prstGeom>
        </p:spPr>
      </p:pic>
      <p:sp>
        <p:nvSpPr>
          <p:cNvPr id="18" name="Flèche droite à entaille 17"/>
          <p:cNvSpPr/>
          <p:nvPr/>
        </p:nvSpPr>
        <p:spPr>
          <a:xfrm>
            <a:off x="3143240" y="4857760"/>
            <a:ext cx="928694" cy="357190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42910" y="1397000"/>
          <a:ext cx="8358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Les images en niveau de gris sont stockées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en mémoire par Opencv comme suit: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 3" descr="Captur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2042918"/>
            <a:ext cx="9144000" cy="36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04664" y="990645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 </a:t>
              </a:r>
            </a:p>
            <a:p>
              <a:pPr lvl="0"/>
              <a:r>
                <a:rPr lang="fr-FR" sz="2400" b="1" dirty="0" smtClean="0">
                  <a:solidFill>
                    <a:srgbClr val="0000CC"/>
                  </a:solidFill>
                </a:rPr>
                <a:t>       Les images colorées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 descr="c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071678"/>
            <a:ext cx="5572132" cy="3717860"/>
          </a:xfrm>
          <a:prstGeom prst="rect">
            <a:avLst/>
          </a:prstGeom>
        </p:spPr>
      </p:pic>
      <p:pic>
        <p:nvPicPr>
          <p:cNvPr id="8" name="Image 7" descr="Capture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8" y="2214554"/>
            <a:ext cx="3505595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642910" y="1397000"/>
          <a:ext cx="8358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Les images colorées sont stockées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en mémoire par Opencv comme suit: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me 2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 descr="cap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1928802"/>
            <a:ext cx="8072494" cy="357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04664" y="990645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Conception et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1928802"/>
            <a:ext cx="8499380" cy="4525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Conception 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071670" y="1785926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Diagramm</a:t>
                      </a:r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du cas d’utilisation 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 descr="01576f47-c1f7-400e-b411-0752b2c5eb2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166" y="2571743"/>
            <a:ext cx="4638127" cy="3648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Conception 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071670" y="1785926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Diagramm</a:t>
                      </a:r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d’activité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114a3760-a5f5-428d-902f-0c4f7e68f7be.jpg"/>
          <p:cNvPicPr>
            <a:picLocks noChangeAspect="1"/>
          </p:cNvPicPr>
          <p:nvPr/>
        </p:nvPicPr>
        <p:blipFill>
          <a:blip r:embed="rId6"/>
          <a:srcRect r="3112" b="14492"/>
          <a:stretch>
            <a:fillRect/>
          </a:stretch>
        </p:blipFill>
        <p:spPr>
          <a:xfrm>
            <a:off x="2214546" y="2285992"/>
            <a:ext cx="3571900" cy="428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28596" y="2357430"/>
            <a:ext cx="1785950" cy="1714512"/>
          </a:xfrm>
          <a:prstGeom prst="ellipse">
            <a:avLst/>
          </a:prstGeom>
          <a:solidFill>
            <a:srgbClr val="3ECEC7"/>
          </a:solidFill>
          <a:ln>
            <a:solidFill>
              <a:srgbClr val="3EC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/>
              <a:t>Détection</a:t>
            </a:r>
            <a:r>
              <a:rPr lang="fr-FR" b="1" i="1" dirty="0" smtClean="0"/>
              <a:t> </a:t>
            </a:r>
            <a:r>
              <a:rPr lang="fr-FR" i="1" dirty="0" smtClean="0"/>
              <a:t>de clignement des yeux </a:t>
            </a:r>
            <a:endParaRPr lang="fr-FR" i="1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3571868" y="2357430"/>
            <a:ext cx="1785950" cy="1714512"/>
          </a:xfrm>
          <a:prstGeom prst="ellipse">
            <a:avLst/>
          </a:prstGeom>
          <a:solidFill>
            <a:srgbClr val="EA22C4"/>
          </a:solidFill>
          <a:ln>
            <a:solidFill>
              <a:srgbClr val="EA2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/>
              <a:t>Détection de l’angle entre la tête et la chaise </a:t>
            </a:r>
            <a:endParaRPr lang="fr-FR" i="1" dirty="0"/>
          </a:p>
        </p:txBody>
      </p:sp>
      <p:sp>
        <p:nvSpPr>
          <p:cNvPr id="8" name="Ellipse 7"/>
          <p:cNvSpPr/>
          <p:nvPr/>
        </p:nvSpPr>
        <p:spPr>
          <a:xfrm>
            <a:off x="6929454" y="2285992"/>
            <a:ext cx="1785950" cy="1714512"/>
          </a:xfrm>
          <a:prstGeom prst="ellipse">
            <a:avLst/>
          </a:prstGeom>
          <a:solidFill>
            <a:srgbClr val="B0F319"/>
          </a:solidFill>
          <a:ln>
            <a:solidFill>
              <a:srgbClr val="B0F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/>
              <a:t>Détection des grimaces de visage </a:t>
            </a:r>
            <a:endParaRPr lang="fr-FR" i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10" name="Rectangle 9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Organigramme : Connecteur 11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3ECEC7"/>
          </a:solidFill>
          <a:ln>
            <a:solidFill>
              <a:srgbClr val="3EC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071670" y="1785926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clignement des yeux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Image 11" descr="face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2571736" y="2786058"/>
            <a:ext cx="4077269" cy="3500462"/>
          </a:xfrm>
          <a:prstGeom prst="rect">
            <a:avLst/>
          </a:prstGeom>
        </p:spPr>
      </p:pic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071670" y="235743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Détection des yeux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3ECEC7"/>
          </a:solidFill>
          <a:ln>
            <a:solidFill>
              <a:srgbClr val="3EC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071670" y="1785926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clignement des yeux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071670" y="235743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Détection du clignement des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yeux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 descr="eye_open.jpg"/>
          <p:cNvPicPr/>
          <p:nvPr/>
        </p:nvPicPr>
        <p:blipFill>
          <a:blip r:embed="rId6"/>
          <a:stretch>
            <a:fillRect/>
          </a:stretch>
        </p:blipFill>
        <p:spPr>
          <a:xfrm flipH="1">
            <a:off x="5143504" y="3286124"/>
            <a:ext cx="2214578" cy="1357322"/>
          </a:xfrm>
          <a:prstGeom prst="rect">
            <a:avLst/>
          </a:prstGeom>
        </p:spPr>
      </p:pic>
      <p:pic>
        <p:nvPicPr>
          <p:cNvPr id="11" name="Image 10" descr="eye_closed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2071670" y="3286124"/>
            <a:ext cx="2219325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29600" cy="4525963"/>
          </a:xfrm>
          <a:prstGeom prst="rect">
            <a:avLst/>
          </a:prstGeom>
          <a:noFill/>
        </p:spPr>
      </p:sp>
      <p:grpSp>
        <p:nvGrpSpPr>
          <p:cNvPr id="17" name="Groupe 16"/>
          <p:cNvGrpSpPr/>
          <p:nvPr/>
        </p:nvGrpSpPr>
        <p:grpSpPr>
          <a:xfrm>
            <a:off x="1663598" y="1718064"/>
            <a:ext cx="5837491" cy="729615"/>
            <a:chOff x="1663598" y="1344124"/>
            <a:chExt cx="5837491" cy="729615"/>
          </a:xfrm>
        </p:grpSpPr>
        <p:sp>
          <p:nvSpPr>
            <p:cNvPr id="6" name="Forme libre 5"/>
            <p:cNvSpPr/>
            <p:nvPr/>
          </p:nvSpPr>
          <p:spPr>
            <a:xfrm>
              <a:off x="2028405" y="1344124"/>
              <a:ext cx="5472684" cy="729615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53341" rIns="99568" bIns="53341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effectLst/>
                  <a:latin typeface="Bookman Old Style" panose="0205060405050502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kern="1200" dirty="0" smtClean="0">
                  <a:solidFill>
                    <a:srgbClr val="0000CC"/>
                  </a:solidFill>
                  <a:effectLst/>
                  <a:latin typeface="Bookman Old Style" panose="02050604050505020204" pitchFamily="18" charset="0"/>
                  <a:cs typeface="Times New Roman" pitchFamily="18" charset="0"/>
                </a:rPr>
                <a:t>Introduction</a:t>
              </a:r>
              <a:endParaRPr lang="en-US" sz="2400" b="1" kern="1200" dirty="0">
                <a:solidFill>
                  <a:srgbClr val="0000CC"/>
                </a:solidFill>
                <a:effectLst/>
                <a:latin typeface="Bookman Old Style" panose="02050604050505020204" pitchFamily="18" charset="0"/>
                <a:cs typeface="Times New Roman" pitchFamily="18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1663598" y="1344125"/>
              <a:ext cx="729613" cy="72961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8" name="Groupe 17"/>
          <p:cNvGrpSpPr/>
          <p:nvPr/>
        </p:nvGrpSpPr>
        <p:grpSpPr>
          <a:xfrm>
            <a:off x="1663598" y="2643182"/>
            <a:ext cx="5737880" cy="751905"/>
            <a:chOff x="1663598" y="2269242"/>
            <a:chExt cx="5737880" cy="751905"/>
          </a:xfrm>
        </p:grpSpPr>
        <p:sp>
          <p:nvSpPr>
            <p:cNvPr id="8" name="Forme libre 7"/>
            <p:cNvSpPr/>
            <p:nvPr/>
          </p:nvSpPr>
          <p:spPr>
            <a:xfrm>
              <a:off x="1928794" y="2269242"/>
              <a:ext cx="5472684" cy="729615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91441" rIns="170688" bIns="9144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dirty="0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L’intelligence artificielle</a:t>
              </a:r>
              <a:endParaRPr lang="en-US" sz="2400" b="1" kern="1200" dirty="0">
                <a:solidFill>
                  <a:srgbClr val="0000CC"/>
                </a:solidFill>
                <a:effectLst/>
                <a:latin typeface="Bookman Old Style" panose="02050604050505020204" pitchFamily="18" charset="0"/>
                <a:cs typeface="Times New Roman" pitchFamily="18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1663598" y="2291534"/>
              <a:ext cx="729613" cy="72961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0" name="Groupe 19"/>
          <p:cNvGrpSpPr/>
          <p:nvPr/>
        </p:nvGrpSpPr>
        <p:grpSpPr>
          <a:xfrm>
            <a:off x="1663598" y="3612881"/>
            <a:ext cx="5837491" cy="729614"/>
            <a:chOff x="1663598" y="3238941"/>
            <a:chExt cx="5837491" cy="729614"/>
          </a:xfrm>
        </p:grpSpPr>
        <p:sp>
          <p:nvSpPr>
            <p:cNvPr id="10" name="Forme libre 9"/>
            <p:cNvSpPr/>
            <p:nvPr/>
          </p:nvSpPr>
          <p:spPr>
            <a:xfrm>
              <a:off x="2028405" y="3238941"/>
              <a:ext cx="5472684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19051" rIns="35560" bIns="19050" numCol="1" spcCol="1270" anchor="t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La vision par </a:t>
              </a:r>
              <a:r>
                <a:rPr lang="en-US" sz="2400" b="1" dirty="0" err="1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ordinateur</a:t>
              </a:r>
              <a:endParaRPr lang="en-US" sz="2400" b="1" kern="1200" dirty="0">
                <a:solidFill>
                  <a:srgbClr val="0000CC"/>
                </a:solidFill>
                <a:effectLst/>
                <a:latin typeface="Bookman Old Style" panose="02050604050505020204" pitchFamily="18" charset="0"/>
                <a:cs typeface="Times New Roman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177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" kern="1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1663598" y="3238942"/>
              <a:ext cx="729613" cy="72961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e 20"/>
          <p:cNvGrpSpPr/>
          <p:nvPr/>
        </p:nvGrpSpPr>
        <p:grpSpPr>
          <a:xfrm>
            <a:off x="1663598" y="4560290"/>
            <a:ext cx="5837491" cy="729614"/>
            <a:chOff x="1663598" y="4186350"/>
            <a:chExt cx="5837491" cy="729614"/>
          </a:xfrm>
        </p:grpSpPr>
        <p:sp>
          <p:nvSpPr>
            <p:cNvPr id="12" name="Forme libre 11"/>
            <p:cNvSpPr/>
            <p:nvPr/>
          </p:nvSpPr>
          <p:spPr>
            <a:xfrm>
              <a:off x="2028405" y="4186350"/>
              <a:ext cx="5472684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91441" rIns="170688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Application de </a:t>
              </a:r>
              <a:r>
                <a:rPr lang="en-US" sz="2400" b="1" dirty="0" err="1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détection</a:t>
              </a:r>
              <a:r>
                <a:rPr lang="en-US" sz="2400" b="1" dirty="0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 de la                                             fatigue</a:t>
              </a:r>
              <a:endParaRPr lang="en-US" sz="2400" b="1" kern="1200" dirty="0">
                <a:solidFill>
                  <a:srgbClr val="0000CC"/>
                </a:solidFill>
                <a:effectLst/>
                <a:latin typeface="Bookman Old Style" panose="02050604050505020204" pitchFamily="18" charset="0"/>
                <a:cs typeface="Times New Roman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663598" y="4186351"/>
              <a:ext cx="729613" cy="72961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Groupe 21"/>
          <p:cNvGrpSpPr/>
          <p:nvPr/>
        </p:nvGrpSpPr>
        <p:grpSpPr>
          <a:xfrm>
            <a:off x="1663598" y="5507698"/>
            <a:ext cx="5837492" cy="729614"/>
            <a:chOff x="1663598" y="5133758"/>
            <a:chExt cx="5837492" cy="729614"/>
          </a:xfrm>
        </p:grpSpPr>
        <p:sp>
          <p:nvSpPr>
            <p:cNvPr id="14" name="Forme libre 13"/>
            <p:cNvSpPr/>
            <p:nvPr/>
          </p:nvSpPr>
          <p:spPr>
            <a:xfrm>
              <a:off x="2028405" y="5133758"/>
              <a:ext cx="5472685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91441" rIns="170689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rgbClr val="0000CC"/>
                  </a:solidFill>
                  <a:latin typeface="Bookman Old Style" panose="02050604050505020204" pitchFamily="18" charset="0"/>
                  <a:cs typeface="Times New Roman" pitchFamily="18" charset="0"/>
                </a:rPr>
                <a:t>Conclusion</a:t>
              </a:r>
              <a:r>
                <a:rPr lang="en-US" sz="2400" b="1" kern="1200" dirty="0" smtClean="0">
                  <a:solidFill>
                    <a:srgbClr val="0000CC"/>
                  </a:solidFill>
                  <a:effectLst/>
                  <a:latin typeface="Bookman Old Style" panose="02050604050505020204" pitchFamily="18" charset="0"/>
                  <a:cs typeface="Times New Roman" pitchFamily="18" charset="0"/>
                </a:rPr>
                <a:t> </a:t>
              </a:r>
              <a:endParaRPr lang="en-US" sz="2400" b="1" kern="1200" dirty="0">
                <a:solidFill>
                  <a:srgbClr val="0000CC"/>
                </a:solidFill>
                <a:effectLst/>
                <a:latin typeface="Bookman Old Style" panose="02050604050505020204" pitchFamily="18" charset="0"/>
                <a:cs typeface="Times New Roman" pitchFamily="18" charset="0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1663598" y="5133759"/>
              <a:ext cx="729613" cy="72961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="" xmlns:p14="http://schemas.microsoft.com/office/powerpoint/2010/main" val="24070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Chevron 7"/>
          <p:cNvSpPr/>
          <p:nvPr/>
        </p:nvSpPr>
        <p:spPr>
          <a:xfrm>
            <a:off x="857224" y="1857364"/>
            <a:ext cx="484632" cy="484632"/>
          </a:xfrm>
          <a:prstGeom prst="chevron">
            <a:avLst/>
          </a:prstGeom>
          <a:solidFill>
            <a:srgbClr val="3ECEC7"/>
          </a:solidFill>
          <a:ln>
            <a:solidFill>
              <a:srgbClr val="3EC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 descr="blink2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2976" y="3143248"/>
            <a:ext cx="2825660" cy="2445489"/>
          </a:xfrm>
          <a:prstGeom prst="rect">
            <a:avLst/>
          </a:prstGeom>
        </p:spPr>
      </p:pic>
      <p:pic>
        <p:nvPicPr>
          <p:cNvPr id="12" name="Image 11" descr="blink1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43504" y="3143248"/>
            <a:ext cx="2869195" cy="2445489"/>
          </a:xfrm>
          <a:prstGeom prst="rect">
            <a:avLst/>
          </a:prstGeom>
        </p:spPr>
      </p:pic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643042" y="1928802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Résultat : Détection de clignement des yeux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EA22C4"/>
          </a:solidFill>
          <a:ln>
            <a:solidFill>
              <a:srgbClr val="EA2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785918" y="1857364"/>
          <a:ext cx="476251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1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chemeClr val="tx1"/>
                          </a:solidFill>
                        </a:rPr>
                        <a:t>Détection de l’angle entre la tête et la chaise </a:t>
                      </a:r>
                      <a:endParaRPr lang="fr-FR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78695" y="2500306"/>
          <a:ext cx="6786610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610"/>
              </a:tblGrid>
              <a:tr h="2571768"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 par ordinateur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on désigne par détection d'objet (ou classification d'objet) une méthode permettant de détecter la présence d'une instance (reconnaissance d'objet) ou d'une classe d'objets dans une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numérique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Une attention particulière est portée à la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visage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et la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personnes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Ces méthodes font souvent appel à l'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apprentissage supervisé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et ont des applications dans de multiples domaines, tels la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recherche d'image par le contenu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ou la 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vidéo surveillance</a:t>
                      </a:r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evron 3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EA22C4"/>
          </a:solidFill>
          <a:ln>
            <a:solidFill>
              <a:srgbClr val="EA2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6" name="Rectangle 5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" name="Organigramme : Connecteur 7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785918" y="1857364"/>
          <a:ext cx="56436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60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chemeClr val="tx1"/>
                          </a:solidFill>
                        </a:rPr>
                        <a:t>Résultat</a:t>
                      </a:r>
                      <a:r>
                        <a:rPr lang="fr-FR" b="1" i="1" baseline="0" dirty="0" smtClean="0">
                          <a:solidFill>
                            <a:schemeClr val="tx1"/>
                          </a:solidFill>
                        </a:rPr>
                        <a:t>  :  </a:t>
                      </a:r>
                      <a:r>
                        <a:rPr lang="fr-FR" b="1" i="1" dirty="0" smtClean="0">
                          <a:solidFill>
                            <a:schemeClr val="tx1"/>
                          </a:solidFill>
                        </a:rPr>
                        <a:t>Détection de l’angle entre la tête et la chaise </a:t>
                      </a:r>
                      <a:endParaRPr lang="fr-FR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 descr="a6a33042-2286-42fa-892d-08801ffe664d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1071538" y="2428868"/>
            <a:ext cx="6715172" cy="346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B0F319"/>
          </a:solidFill>
          <a:ln>
            <a:solidFill>
              <a:srgbClr val="B0F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857356" y="1785926"/>
          <a:ext cx="41195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70"/>
              </a:tblGrid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>
                          <a:solidFill>
                            <a:schemeClr val="tx1"/>
                          </a:solidFill>
                        </a:rPr>
                        <a:t>Détection des grimaces du visage </a:t>
                      </a:r>
                    </a:p>
                    <a:p>
                      <a:pPr algn="ctr"/>
                      <a:r>
                        <a:rPr lang="fr-FR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643042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Chargement et présentation d'une image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285984" y="32861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Reconnaissance faciale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714612" y="378619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des</a:t>
                      </a:r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caractéristiques du visage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Réalisation de l’application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hevron 6"/>
          <p:cNvSpPr/>
          <p:nvPr/>
        </p:nvSpPr>
        <p:spPr>
          <a:xfrm>
            <a:off x="1142976" y="1785926"/>
            <a:ext cx="484632" cy="484632"/>
          </a:xfrm>
          <a:prstGeom prst="chevron">
            <a:avLst/>
          </a:prstGeom>
          <a:solidFill>
            <a:srgbClr val="B0F319"/>
          </a:solidFill>
          <a:ln>
            <a:solidFill>
              <a:srgbClr val="B0F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857356" y="1785926"/>
          <a:ext cx="7143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0"/>
              </a:tblGrid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>
                          <a:solidFill>
                            <a:schemeClr val="tx1"/>
                          </a:solidFill>
                        </a:rPr>
                        <a:t>Résultat</a:t>
                      </a:r>
                      <a:r>
                        <a:rPr lang="fr-FR" i="1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fr-FR" i="1" dirty="0" smtClean="0">
                          <a:solidFill>
                            <a:schemeClr val="tx1"/>
                          </a:solidFill>
                        </a:rPr>
                        <a:t>Détection des grimaces du visage </a:t>
                      </a:r>
                    </a:p>
                    <a:p>
                      <a:pPr algn="ctr"/>
                      <a:r>
                        <a:rPr lang="fr-FR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part3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1500166" y="2500306"/>
            <a:ext cx="5754430" cy="385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28792" y="714356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i="1" dirty="0" smtClean="0"/>
                <a:t> </a:t>
              </a:r>
            </a:p>
            <a:p>
              <a:pPr lvl="0"/>
              <a:r>
                <a:rPr lang="fr-FR" sz="2400" b="1" i="1" dirty="0" smtClean="0">
                  <a:solidFill>
                    <a:srgbClr val="0000CC"/>
                  </a:solidFill>
                </a:rPr>
                <a:t>       Conclusion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 descr="1jj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726" y="1643050"/>
            <a:ext cx="8668992" cy="4477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263691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Merci de votre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843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Ellipse 10"/>
          <p:cNvSpPr/>
          <p:nvPr/>
        </p:nvSpPr>
        <p:spPr>
          <a:xfrm>
            <a:off x="642910" y="1571612"/>
            <a:ext cx="2643206" cy="1643074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latin typeface="Bookman Old Style" panose="02050604050505020204" pitchFamily="18" charset="0"/>
              </a:rPr>
              <a:t>Detection du </a:t>
            </a:r>
            <a:r>
              <a:rPr lang="en-US" b="1" dirty="0" err="1" smtClean="0">
                <a:latin typeface="Bookman Old Style" panose="02050604050505020204" pitchFamily="18" charset="0"/>
              </a:rPr>
              <a:t>clignement</a:t>
            </a:r>
            <a:r>
              <a:rPr lang="en-US" b="1" dirty="0" smtClean="0">
                <a:latin typeface="Bookman Old Style" panose="02050604050505020204" pitchFamily="18" charset="0"/>
              </a:rPr>
              <a:t> des </a:t>
            </a:r>
            <a:r>
              <a:rPr lang="en-US" b="1" dirty="0" err="1" smtClean="0">
                <a:latin typeface="Bookman Old Style" panose="02050604050505020204" pitchFamily="18" charset="0"/>
              </a:rPr>
              <a:t>yeux</a:t>
            </a:r>
            <a:endParaRPr lang="en-US" b="1" dirty="0" smtClean="0">
              <a:latin typeface="Bookman Old Style" panose="02050604050505020204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928926" y="4572008"/>
            <a:ext cx="2643206" cy="1643074"/>
          </a:xfrm>
          <a:prstGeom prst="ellipse">
            <a:avLst/>
          </a:prstGeom>
          <a:solidFill>
            <a:srgbClr val="E2E7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 err="1" smtClean="0">
                <a:latin typeface="Bookman Old Style" panose="02050604050505020204" pitchFamily="18" charset="0"/>
              </a:rPr>
              <a:t>Détection</a:t>
            </a:r>
            <a:r>
              <a:rPr lang="en-US" b="1" dirty="0" smtClean="0">
                <a:latin typeface="Bookman Old Style" panose="02050604050505020204" pitchFamily="18" charset="0"/>
              </a:rPr>
              <a:t> des grimaces</a:t>
            </a:r>
          </a:p>
        </p:txBody>
      </p:sp>
      <p:sp>
        <p:nvSpPr>
          <p:cNvPr id="13" name="Ellipse 12"/>
          <p:cNvSpPr/>
          <p:nvPr/>
        </p:nvSpPr>
        <p:spPr>
          <a:xfrm>
            <a:off x="5286380" y="1643050"/>
            <a:ext cx="2643206" cy="16430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 err="1" smtClean="0">
                <a:latin typeface="Bookman Old Style" panose="02050604050505020204" pitchFamily="18" charset="0"/>
              </a:rPr>
              <a:t>Détection</a:t>
            </a:r>
            <a:r>
              <a:rPr lang="en-US" b="1" dirty="0" smtClean="0">
                <a:latin typeface="Bookman Old Style" panose="02050604050505020204" pitchFamily="18" charset="0"/>
              </a:rPr>
              <a:t> de </a:t>
            </a:r>
            <a:r>
              <a:rPr lang="en-US" b="1" dirty="0" err="1" smtClean="0">
                <a:latin typeface="Bookman Old Style" panose="02050604050505020204" pitchFamily="18" charset="0"/>
              </a:rPr>
              <a:t>l’abbaissement</a:t>
            </a:r>
            <a:r>
              <a:rPr lang="en-US" b="1" dirty="0" smtClean="0">
                <a:latin typeface="Bookman Old Style" panose="02050604050505020204" pitchFamily="18" charset="0"/>
              </a:rPr>
              <a:t> de la </a:t>
            </a:r>
            <a:r>
              <a:rPr lang="en-US" b="1" dirty="0" err="1" smtClean="0">
                <a:latin typeface="Bookman Old Style" panose="02050604050505020204" pitchFamily="18" charset="0"/>
              </a:rPr>
              <a:t>tête</a:t>
            </a:r>
            <a:endParaRPr lang="en-US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1863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2357" y="792088"/>
            <a:ext cx="8862131" cy="692696"/>
            <a:chOff x="102357" y="792088"/>
            <a:chExt cx="8862131" cy="692696"/>
          </a:xfrm>
        </p:grpSpPr>
        <p:sp>
          <p:nvSpPr>
            <p:cNvPr id="34" name="Rectangle 3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i="1" dirty="0" smtClean="0">
                  <a:latin typeface="Arial Black" pitchFamily="34" charset="0"/>
                </a:rPr>
                <a:t>      </a:t>
              </a:r>
              <a:r>
                <a:rPr lang="fr-FR" b="1" i="1" dirty="0" smtClean="0">
                  <a:solidFill>
                    <a:srgbClr val="0000CC"/>
                  </a:solidFill>
                  <a:latin typeface="Arial Black" pitchFamily="34" charset="0"/>
                </a:rPr>
                <a:t>Représentation des différentes disciplines</a:t>
              </a:r>
              <a:endParaRPr lang="fr-FR" b="1" i="1" dirty="0">
                <a:solidFill>
                  <a:srgbClr val="0000CC"/>
                </a:solidFill>
                <a:latin typeface="Arial Black" pitchFamily="34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02357" y="938381"/>
              <a:ext cx="4578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rgbClr val="6666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Organigramme : Connecteur 3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2" name="Diagramme 1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 13" descr="15803247858328_Capture d’écran 2020-01-29 à 20.05.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2" y="1928802"/>
            <a:ext cx="7215237" cy="4214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625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68225" y="1417890"/>
            <a:ext cx="467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fr-FR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fr-FR" sz="2000" b="1" dirty="0">
              <a:solidFill>
                <a:srgbClr val="FF000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hevron 15"/>
          <p:cNvSpPr/>
          <p:nvPr/>
        </p:nvSpPr>
        <p:spPr>
          <a:xfrm>
            <a:off x="1142976" y="3714752"/>
            <a:ext cx="484632" cy="4846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142976" y="2571744"/>
            <a:ext cx="484632" cy="4846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142976" y="4929198"/>
            <a:ext cx="484632" cy="484632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02357" y="792088"/>
            <a:ext cx="8862131" cy="692696"/>
            <a:chOff x="102357" y="792088"/>
            <a:chExt cx="8862131" cy="692696"/>
          </a:xfrm>
        </p:grpSpPr>
        <p:sp>
          <p:nvSpPr>
            <p:cNvPr id="24" name="Rectangle 2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i="1" dirty="0" smtClean="0">
                  <a:latin typeface="Arial Black" pitchFamily="34" charset="0"/>
                </a:rPr>
                <a:t>       </a:t>
              </a:r>
              <a:r>
                <a:rPr lang="fr-FR" sz="2400" b="1" dirty="0" smtClean="0">
                  <a:solidFill>
                    <a:srgbClr val="0000CC"/>
                  </a:solidFill>
                </a:rPr>
                <a:t>Les trois niveaux de l’intelligence artificielle</a:t>
              </a:r>
              <a:endParaRPr lang="fr-FR" sz="2400" b="1" i="1" dirty="0">
                <a:solidFill>
                  <a:srgbClr val="0000CC"/>
                </a:solidFill>
                <a:latin typeface="Arial Black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2357" y="938381"/>
              <a:ext cx="4578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rgbClr val="6666FF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Organigramme : Connecteur 2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2143108" y="2571744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L’intelligence Artificielle faible 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2143108" y="3786190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L’intelligence artificielle générale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2214546" y="5000636"/>
          <a:ext cx="51197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142876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super-Intelligence artificielle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33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8286808" cy="600076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36513" y="44624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ZoneTexte 27"/>
          <p:cNvSpPr txBox="1"/>
          <p:nvPr/>
        </p:nvSpPr>
        <p:spPr>
          <a:xfrm>
            <a:off x="668225" y="1417890"/>
            <a:ext cx="467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/>
            <a:r>
              <a:rPr lang="fr-FR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fr-FR" sz="2000" b="1" dirty="0">
              <a:solidFill>
                <a:srgbClr val="FF0000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1142976" y="2571744"/>
            <a:ext cx="484632" cy="4846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102357" y="785794"/>
            <a:ext cx="8862131" cy="698990"/>
            <a:chOff x="102357" y="785794"/>
            <a:chExt cx="8862131" cy="698990"/>
          </a:xfrm>
        </p:grpSpPr>
        <p:sp>
          <p:nvSpPr>
            <p:cNvPr id="33" name="Rectangle 32"/>
            <p:cNvSpPr/>
            <p:nvPr/>
          </p:nvSpPr>
          <p:spPr>
            <a:xfrm>
              <a:off x="357158" y="785794"/>
              <a:ext cx="8607330" cy="620637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dirty="0" smtClean="0">
                  <a:latin typeface="Arial Black" pitchFamily="34" charset="0"/>
                </a:rPr>
                <a:t>       </a:t>
              </a:r>
            </a:p>
            <a:p>
              <a:r>
                <a:rPr lang="fr-FR" sz="2400" dirty="0" smtClean="0">
                  <a:solidFill>
                    <a:schemeClr val="tx1"/>
                  </a:solidFill>
                </a:rPr>
                <a:t>        </a:t>
              </a:r>
              <a:r>
                <a:rPr lang="fr-FR" sz="2400" b="1" dirty="0" smtClean="0">
                  <a:solidFill>
                    <a:srgbClr val="0000CC"/>
                  </a:solidFill>
                </a:rPr>
                <a:t>L’apprentissage machine</a:t>
              </a:r>
            </a:p>
            <a:p>
              <a:endParaRPr lang="fr-FR" sz="2400" b="1" dirty="0">
                <a:solidFill>
                  <a:srgbClr val="0000CC"/>
                </a:solidFill>
                <a:latin typeface="Arial Black" pitchFamily="34" charset="0"/>
              </a:endParaRPr>
            </a:p>
          </p:txBody>
        </p:sp>
        <p:sp>
          <p:nvSpPr>
            <p:cNvPr id="35" name="Organigramme : Connecteur 34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aphicFrame>
        <p:nvGraphicFramePr>
          <p:cNvPr id="36" name="Tableau 35"/>
          <p:cNvGraphicFramePr>
            <a:graphicFrameLocks noGrp="1"/>
          </p:cNvGraphicFramePr>
          <p:nvPr/>
        </p:nvGraphicFramePr>
        <p:xfrm>
          <a:off x="2143108" y="2571744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L’apprentissage supervisé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Chevron 43"/>
          <p:cNvSpPr/>
          <p:nvPr/>
        </p:nvSpPr>
        <p:spPr>
          <a:xfrm>
            <a:off x="1142976" y="3571876"/>
            <a:ext cx="484632" cy="484632"/>
          </a:xfrm>
          <a:prstGeom prst="chevron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2285984" y="3571876"/>
          <a:ext cx="511970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42862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L’apprentissage  non supervisé</a:t>
                      </a:r>
                      <a:endParaRPr lang="fr-F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Image 47" descr="M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00570"/>
            <a:ext cx="9144000" cy="235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="" xmlns:p14="http://schemas.microsoft.com/office/powerpoint/2010/main" val="3217084839"/>
              </p:ext>
            </p:extLst>
          </p:nvPr>
        </p:nvGraphicFramePr>
        <p:xfrm>
          <a:off x="36513" y="44624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102357" y="785794"/>
            <a:ext cx="8862131" cy="698990"/>
            <a:chOff x="102357" y="785794"/>
            <a:chExt cx="8862131" cy="698990"/>
          </a:xfrm>
        </p:grpSpPr>
        <p:sp>
          <p:nvSpPr>
            <p:cNvPr id="11" name="Rectangle 10"/>
            <p:cNvSpPr/>
            <p:nvPr/>
          </p:nvSpPr>
          <p:spPr>
            <a:xfrm>
              <a:off x="357158" y="785794"/>
              <a:ext cx="8607330" cy="620637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dirty="0" smtClean="0">
                  <a:latin typeface="Arial Black" pitchFamily="34" charset="0"/>
                </a:rPr>
                <a:t>       </a:t>
              </a:r>
            </a:p>
            <a:p>
              <a:r>
                <a:rPr lang="fr-FR" sz="2400" dirty="0" smtClean="0">
                  <a:solidFill>
                    <a:schemeClr val="tx1"/>
                  </a:solidFill>
                </a:rPr>
                <a:t>        </a:t>
              </a:r>
              <a:r>
                <a:rPr lang="fr-FR" sz="2400" b="1" dirty="0" smtClean="0">
                  <a:solidFill>
                    <a:srgbClr val="0000CC"/>
                  </a:solidFill>
                </a:rPr>
                <a:t>L’apprentissage profond</a:t>
              </a:r>
            </a:p>
            <a:p>
              <a:endParaRPr lang="fr-FR" sz="2400" b="1" dirty="0">
                <a:solidFill>
                  <a:srgbClr val="0000CC"/>
                </a:solidFill>
                <a:latin typeface="Arial Black" pitchFamily="34" charset="0"/>
              </a:endParaRPr>
            </a:p>
          </p:txBody>
        </p:sp>
        <p:sp>
          <p:nvSpPr>
            <p:cNvPr id="12" name="Organigramme : Connecteur 11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pic>
        <p:nvPicPr>
          <p:cNvPr id="13" name="Image 12" descr="DL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57430"/>
            <a:ext cx="9144000" cy="2928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6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/>
          <p:cNvGraphicFramePr/>
          <p:nvPr>
            <p:extLst>
              <p:ext uri="{D42A27DB-BD31-4B8C-83A1-F6EECF244321}">
                <p14:modId xmlns="" xmlns:p14="http://schemas.microsoft.com/office/powerpoint/2010/main" val="4141758519"/>
              </p:ext>
            </p:extLst>
          </p:nvPr>
        </p:nvGraphicFramePr>
        <p:xfrm>
          <a:off x="36513" y="44624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-180528" y="792088"/>
            <a:ext cx="9145016" cy="854179"/>
            <a:chOff x="-180528" y="792088"/>
            <a:chExt cx="9145016" cy="854179"/>
          </a:xfrm>
        </p:grpSpPr>
        <p:sp>
          <p:nvSpPr>
            <p:cNvPr id="17" name="Rectangle 16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-180528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accent1"/>
                  </a:solidFill>
                  <a:latin typeface="Bookman Old Style" panose="02050604050505020204" pitchFamily="18" charset="0"/>
                </a:rPr>
                <a:t>          La science des données</a:t>
              </a:r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Organigramme : Connecteur 18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2" name="Diagramme 1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Image 13" descr="similarities-in-big-data-and-data-scienc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4546" y="1857364"/>
            <a:ext cx="4738704" cy="4738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59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="" xmlns:p14="http://schemas.microsoft.com/office/powerpoint/2010/main" val="2918099066"/>
              </p:ext>
            </p:extLst>
          </p:nvPr>
        </p:nvGraphicFramePr>
        <p:xfrm>
          <a:off x="36513" y="44624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-1404664" y="990645"/>
            <a:ext cx="10369152" cy="854179"/>
            <a:chOff x="-1404664" y="792088"/>
            <a:chExt cx="10369152" cy="854179"/>
          </a:xfrm>
        </p:grpSpPr>
        <p:sp>
          <p:nvSpPr>
            <p:cNvPr id="4" name="Rectangle 3"/>
            <p:cNvSpPr/>
            <p:nvPr/>
          </p:nvSpPr>
          <p:spPr>
            <a:xfrm>
              <a:off x="323528" y="830367"/>
              <a:ext cx="8640960" cy="576064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 </a:t>
              </a:r>
            </a:p>
            <a:p>
              <a:pPr lvl="0"/>
              <a:r>
                <a:rPr lang="fr-FR" sz="2400" b="1" dirty="0" smtClean="0">
                  <a:solidFill>
                    <a:srgbClr val="0000CC"/>
                  </a:solidFill>
                </a:rPr>
                <a:t>       Technologie et outils de de développement </a:t>
              </a:r>
            </a:p>
            <a:p>
              <a:pPr algn="ctr"/>
              <a:endParaRPr lang="fr-FR" i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-1404664" y="938381"/>
              <a:ext cx="8640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fr-FR" sz="2000" b="1" dirty="0">
                <a:solidFill>
                  <a:schemeClr val="accent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102357" y="792088"/>
              <a:ext cx="601216" cy="692696"/>
            </a:xfrm>
            <a:prstGeom prst="flowChartConnector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2" name="Diagramme 11"/>
          <p:cNvGraphicFramePr/>
          <p:nvPr>
            <p:extLst>
              <p:ext uri="{D42A27DB-BD31-4B8C-83A1-F6EECF244321}">
                <p14:modId xmlns="" xmlns:p14="http://schemas.microsoft.com/office/powerpoint/2010/main" val="1577750042"/>
              </p:ext>
            </p:extLst>
          </p:nvPr>
        </p:nvGraphicFramePr>
        <p:xfrm>
          <a:off x="1" y="0"/>
          <a:ext cx="9143999" cy="48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Image 15" descr="téléchargement (1)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4876" y="2428868"/>
            <a:ext cx="2000264" cy="1688486"/>
          </a:xfrm>
          <a:prstGeom prst="rect">
            <a:avLst/>
          </a:prstGeom>
        </p:spPr>
      </p:pic>
      <p:pic>
        <p:nvPicPr>
          <p:cNvPr id="17" name="Image 16" descr="téléchargement (1)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9454" y="2143116"/>
            <a:ext cx="1928794" cy="2143125"/>
          </a:xfrm>
          <a:prstGeom prst="rect">
            <a:avLst/>
          </a:prstGeom>
        </p:spPr>
      </p:pic>
      <p:pic>
        <p:nvPicPr>
          <p:cNvPr id="18" name="Image 17" descr="téléchargement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571744"/>
            <a:ext cx="2254396" cy="1500198"/>
          </a:xfrm>
          <a:prstGeom prst="rect">
            <a:avLst/>
          </a:prstGeom>
        </p:spPr>
      </p:pic>
      <p:pic>
        <p:nvPicPr>
          <p:cNvPr id="19" name="Image 18" descr="téléchargement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0298" y="2357430"/>
            <a:ext cx="1500198" cy="1849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70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20731</TotalTime>
  <Words>565</Words>
  <Application>Microsoft Office PowerPoint</Application>
  <PresentationFormat>Affichage à l'écran (4:3)</PresentationFormat>
  <Paragraphs>226</Paragraphs>
  <Slides>26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Diapositive 1</vt:lpstr>
      <vt:lpstr>Plan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Département de chimie  sciences de la matière chimie</dc:title>
  <dc:creator>Acer</dc:creator>
  <cp:lastModifiedBy>Utilisateur Windows</cp:lastModifiedBy>
  <cp:revision>280</cp:revision>
  <dcterms:created xsi:type="dcterms:W3CDTF">2020-06-28T21:40:11Z</dcterms:created>
  <dcterms:modified xsi:type="dcterms:W3CDTF">2020-09-27T17:45:18Z</dcterms:modified>
</cp:coreProperties>
</file>